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58" r:id="rId4"/>
  </p:sldMasterIdLst>
  <p:notesMasterIdLst>
    <p:notesMasterId r:id="rId16"/>
  </p:notesMasterIdLst>
  <p:handoutMasterIdLst>
    <p:handoutMasterId r:id="rId17"/>
  </p:handoutMasterIdLst>
  <p:sldIdLst>
    <p:sldId id="350" r:id="rId5"/>
    <p:sldId id="352" r:id="rId6"/>
    <p:sldId id="357" r:id="rId7"/>
    <p:sldId id="362" r:id="rId8"/>
    <p:sldId id="365" r:id="rId9"/>
    <p:sldId id="366" r:id="rId10"/>
    <p:sldId id="367" r:id="rId11"/>
    <p:sldId id="369" r:id="rId12"/>
    <p:sldId id="355" r:id="rId13"/>
    <p:sldId id="363" r:id="rId14"/>
    <p:sldId id="343" r:id="rId15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Автор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58A693-50B3-437E-AD52-B88D40E35526}" v="3" dt="2020-10-14T20:04:43.3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76" autoAdjust="0"/>
    <p:restoredTop sz="95226" autoAdjust="0"/>
  </p:normalViewPr>
  <p:slideViewPr>
    <p:cSldViewPr snapToGrid="0">
      <p:cViewPr>
        <p:scale>
          <a:sx n="70" d="100"/>
          <a:sy n="70" d="100"/>
        </p:scale>
        <p:origin x="-852" y="-9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9" d="100"/>
          <a:sy n="99" d="100"/>
        </p:scale>
        <p:origin x="357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95B66E5-15AA-4745-8A67-3CE257BEE39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C844A45-21B3-834A-A491-E4E4B9DC117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AC039FDB-18A0-074D-8BA3-A4C3DE896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E6D13E5-4CEC-3A4A-8E5D-AFCEE7512EE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1DE3701-6BD3-4C26-8B98-D8271490F5AE}" type="datetime1">
              <a:rPr lang="ru-RU" noProof="0" smtClean="0"/>
              <a:t>30.03.2026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9C7E07-3C67-C64C-8DA0-0404F630397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3563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3619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310182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noProof="0" smtClean="0"/>
              <a:t>4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56713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noProof="0" smtClean="0"/>
              <a:t>9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736372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A89C7E07-3C67-C64C-8DA0-0404F6303970}" type="slidenum">
              <a:rPr lang="ru-RU" noProof="0" smtClean="0"/>
              <a:t>10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81113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A89C7E07-3C67-C64C-8DA0-0404F630397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8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Название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3B6987D-0137-DE42-B76B-FF621E808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7054" y="2116182"/>
            <a:ext cx="5491571" cy="1514019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defRPr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xmlns="" id="{C26C18C3-ED25-DD4B-BA72-24932D54DE3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xmlns="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xmlns="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2" name="Полилиния 11">
              <a:extLst>
                <a:ext uri="{FF2B5EF4-FFF2-40B4-BE49-F238E27FC236}">
                  <a16:creationId xmlns:a16="http://schemas.microsoft.com/office/drawing/2014/main" xmlns="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8" name="Текст 29">
            <a:extLst>
              <a:ext uri="{FF2B5EF4-FFF2-40B4-BE49-F238E27FC236}">
                <a16:creationId xmlns:a16="http://schemas.microsoft.com/office/drawing/2014/main" xmlns="" id="{276A9CD7-E675-3048-86D3-3546A2F6B4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67055" y="4549553"/>
            <a:ext cx="5491570" cy="953337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8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A69706A2-3726-FE4E-B923-E75D48597816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столб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>
            <a:extLst>
              <a:ext uri="{FF2B5EF4-FFF2-40B4-BE49-F238E27FC236}">
                <a16:creationId xmlns:a16="http://schemas.microsoft.com/office/drawing/2014/main" xmlns="" id="{BDEF3328-825B-3946-8472-DB93D6A32867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xmlns="" id="{4E4E09DF-AF21-0E4A-9838-14DFBFFED7D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xmlns="" id="{653F54AE-9BC1-3A45-A129-4028EADE4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xmlns="" id="{254F6D22-4944-974A-999E-F9E22F1595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4023" y="2300984"/>
            <a:ext cx="4827178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3A0EE708-F36B-444B-9A8B-D48D69535E4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362700" y="2300984"/>
            <a:ext cx="4764829" cy="404216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0" indent="0">
              <a:buNone/>
              <a:defRPr sz="18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27" name="Объект 3">
            <a:extLst>
              <a:ext uri="{FF2B5EF4-FFF2-40B4-BE49-F238E27FC236}">
                <a16:creationId xmlns:a16="http://schemas.microsoft.com/office/drawing/2014/main" xmlns="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4023" y="2799146"/>
            <a:ext cx="482717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28" name="Объект 3">
            <a:extLst>
              <a:ext uri="{FF2B5EF4-FFF2-40B4-BE49-F238E27FC236}">
                <a16:creationId xmlns:a16="http://schemas.microsoft.com/office/drawing/2014/main" xmlns="" id="{E40D4044-0F7B-0647-BAB5-16B23EBD9ECD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362700" y="2799146"/>
            <a:ext cx="4756241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D51C063-0222-064B-8A2E-485FE9EAC10D}"/>
              </a:ext>
            </a:extLst>
          </p:cNvPr>
          <p:cNvCxnSpPr>
            <a:cxnSpLocks/>
          </p:cNvCxnSpPr>
          <p:nvPr userDrawn="1"/>
        </p:nvCxnSpPr>
        <p:spPr>
          <a:xfrm>
            <a:off x="63627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2060DA6-6E6F-47BF-9680-1B030F525DD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FF8F140D-2B48-4E31-9E97-08B68ABBAC1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0425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столб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Группа 36">
            <a:extLst>
              <a:ext uri="{FF2B5EF4-FFF2-40B4-BE49-F238E27FC236}">
                <a16:creationId xmlns:a16="http://schemas.microsoft.com/office/drawing/2014/main" xmlns="" id="{868B08E5-2F7C-7749-8BDF-386EAF974BB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38" name="Полилиния 37">
              <a:extLst>
                <a:ext uri="{FF2B5EF4-FFF2-40B4-BE49-F238E27FC236}">
                  <a16:creationId xmlns:a16="http://schemas.microsoft.com/office/drawing/2014/main" xmlns="" id="{F3E300C0-0B72-9048-9E16-2166E1A88FE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9" name="Полилиния 38">
              <a:extLst>
                <a:ext uri="{FF2B5EF4-FFF2-40B4-BE49-F238E27FC236}">
                  <a16:creationId xmlns:a16="http://schemas.microsoft.com/office/drawing/2014/main" xmlns="" id="{E4AA520D-9D51-3A42-B9B1-DF72169BC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40" name="Полилиния 39">
              <a:extLst>
                <a:ext uri="{FF2B5EF4-FFF2-40B4-BE49-F238E27FC236}">
                  <a16:creationId xmlns:a16="http://schemas.microsoft.com/office/drawing/2014/main" xmlns="" id="{D5F2735E-137C-DB47-AEF0-EFC871A323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2" name="Заголовок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A6147D10-E7D7-8F40-AF69-726398729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 dirty="0"/>
              <a:t>Щелкните, чтобы изменить </a:t>
            </a:r>
          </a:p>
        </p:txBody>
      </p:sp>
      <p:sp>
        <p:nvSpPr>
          <p:cNvPr id="27" name="Объект 3">
            <a:extLst>
              <a:ext uri="{FF2B5EF4-FFF2-40B4-BE49-F238E27FC236}">
                <a16:creationId xmlns:a16="http://schemas.microsoft.com/office/drawing/2014/main" xmlns="" id="{E81957B7-CEA6-A446-A203-471CF9A5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0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20" name="Текст 2">
            <a:extLst>
              <a:ext uri="{FF2B5EF4-FFF2-40B4-BE49-F238E27FC236}">
                <a16:creationId xmlns:a16="http://schemas.microsoft.com/office/drawing/2014/main" xmlns="" id="{057DFE0A-61D9-1B48-8196-EA94D04685DD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569372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 dirty="0"/>
              <a:t>Щелкните, чтобы изменить </a:t>
            </a:r>
          </a:p>
        </p:txBody>
      </p:sp>
      <p:sp>
        <p:nvSpPr>
          <p:cNvPr id="21" name="Объект 3">
            <a:extLst>
              <a:ext uri="{FF2B5EF4-FFF2-40B4-BE49-F238E27FC236}">
                <a16:creationId xmlns:a16="http://schemas.microsoft.com/office/drawing/2014/main" xmlns="" id="{C946754A-F105-644E-99A4-DC80B9944243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569372" y="2799146"/>
            <a:ext cx="3050628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sp>
        <p:nvSpPr>
          <p:cNvPr id="22" name="Текст 2">
            <a:extLst>
              <a:ext uri="{FF2B5EF4-FFF2-40B4-BE49-F238E27FC236}">
                <a16:creationId xmlns:a16="http://schemas.microsoft.com/office/drawing/2014/main" xmlns="" id="{368648FC-FC9A-5645-8F0C-390FFFAE180D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8187017" y="2300156"/>
            <a:ext cx="3036477" cy="40421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>
              <a:buNone/>
              <a:defRPr lang="en-US" sz="1800" spc="0" baseline="0" dirty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rtl="0">
              <a:buNone/>
            </a:pPr>
            <a:r>
              <a:rPr lang="ru-RU" noProof="0" dirty="0"/>
              <a:t>Щелкните, чтобы изменить </a:t>
            </a:r>
          </a:p>
        </p:txBody>
      </p:sp>
      <p:sp>
        <p:nvSpPr>
          <p:cNvPr id="24" name="Объект 3">
            <a:extLst>
              <a:ext uri="{FF2B5EF4-FFF2-40B4-BE49-F238E27FC236}">
                <a16:creationId xmlns:a16="http://schemas.microsoft.com/office/drawing/2014/main" xmlns="" id="{BBB849DC-B114-D145-9879-4FE0688BF57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87017" y="2799146"/>
            <a:ext cx="3036477" cy="1942138"/>
          </a:xfrm>
          <a:prstGeom prst="rect">
            <a:avLst/>
          </a:prstGeom>
        </p:spPr>
        <p:txBody>
          <a:bodyPr lIns="0" tIns="0" rIns="0" bIns="0" rtlCol="0" anchor="t" anchorCtr="0">
            <a:normAutofit/>
          </a:bodyPr>
          <a:lstStyle>
            <a:lvl1pPr marL="285750" indent="-285750">
              <a:lnSpc>
                <a:spcPct val="100000"/>
              </a:lnSpc>
              <a:buFont typeface="Wingdings" pitchFamily="2" charset="2"/>
              <a:buChar char="§"/>
              <a:defRPr sz="1600">
                <a:latin typeface="+mn-lt"/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9F0C4CE5-5F02-B143-8FD1-1B235D270DAC}"/>
              </a:ext>
            </a:extLst>
          </p:cNvPr>
          <p:cNvCxnSpPr>
            <a:cxnSpLocks/>
          </p:cNvCxnSpPr>
          <p:nvPr userDrawn="1"/>
        </p:nvCxnSpPr>
        <p:spPr>
          <a:xfrm>
            <a:off x="4569372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289A8C14-DB28-F34E-8098-168D4C75AF23}"/>
              </a:ext>
            </a:extLst>
          </p:cNvPr>
          <p:cNvCxnSpPr>
            <a:cxnSpLocks/>
          </p:cNvCxnSpPr>
          <p:nvPr userDrawn="1"/>
        </p:nvCxnSpPr>
        <p:spPr>
          <a:xfrm>
            <a:off x="8187017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A79B87D-E8CF-49AE-9326-2FEED2392F0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BA139CE-3E4D-4224-B157-2D29EC10FE4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27948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52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4800" userDrawn="1">
          <p15:clr>
            <a:srgbClr val="FBAE40"/>
          </p15:clr>
        </p15:guide>
        <p15:guide id="11" pos="2880" userDrawn="1">
          <p15:clr>
            <a:srgbClr val="FBAE40"/>
          </p15:clr>
        </p15:guide>
        <p15:guide id="12" orient="horz" pos="175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водка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Заголовок 1">
            <a:extLst>
              <a:ext uri="{FF2B5EF4-FFF2-40B4-BE49-F238E27FC236}">
                <a16:creationId xmlns:a16="http://schemas.microsoft.com/office/drawing/2014/main" xmlns="" id="{467E05B6-B7CB-1E4F-96BA-4B8CFE8B6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xmlns="" id="{51DEB652-BD6A-BD41-B85E-704D2C41A1C4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DA8C895-11B9-EA40-B0F8-0F4FE988151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52500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xmlns="" id="{C47A1EE0-4011-3749-B01C-FC489EEDF880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6" name="Полилиния 15">
              <a:extLst>
                <a:ext uri="{FF2B5EF4-FFF2-40B4-BE49-F238E27FC236}">
                  <a16:creationId xmlns:a16="http://schemas.microsoft.com/office/drawing/2014/main" xmlns="" id="{17EED68A-6660-2643-BBFB-B6AB92A7C227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7" name="Полилиния 16">
              <a:extLst>
                <a:ext uri="{FF2B5EF4-FFF2-40B4-BE49-F238E27FC236}">
                  <a16:creationId xmlns:a16="http://schemas.microsoft.com/office/drawing/2014/main" xmlns="" id="{BECF9FB8-F6C7-C54D-99F4-11FDF26D7F9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8" name="Полилиния 17">
              <a:extLst>
                <a:ext uri="{FF2B5EF4-FFF2-40B4-BE49-F238E27FC236}">
                  <a16:creationId xmlns:a16="http://schemas.microsoft.com/office/drawing/2014/main" xmlns="" id="{46C7C62D-7D3B-934C-AFF9-0F10E727B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F85D552-3AFC-4D21-A944-9D41E128A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1" name="Текст 2">
            <a:extLst>
              <a:ext uri="{FF2B5EF4-FFF2-40B4-BE49-F238E27FC236}">
                <a16:creationId xmlns:a16="http://schemas.microsoft.com/office/drawing/2014/main" xmlns="" id="{BE8C2EDB-9C70-49A2-865C-E5CD77D3E7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3655" y="3841846"/>
            <a:ext cx="4838700" cy="636754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2" name="Текст 3">
            <a:extLst>
              <a:ext uri="{FF2B5EF4-FFF2-40B4-BE49-F238E27FC236}">
                <a16:creationId xmlns:a16="http://schemas.microsoft.com/office/drawing/2014/main" xmlns="" id="{EE50320A-D017-45C6-9986-94BC43911E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3655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3" name="Текст 2">
            <a:extLst>
              <a:ext uri="{FF2B5EF4-FFF2-40B4-BE49-F238E27FC236}">
                <a16:creationId xmlns:a16="http://schemas.microsoft.com/office/drawing/2014/main" xmlns="" id="{673EB498-F5D2-4E15-990A-2AFA4A377C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52500" y="5017901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xmlns="" id="{1F528150-326B-4BB3-AC38-7FC805DB6BA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500" y="4646997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5" name="Текст 2">
            <a:extLst>
              <a:ext uri="{FF2B5EF4-FFF2-40B4-BE49-F238E27FC236}">
                <a16:creationId xmlns:a16="http://schemas.microsoft.com/office/drawing/2014/main" xmlns="" id="{20EBEFF7-AECA-409B-9ACC-A63A168283B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99647" y="2656904"/>
            <a:ext cx="4838700" cy="574318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6" name="Текст 3">
            <a:extLst>
              <a:ext uri="{FF2B5EF4-FFF2-40B4-BE49-F238E27FC236}">
                <a16:creationId xmlns:a16="http://schemas.microsoft.com/office/drawing/2014/main" xmlns="" id="{29E4D063-8666-4D7A-B8C8-2B9383F798E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9647" y="2286000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7" name="Текст 2">
            <a:extLst>
              <a:ext uri="{FF2B5EF4-FFF2-40B4-BE49-F238E27FC236}">
                <a16:creationId xmlns:a16="http://schemas.microsoft.com/office/drawing/2014/main" xmlns="" id="{4717B7CD-A4F9-444E-82B9-8914CB57488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399647" y="3841846"/>
            <a:ext cx="4838700" cy="908340"/>
          </a:xfrm>
        </p:spPr>
        <p:txBody>
          <a:bodyPr rtlCol="0">
            <a:noAutofit/>
          </a:bodyPr>
          <a:lstStyle>
            <a:lvl1pPr marL="0" indent="0">
              <a:buNone/>
              <a:defRPr sz="1600">
                <a:latin typeface="+mn-lt"/>
              </a:defRPr>
            </a:lvl1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8" name="Текст 3">
            <a:extLst>
              <a:ext uri="{FF2B5EF4-FFF2-40B4-BE49-F238E27FC236}">
                <a16:creationId xmlns:a16="http://schemas.microsoft.com/office/drawing/2014/main" xmlns="" id="{2CF285B7-A950-4326-A4D5-F5D542D2D65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399647" y="3470942"/>
            <a:ext cx="4838700" cy="315915"/>
          </a:xfrm>
        </p:spPr>
        <p:txBody>
          <a:bodyPr rtlCol="0">
            <a:noAutofit/>
          </a:bodyPr>
          <a:lstStyle>
            <a:lvl1pPr>
              <a:buNone/>
              <a:defRPr sz="1800" b="0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DBF2453-9E16-47FE-A8ED-4661246DE597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36E9EA-D950-424A-BC92-F6794D6E5D67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6013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Текст 29">
            <a:extLst>
              <a:ext uri="{FF2B5EF4-FFF2-40B4-BE49-F238E27FC236}">
                <a16:creationId xmlns:a16="http://schemas.microsoft.com/office/drawing/2014/main" xmlns="" id="{BB778BC5-5409-574B-96E2-B45CDD940DF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96100" y="5102063"/>
            <a:ext cx="4914900" cy="588795"/>
          </a:xfrm>
        </p:spPr>
        <p:txBody>
          <a:bodyPr lIns="0" tIns="0" rIns="0" bIns="0" rtlCol="0" anchor="b">
            <a:noAutofit/>
          </a:bodyPr>
          <a:lstStyle>
            <a:lvl1pPr marL="0" indent="0">
              <a:buNone/>
              <a:defRPr sz="1600" b="0" i="0">
                <a:solidFill>
                  <a:schemeClr val="tx2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xmlns="" id="{32916F3A-28FA-9A4B-A780-0D687D9328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7623" y="3591098"/>
            <a:ext cx="4903377" cy="1057791"/>
          </a:xfrm>
        </p:spPr>
        <p:txBody>
          <a:bodyPr lIns="0" tIns="0" rIns="0" bIns="0" rtlCol="0">
            <a:normAutofit/>
          </a:bodyPr>
          <a:lstStyle>
            <a:lvl1pPr marL="0" indent="0" algn="l"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xmlns="" id="{E29321F6-59C5-6E4C-A846-6AD00848A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07623" y="2173658"/>
            <a:ext cx="49033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xmlns="" id="{AB5C3BF3-A164-DD48-BD02-4587489DA105}"/>
              </a:ext>
            </a:extLst>
          </p:cNvPr>
          <p:cNvCxnSpPr>
            <a:cxnSpLocks/>
          </p:cNvCxnSpPr>
          <p:nvPr userDrawn="1"/>
        </p:nvCxnSpPr>
        <p:spPr>
          <a:xfrm>
            <a:off x="6896100" y="3233703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Рисунок 2">
            <a:extLst>
              <a:ext uri="{FF2B5EF4-FFF2-40B4-BE49-F238E27FC236}">
                <a16:creationId xmlns:a16="http://schemas.microsoft.com/office/drawing/2014/main" xmlns="" id="{F8C225AD-C009-894E-8AFA-C94EAA06509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grpSp>
        <p:nvGrpSpPr>
          <p:cNvPr id="30" name="Группа 29">
            <a:extLst>
              <a:ext uri="{FF2B5EF4-FFF2-40B4-BE49-F238E27FC236}">
                <a16:creationId xmlns:a16="http://schemas.microsoft.com/office/drawing/2014/main" xmlns="" id="{FFEF81ED-50DF-3946-87D9-407C13C3CE9F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31" name="Полилиния 30">
              <a:extLst>
                <a:ext uri="{FF2B5EF4-FFF2-40B4-BE49-F238E27FC236}">
                  <a16:creationId xmlns:a16="http://schemas.microsoft.com/office/drawing/2014/main" xmlns="" id="{4B6857A0-601C-9C40-ADB4-7927C7A4ECA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>
              <a:extLst>
                <a:ext uri="{FF2B5EF4-FFF2-40B4-BE49-F238E27FC236}">
                  <a16:creationId xmlns:a16="http://schemas.microsoft.com/office/drawing/2014/main" xmlns="" id="{31562ACC-ECB3-4841-A52C-00DAFF438EBF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3" name="Полилиния 32">
              <a:extLst>
                <a:ext uri="{FF2B5EF4-FFF2-40B4-BE49-F238E27FC236}">
                  <a16:creationId xmlns:a16="http://schemas.microsoft.com/office/drawing/2014/main" xmlns="" id="{77C317B8-91B4-7040-AB8C-CE822CA28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99913072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вест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806C6F65-35CD-D64B-992A-0C1C1E00384D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Автофигура 24">
              <a:extLst>
                <a:ext uri="{FF2B5EF4-FFF2-40B4-BE49-F238E27FC236}">
                  <a16:creationId xmlns:a16="http://schemas.microsoft.com/office/drawing/2014/main" xmlns="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8" name="Полилиния 7">
              <a:extLst>
                <a:ext uri="{FF2B5EF4-FFF2-40B4-BE49-F238E27FC236}">
                  <a16:creationId xmlns:a16="http://schemas.microsoft.com/office/drawing/2014/main" xmlns="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9" name="Полилиния 8">
              <a:extLst>
                <a:ext uri="{FF2B5EF4-FFF2-40B4-BE49-F238E27FC236}">
                  <a16:creationId xmlns:a16="http://schemas.microsoft.com/office/drawing/2014/main" xmlns="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0" name="Полилиния 9">
              <a:extLst>
                <a:ext uri="{FF2B5EF4-FFF2-40B4-BE49-F238E27FC236}">
                  <a16:creationId xmlns:a16="http://schemas.microsoft.com/office/drawing/2014/main" xmlns="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1" name="Полилиния 10">
              <a:extLst>
                <a:ext uri="{FF2B5EF4-FFF2-40B4-BE49-F238E27FC236}">
                  <a16:creationId xmlns:a16="http://schemas.microsoft.com/office/drawing/2014/main" xmlns="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2" name="Заголовок 1">
            <a:extLst>
              <a:ext uri="{FF2B5EF4-FFF2-40B4-BE49-F238E27FC236}">
                <a16:creationId xmlns:a16="http://schemas.microsoft.com/office/drawing/2014/main" xmlns="" id="{39F93F26-ED5C-E74E-BFBD-E3054DC1B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 spc="50" baseline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CF0FD074-81E2-0D4E-8446-C5B415B238A0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4655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Текст 29">
            <a:extLst>
              <a:ext uri="{FF2B5EF4-FFF2-40B4-BE49-F238E27FC236}">
                <a16:creationId xmlns:a16="http://schemas.microsoft.com/office/drawing/2014/main" xmlns="" id="{58AAB058-5FFC-9E4E-AD2E-FB1B4EE510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52500" y="2818296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15" name="Текст 29">
            <a:extLst>
              <a:ext uri="{FF2B5EF4-FFF2-40B4-BE49-F238E27FC236}">
                <a16:creationId xmlns:a16="http://schemas.microsoft.com/office/drawing/2014/main" xmlns="" id="{18ABDA74-C3EC-274D-BE87-AC5B825A2A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52500" y="2209800"/>
            <a:ext cx="2133600" cy="55245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A3DDE02E-BC75-2645-8725-CA2CFD327A3C}"/>
              </a:ext>
            </a:extLst>
          </p:cNvPr>
          <p:cNvCxnSpPr>
            <a:cxnSpLocks/>
          </p:cNvCxnSpPr>
          <p:nvPr userDrawn="1"/>
        </p:nvCxnSpPr>
        <p:spPr>
          <a:xfrm>
            <a:off x="3663043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Текст 29">
            <a:extLst>
              <a:ext uri="{FF2B5EF4-FFF2-40B4-BE49-F238E27FC236}">
                <a16:creationId xmlns:a16="http://schemas.microsoft.com/office/drawing/2014/main" xmlns="" id="{3ABA9FD1-9B74-F14F-81EF-7B3407196B0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2818296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18" name="Текст 29">
            <a:extLst>
              <a:ext uri="{FF2B5EF4-FFF2-40B4-BE49-F238E27FC236}">
                <a16:creationId xmlns:a16="http://schemas.microsoft.com/office/drawing/2014/main" xmlns="" id="{0E9E9D03-0186-5B4C-A73F-95ADCD08A44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800"/>
            <a:ext cx="2128157" cy="55245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E01EE6FD-FABB-AD48-92DA-19805B502918}"/>
              </a:ext>
            </a:extLst>
          </p:cNvPr>
          <p:cNvCxnSpPr>
            <a:cxnSpLocks/>
          </p:cNvCxnSpPr>
          <p:nvPr userDrawn="1"/>
        </p:nvCxnSpPr>
        <p:spPr>
          <a:xfrm>
            <a:off x="952500" y="4248119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Текст 29">
            <a:extLst>
              <a:ext uri="{FF2B5EF4-FFF2-40B4-BE49-F238E27FC236}">
                <a16:creationId xmlns:a16="http://schemas.microsoft.com/office/drawing/2014/main" xmlns="" id="{F953BCFF-5CB8-784F-ACC1-A14670E6219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52500" y="513129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22" name="Текст 29">
            <a:extLst>
              <a:ext uri="{FF2B5EF4-FFF2-40B4-BE49-F238E27FC236}">
                <a16:creationId xmlns:a16="http://schemas.microsoft.com/office/drawing/2014/main" xmlns="" id="{97DCC038-CDD3-1D48-B8BA-2617616935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52500" y="4522803"/>
            <a:ext cx="2133600" cy="556905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93BB36CC-7349-334D-A028-58D01025E726}"/>
              </a:ext>
            </a:extLst>
          </p:cNvPr>
          <p:cNvCxnSpPr>
            <a:cxnSpLocks/>
          </p:cNvCxnSpPr>
          <p:nvPr userDrawn="1"/>
        </p:nvCxnSpPr>
        <p:spPr>
          <a:xfrm>
            <a:off x="3663043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Текст 29">
            <a:extLst>
              <a:ext uri="{FF2B5EF4-FFF2-40B4-BE49-F238E27FC236}">
                <a16:creationId xmlns:a16="http://schemas.microsoft.com/office/drawing/2014/main" xmlns="" id="{C20DFC6E-CE65-E94B-921D-38F386E173F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3663042" y="513129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25" name="Текст 29">
            <a:extLst>
              <a:ext uri="{FF2B5EF4-FFF2-40B4-BE49-F238E27FC236}">
                <a16:creationId xmlns:a16="http://schemas.microsoft.com/office/drawing/2014/main" xmlns="" id="{773FBF72-A3D8-2F4E-BAD2-2755F0BE4A4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3663042" y="4522803"/>
            <a:ext cx="2128157" cy="556905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C402C0D4-D9C4-F547-B996-38177302A3DC}"/>
              </a:ext>
            </a:extLst>
          </p:cNvPr>
          <p:cNvCxnSpPr>
            <a:cxnSpLocks/>
          </p:cNvCxnSpPr>
          <p:nvPr userDrawn="1"/>
        </p:nvCxnSpPr>
        <p:spPr>
          <a:xfrm>
            <a:off x="6367055" y="4252111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Текст 29">
            <a:extLst>
              <a:ext uri="{FF2B5EF4-FFF2-40B4-BE49-F238E27FC236}">
                <a16:creationId xmlns:a16="http://schemas.microsoft.com/office/drawing/2014/main" xmlns="" id="{9B18A1DC-4A61-514B-9F70-1DCC893EBB17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367054" y="513129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28" name="Текст 29">
            <a:extLst>
              <a:ext uri="{FF2B5EF4-FFF2-40B4-BE49-F238E27FC236}">
                <a16:creationId xmlns:a16="http://schemas.microsoft.com/office/drawing/2014/main" xmlns="" id="{DD138509-2AA1-D540-90D6-28847495661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367054" y="4522803"/>
            <a:ext cx="2129245" cy="548921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spcBef>
                <a:spcPts val="400"/>
              </a:spcBef>
              <a:buNone/>
              <a:defRPr sz="1800" b="0" i="0">
                <a:solidFill>
                  <a:schemeClr val="tx2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FDE10C66-2FF2-41F8-98FA-BE498336964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19" name="Номер слайда 18">
            <a:extLst>
              <a:ext uri="{FF2B5EF4-FFF2-40B4-BE49-F238E27FC236}">
                <a16:creationId xmlns:a16="http://schemas.microsoft.com/office/drawing/2014/main" xmlns="" id="{1851A3FD-B717-4588-9809-4FFAC5FF47A1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93066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вед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C82066DD-D313-D148-89C7-338EB873A730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5" name="Полилиния 14">
              <a:extLst>
                <a:ext uri="{FF2B5EF4-FFF2-40B4-BE49-F238E27FC236}">
                  <a16:creationId xmlns:a16="http://schemas.microsoft.com/office/drawing/2014/main" xmlns="" id="{A5BBD7C7-99D1-E841-A081-6912D1F2B85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6" name="Полилиния 15">
              <a:extLst>
                <a:ext uri="{FF2B5EF4-FFF2-40B4-BE49-F238E27FC236}">
                  <a16:creationId xmlns:a16="http://schemas.microsoft.com/office/drawing/2014/main" xmlns="" id="{227A14EE-CB79-754A-8B19-EB9874B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19" name="Полилиния 18">
              <a:extLst>
                <a:ext uri="{FF2B5EF4-FFF2-40B4-BE49-F238E27FC236}">
                  <a16:creationId xmlns:a16="http://schemas.microsoft.com/office/drawing/2014/main" xmlns="" id="{35B38B80-C3D3-4C47-B468-C41A8FF36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14" name="Рисунок 2">
            <a:extLst>
              <a:ext uri="{FF2B5EF4-FFF2-40B4-BE49-F238E27FC236}">
                <a16:creationId xmlns:a16="http://schemas.microsoft.com/office/drawing/2014/main" xmlns="" id="{F0C4E8C2-3240-594A-9D5E-1BCD1AF44C5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-22543"/>
            <a:ext cx="6096000" cy="6903086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1D23F761-57FC-3649-AE84-0C3EF95EF561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Текст 29">
            <a:extLst>
              <a:ext uri="{FF2B5EF4-FFF2-40B4-BE49-F238E27FC236}">
                <a16:creationId xmlns:a16="http://schemas.microsoft.com/office/drawing/2014/main" xmlns="" id="{E66F2BC9-2F8A-1543-9AFD-9BAB0E75B3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499" y="2289363"/>
            <a:ext cx="4572001" cy="2795232"/>
          </a:xfrm>
        </p:spPr>
        <p:txBody>
          <a:bodyPr lIns="0" tIns="0" rIns="0" bIns="0" rtlCol="0">
            <a:noAutofit/>
          </a:bodyPr>
          <a:lstStyle>
            <a:lvl1pPr marL="0" indent="0">
              <a:lnSpc>
                <a:spcPct val="100000"/>
              </a:lnSpc>
              <a:buNone/>
              <a:defRPr sz="16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B285929-1018-4370-A170-074C414B22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6184536E-AD08-4371-85E9-A816C30B6AE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07376952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6" pos="3480" userDrawn="1">
          <p15:clr>
            <a:srgbClr val="FBAE40"/>
          </p15:clr>
        </p15:guide>
        <p15:guide id="7" orient="horz" pos="1440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ерыв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Рисунок 2">
            <a:extLst>
              <a:ext uri="{FF2B5EF4-FFF2-40B4-BE49-F238E27FC236}">
                <a16:creationId xmlns:a16="http://schemas.microsoft.com/office/drawing/2014/main" xmlns="" id="{50E2385F-F6FA-D345-AF77-A9EE8E49310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1998" cy="6858000"/>
          </a:xfrm>
          <a:solidFill>
            <a:schemeClr val="accent2"/>
          </a:solidFill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xmlns="" id="{8D492973-78E3-D34E-835E-CF2D45170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3943" y="3045437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1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4BE3A3D6-A0AD-C84D-8B2A-743F5F95432E}"/>
              </a:ext>
            </a:extLst>
          </p:cNvPr>
          <p:cNvCxnSpPr>
            <a:cxnSpLocks/>
          </p:cNvCxnSpPr>
          <p:nvPr userDrawn="1"/>
        </p:nvCxnSpPr>
        <p:spPr>
          <a:xfrm>
            <a:off x="7154721" y="4003877"/>
            <a:ext cx="2133600" cy="3992"/>
          </a:xfrm>
          <a:prstGeom prst="line">
            <a:avLst/>
          </a:prstGeom>
          <a:ln w="101600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xmlns="" id="{F4CB38BE-0FF2-694C-AA3C-D73DBF7C332C}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9509760" y="-3"/>
            <a:ext cx="2682238" cy="2682238"/>
            <a:chOff x="0" y="12289"/>
            <a:chExt cx="3550" cy="3551"/>
          </a:xfrm>
          <a:solidFill>
            <a:schemeClr val="tx1"/>
          </a:solidFill>
        </p:grpSpPr>
        <p:sp>
          <p:nvSpPr>
            <p:cNvPr id="23" name="Полилиния 22">
              <a:extLst>
                <a:ext uri="{FF2B5EF4-FFF2-40B4-BE49-F238E27FC236}">
                  <a16:creationId xmlns:a16="http://schemas.microsoft.com/office/drawing/2014/main" xmlns="" id="{F0257420-2EA0-6348-8B9E-1414F5297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4" name="Полилиния 23">
              <a:extLst>
                <a:ext uri="{FF2B5EF4-FFF2-40B4-BE49-F238E27FC236}">
                  <a16:creationId xmlns:a16="http://schemas.microsoft.com/office/drawing/2014/main" xmlns="" id="{7FE65C23-C0EF-BB41-884A-01C2A735615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5" name="Полилиния 24">
              <a:extLst>
                <a:ext uri="{FF2B5EF4-FFF2-40B4-BE49-F238E27FC236}">
                  <a16:creationId xmlns:a16="http://schemas.microsoft.com/office/drawing/2014/main" xmlns="" id="{F73F5EB6-53C7-D44C-9003-FB5A81F9890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35788918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иаграмм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иаграмма 5">
            <a:extLst>
              <a:ext uri="{FF2B5EF4-FFF2-40B4-BE49-F238E27FC236}">
                <a16:creationId xmlns:a16="http://schemas.microsoft.com/office/drawing/2014/main" xmlns="" id="{75992517-0394-6B43-B15D-2A86A34512F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952500" y="1939108"/>
            <a:ext cx="10352810" cy="411070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1578EA5-216B-41F7-80D1-9ED07FFDB66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Ежегодный обзор</a:t>
            </a:r>
            <a:endParaRPr lang="ru-RU" b="0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772CC63-C628-4456-9B92-DA4E670BAC0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586289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1392" userDrawn="1">
          <p15:clr>
            <a:srgbClr val="FBAE40"/>
          </p15:clr>
        </p15:guide>
        <p15:guide id="10" orient="horz" pos="552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>
            <a:extLst>
              <a:ext uri="{FF2B5EF4-FFF2-40B4-BE49-F238E27FC236}">
                <a16:creationId xmlns:a16="http://schemas.microsoft.com/office/drawing/2014/main" xmlns="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9" name="Таблица 2">
            <a:extLst>
              <a:ext uri="{FF2B5EF4-FFF2-40B4-BE49-F238E27FC236}">
                <a16:creationId xmlns:a16="http://schemas.microsoft.com/office/drawing/2014/main" xmlns="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952500" y="2209800"/>
            <a:ext cx="10287000" cy="2593109"/>
          </a:xfrm>
        </p:spPr>
        <p:txBody>
          <a:bodyPr rtlCol="0"/>
          <a:lstStyle/>
          <a:p>
            <a:pPr rtl="0"/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DB42D896-6ACC-40D7-8D8B-F9AF3E7DE1A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ru-RU" noProof="0"/>
              <a:t>Ежегодный обзор</a:t>
            </a:r>
            <a:endParaRPr lang="ru-RU" b="0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E69F7A1E-B7E2-4E9C-A66C-BCE08900C5F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131073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Цитат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A5C37098-CEB2-1E45-989B-3DD92F3B1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476500"/>
            <a:ext cx="7132320" cy="3289971"/>
          </a:xfrm>
          <a:prstGeom prst="rect">
            <a:avLst/>
          </a:prstGeom>
          <a:ln>
            <a:noFill/>
          </a:ln>
        </p:spPr>
        <p:txBody>
          <a:bodyPr lIns="0" tIns="0" rIns="0" bIns="0" rtlCol="0" anchor="t" anchorCtr="0">
            <a:normAutofit/>
          </a:bodyPr>
          <a:lstStyle>
            <a:lvl1pPr>
              <a:lnSpc>
                <a:spcPct val="100000"/>
              </a:lnSpc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ru-RU" noProof="0" dirty="0"/>
              <a:t>Щелкните, чтобы изменить</a:t>
            </a:r>
          </a:p>
        </p:txBody>
      </p:sp>
      <p:sp>
        <p:nvSpPr>
          <p:cNvPr id="10" name="Надпись 9">
            <a:extLst>
              <a:ext uri="{FF2B5EF4-FFF2-40B4-BE49-F238E27FC236}">
                <a16:creationId xmlns:a16="http://schemas.microsoft.com/office/drawing/2014/main" xmlns="" id="{E902327D-DBD4-7A4E-ABF2-A946A559A8AD}"/>
              </a:ext>
            </a:extLst>
          </p:cNvPr>
          <p:cNvSpPr txBox="1"/>
          <p:nvPr userDrawn="1"/>
        </p:nvSpPr>
        <p:spPr>
          <a:xfrm>
            <a:off x="699948" y="87382"/>
            <a:ext cx="158937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ru-RU" sz="20000" b="1" noProof="0" dirty="0">
                <a:solidFill>
                  <a:schemeClr val="bg1"/>
                </a:solidFill>
              </a:rPr>
              <a:t>«</a:t>
            </a:r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xmlns="" id="{6ACB4ADD-D9F4-984E-B29D-A2CF6D19E810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9" name="Автофигура 24">
              <a:extLst>
                <a:ext uri="{FF2B5EF4-FFF2-40B4-BE49-F238E27FC236}">
                  <a16:creationId xmlns:a16="http://schemas.microsoft.com/office/drawing/2014/main" xmlns="" id="{5017C477-A988-7041-8A67-3D8294D6AD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0" name="Полилиния 19">
              <a:extLst>
                <a:ext uri="{FF2B5EF4-FFF2-40B4-BE49-F238E27FC236}">
                  <a16:creationId xmlns:a16="http://schemas.microsoft.com/office/drawing/2014/main" xmlns="" id="{206D7F37-5DD1-A24E-9CCA-84B2A16855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1" name="Полилиния 20">
              <a:extLst>
                <a:ext uri="{FF2B5EF4-FFF2-40B4-BE49-F238E27FC236}">
                  <a16:creationId xmlns:a16="http://schemas.microsoft.com/office/drawing/2014/main" xmlns="" id="{A6E321C8-096C-1B41-B14F-4CA7AE04BB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2" name="Полилиния 21">
              <a:extLst>
                <a:ext uri="{FF2B5EF4-FFF2-40B4-BE49-F238E27FC236}">
                  <a16:creationId xmlns:a16="http://schemas.microsoft.com/office/drawing/2014/main" xmlns="" id="{32B3FDD4-EB13-F44F-99D0-BFAB06F00B3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3" name="Полилиния 22">
              <a:extLst>
                <a:ext uri="{FF2B5EF4-FFF2-40B4-BE49-F238E27FC236}">
                  <a16:creationId xmlns:a16="http://schemas.microsoft.com/office/drawing/2014/main" xmlns="" id="{A20BCBD2-A735-0C43-8C55-B384372AC62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xmlns="" id="{669A90A7-BF26-684E-8C8B-638053DA1234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5" name="Полилиния 24">
              <a:extLst>
                <a:ext uri="{FF2B5EF4-FFF2-40B4-BE49-F238E27FC236}">
                  <a16:creationId xmlns:a16="http://schemas.microsoft.com/office/drawing/2014/main" xmlns="" id="{861D8E86-886A-8744-BC4C-FE82B0243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6" name="Полилиния 25">
              <a:extLst>
                <a:ext uri="{FF2B5EF4-FFF2-40B4-BE49-F238E27FC236}">
                  <a16:creationId xmlns:a16="http://schemas.microsoft.com/office/drawing/2014/main" xmlns="" id="{2D967470-E96E-8843-AAD2-E0C8B807793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>
              <a:extLst>
                <a:ext uri="{FF2B5EF4-FFF2-40B4-BE49-F238E27FC236}">
                  <a16:creationId xmlns:a16="http://schemas.microsoft.com/office/drawing/2014/main" xmlns="" id="{C8A27D09-765D-3949-BCCA-238C3514D4C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1447829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560">
          <p15:clr>
            <a:srgbClr val="FBAE40"/>
          </p15:clr>
        </p15:guide>
        <p15:guide id="8" orient="horz" pos="1752" userDrawn="1">
          <p15:clr>
            <a:srgbClr val="FBAE40"/>
          </p15:clr>
        </p15:guide>
        <p15:guide id="9" orient="horz" pos="1248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манда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>
            <a:extLst>
              <a:ext uri="{FF2B5EF4-FFF2-40B4-BE49-F238E27FC236}">
                <a16:creationId xmlns:a16="http://schemas.microsoft.com/office/drawing/2014/main" xmlns="" id="{A7D9F21A-75CF-6045-8FA1-C4F4E21B699C}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6" name="Полилиния 25">
              <a:extLst>
                <a:ext uri="{FF2B5EF4-FFF2-40B4-BE49-F238E27FC236}">
                  <a16:creationId xmlns:a16="http://schemas.microsoft.com/office/drawing/2014/main" xmlns="" id="{AEA7E377-BB07-FA43-B532-10A92EE030B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7" name="Полилиния 26">
              <a:extLst>
                <a:ext uri="{FF2B5EF4-FFF2-40B4-BE49-F238E27FC236}">
                  <a16:creationId xmlns:a16="http://schemas.microsoft.com/office/drawing/2014/main" xmlns="" id="{F18DE645-B3D5-2F4E-AAD6-002FEF13A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6" name="Полилиния 35">
              <a:extLst>
                <a:ext uri="{FF2B5EF4-FFF2-40B4-BE49-F238E27FC236}">
                  <a16:creationId xmlns:a16="http://schemas.microsoft.com/office/drawing/2014/main" xmlns="" id="{B90F6499-BA50-2340-A026-32C79B6BFA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38" name="Рисунок 25">
            <a:extLst>
              <a:ext uri="{FF2B5EF4-FFF2-40B4-BE49-F238E27FC236}">
                <a16:creationId xmlns:a16="http://schemas.microsoft.com/office/drawing/2014/main" xmlns="" id="{2274C164-503B-E746-A155-849A9BC2406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54268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61" name="Заголовок 1">
            <a:extLst>
              <a:ext uri="{FF2B5EF4-FFF2-40B4-BE49-F238E27FC236}">
                <a16:creationId xmlns:a16="http://schemas.microsoft.com/office/drawing/2014/main" xmlns="" id="{E2F20AFE-B282-5146-B0D6-F2FC1B6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5322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xmlns="" id="{F777D2F0-DE3F-8343-B97A-E7FA440532FD}"/>
              </a:ext>
            </a:extLst>
          </p:cNvPr>
          <p:cNvCxnSpPr>
            <a:cxnSpLocks/>
          </p:cNvCxnSpPr>
          <p:nvPr userDrawn="1"/>
        </p:nvCxnSpPr>
        <p:spPr>
          <a:xfrm>
            <a:off x="952500" y="1939108"/>
            <a:ext cx="2133600" cy="0"/>
          </a:xfrm>
          <a:prstGeom prst="line">
            <a:avLst/>
          </a:prstGeom>
          <a:ln w="1016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Рисунок 25">
            <a:extLst>
              <a:ext uri="{FF2B5EF4-FFF2-40B4-BE49-F238E27FC236}">
                <a16:creationId xmlns:a16="http://schemas.microsoft.com/office/drawing/2014/main" xmlns="" id="{AF1B5ED8-33F6-FB44-AA92-F0D227BB310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58280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72" name="Текст 29">
            <a:extLst>
              <a:ext uri="{FF2B5EF4-FFF2-40B4-BE49-F238E27FC236}">
                <a16:creationId xmlns:a16="http://schemas.microsoft.com/office/drawing/2014/main" xmlns="" id="{0D824BDD-2D23-C943-8FE9-60B7B23B5E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952500" y="5393169"/>
            <a:ext cx="2133600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3" name="Текст 29">
            <a:extLst>
              <a:ext uri="{FF2B5EF4-FFF2-40B4-BE49-F238E27FC236}">
                <a16:creationId xmlns:a16="http://schemas.microsoft.com/office/drawing/2014/main" xmlns="" id="{2F3D441E-DFB1-084B-8192-C6CBECCA40B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52500" y="4986745"/>
            <a:ext cx="2133600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4" name="Текст 29">
            <a:extLst>
              <a:ext uri="{FF2B5EF4-FFF2-40B4-BE49-F238E27FC236}">
                <a16:creationId xmlns:a16="http://schemas.microsoft.com/office/drawing/2014/main" xmlns="" id="{25797825-E7AE-2C41-A965-E6F0D70D974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3042" y="5393169"/>
            <a:ext cx="2128157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5" name="Текст 29">
            <a:extLst>
              <a:ext uri="{FF2B5EF4-FFF2-40B4-BE49-F238E27FC236}">
                <a16:creationId xmlns:a16="http://schemas.microsoft.com/office/drawing/2014/main" xmlns="" id="{63C1927C-E23B-204E-9F3A-2A67D2BF70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63042" y="4986745"/>
            <a:ext cx="2128157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6" name="Текст 29">
            <a:extLst>
              <a:ext uri="{FF2B5EF4-FFF2-40B4-BE49-F238E27FC236}">
                <a16:creationId xmlns:a16="http://schemas.microsoft.com/office/drawing/2014/main" xmlns="" id="{EC81F0F5-C204-7248-A336-A655814A8A3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670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7" name="Текст 29">
            <a:extLst>
              <a:ext uri="{FF2B5EF4-FFF2-40B4-BE49-F238E27FC236}">
                <a16:creationId xmlns:a16="http://schemas.microsoft.com/office/drawing/2014/main" xmlns="" id="{C9FEF82E-4E9C-8343-9D36-C4A00D7137CC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3670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8" name="Текст 29">
            <a:extLst>
              <a:ext uri="{FF2B5EF4-FFF2-40B4-BE49-F238E27FC236}">
                <a16:creationId xmlns:a16="http://schemas.microsoft.com/office/drawing/2014/main" xmlns="" id="{F8AF6664-A005-7A42-9AEF-C5AA5603E49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10254" y="5393169"/>
            <a:ext cx="2129245" cy="369332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sp>
        <p:nvSpPr>
          <p:cNvPr id="79" name="Текст 29">
            <a:extLst>
              <a:ext uri="{FF2B5EF4-FFF2-40B4-BE49-F238E27FC236}">
                <a16:creationId xmlns:a16="http://schemas.microsoft.com/office/drawing/2014/main" xmlns="" id="{5F6C1E52-E2B6-5F45-A863-5BB35ABAFCD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9110254" y="4986745"/>
            <a:ext cx="2129245" cy="205837"/>
          </a:xfrm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 dirty="0"/>
              <a:t>Щелкните, чтобы изменить </a:t>
            </a:r>
          </a:p>
        </p:txBody>
      </p: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xmlns="" id="{EFD0B2D5-B3C2-D847-A220-86CB6A37E418}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28" name="Автофигура 24">
              <a:extLst>
                <a:ext uri="{FF2B5EF4-FFF2-40B4-BE49-F238E27FC236}">
                  <a16:creationId xmlns:a16="http://schemas.microsoft.com/office/drawing/2014/main" xmlns="" id="{A7FD25A4-760F-814C-915F-DD6E89CA3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29" name="Полилиния 28">
              <a:extLst>
                <a:ext uri="{FF2B5EF4-FFF2-40B4-BE49-F238E27FC236}">
                  <a16:creationId xmlns:a16="http://schemas.microsoft.com/office/drawing/2014/main" xmlns="" id="{A0CC8369-E81F-D447-87D8-1AF0C58EAC0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0" name="Полилиния 29">
              <a:extLst>
                <a:ext uri="{FF2B5EF4-FFF2-40B4-BE49-F238E27FC236}">
                  <a16:creationId xmlns:a16="http://schemas.microsoft.com/office/drawing/2014/main" xmlns="" id="{C41CA81E-EF54-D048-8775-CD4AB37A7DF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1" name="Полилиния 30">
              <a:extLst>
                <a:ext uri="{FF2B5EF4-FFF2-40B4-BE49-F238E27FC236}">
                  <a16:creationId xmlns:a16="http://schemas.microsoft.com/office/drawing/2014/main" xmlns="" id="{D95A4B85-923E-B641-B239-2A1999AB2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  <p:sp>
          <p:nvSpPr>
            <p:cNvPr id="32" name="Полилиния 31">
              <a:extLst>
                <a:ext uri="{FF2B5EF4-FFF2-40B4-BE49-F238E27FC236}">
                  <a16:creationId xmlns:a16="http://schemas.microsoft.com/office/drawing/2014/main" xmlns="" id="{501386DC-76EB-F34E-AD0E-22957D3B38D5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/>
            <a:p>
              <a:pPr rtl="0"/>
              <a:endParaRPr lang="ru-RU" noProof="0" dirty="0"/>
            </a:p>
          </p:txBody>
        </p:sp>
      </p:grpSp>
      <p:sp>
        <p:nvSpPr>
          <p:cNvPr id="66" name="Рисунок 25">
            <a:extLst>
              <a:ext uri="{FF2B5EF4-FFF2-40B4-BE49-F238E27FC236}">
                <a16:creationId xmlns:a16="http://schemas.microsoft.com/office/drawing/2014/main" xmlns="" id="{2D21D633-C51E-E94E-BAE3-96F52F76E496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362292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69" name="Рисунок 25">
            <a:extLst>
              <a:ext uri="{FF2B5EF4-FFF2-40B4-BE49-F238E27FC236}">
                <a16:creationId xmlns:a16="http://schemas.microsoft.com/office/drawing/2014/main" xmlns="" id="{639EFA5A-9C69-DF4D-81B7-FA1F8CCCF93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9112023" y="2572883"/>
            <a:ext cx="2118245" cy="2037217"/>
          </a:xfrm>
          <a:prstGeom prst="rect">
            <a:avLst/>
          </a:prstGeom>
        </p:spPr>
        <p:txBody>
          <a:bodyPr rtlCol="0"/>
          <a:lstStyle/>
          <a:p>
            <a:pPr rtl="0"/>
            <a:r>
              <a:rPr lang="ru-RU" noProof="0" dirty="0"/>
              <a:t>Щелкните значок, чтобы добавить фото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7DE0184F-2619-4333-B49F-C7ACE8B2C3A6}"/>
              </a:ext>
            </a:extLst>
          </p:cNvPr>
          <p:cNvSpPr>
            <a:spLocks noGrp="1"/>
          </p:cNvSpPr>
          <p:nvPr>
            <p:ph type="ftr" sz="quarter" idx="33"/>
          </p:nvPr>
        </p:nvSpPr>
        <p:spPr/>
        <p:txBody>
          <a:bodyPr rtlCol="0"/>
          <a:lstStyle/>
          <a:p>
            <a:pPr rtl="0"/>
            <a:r>
              <a:rPr lang="ru-RU" noProof="0" dirty="0"/>
              <a:t>Ежегодный обзор</a:t>
            </a:r>
            <a:endParaRPr lang="ru-RU" b="0" noProof="0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05A1C65-B00C-4CA4-83B6-3DFA3DF96296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996362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304" userDrawn="1">
          <p15:clr>
            <a:srgbClr val="FBAE40"/>
          </p15:clr>
        </p15:guide>
        <p15:guide id="4" pos="4008" userDrawn="1">
          <p15:clr>
            <a:srgbClr val="FBAE40"/>
          </p15:clr>
        </p15:guide>
        <p15:guide id="5" pos="1944" userDrawn="1">
          <p15:clr>
            <a:srgbClr val="FBAE40"/>
          </p15:clr>
        </p15:guide>
        <p15:guide id="6" pos="3648" userDrawn="1">
          <p15:clr>
            <a:srgbClr val="FBAE40"/>
          </p15:clr>
        </p15:guide>
        <p15:guide id="7" orient="horz" pos="1392" userDrawn="1">
          <p15:clr>
            <a:srgbClr val="FBAE40"/>
          </p15:clr>
        </p15:guide>
        <p15:guide id="8" orient="horz" pos="552" userDrawn="1">
          <p15:clr>
            <a:srgbClr val="FBAE40"/>
          </p15:clr>
        </p15:guide>
        <p15:guide id="9" orient="horz" pos="1224" userDrawn="1">
          <p15:clr>
            <a:srgbClr val="FBAE40"/>
          </p15:clr>
        </p15:guide>
        <p15:guide id="10" pos="5352" userDrawn="1">
          <p15:clr>
            <a:srgbClr val="FBAE40"/>
          </p15:clr>
        </p15:guide>
        <p15:guide id="11" pos="5736" userDrawn="1">
          <p15:clr>
            <a:srgbClr val="FBAE40"/>
          </p15:clr>
        </p15:guide>
        <p15:guide id="12" orient="horz" pos="2904" userDrawn="1">
          <p15:clr>
            <a:srgbClr val="FBAE40"/>
          </p15:clr>
        </p15:guide>
        <p15:guide id="13" orient="horz" pos="160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ременная шкала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xmlns="" id="{040046AF-E5BF-854D-9986-7C3019770FE7}"/>
              </a:ext>
            </a:extLst>
          </p:cNvPr>
          <p:cNvCxnSpPr>
            <a:cxnSpLocks/>
          </p:cNvCxnSpPr>
          <p:nvPr userDrawn="1"/>
        </p:nvCxnSpPr>
        <p:spPr>
          <a:xfrm flipH="1">
            <a:off x="1045959" y="2213783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76CA14A6-0144-BC49-A8D4-C979D13258C0}"/>
              </a:ext>
            </a:extLst>
          </p:cNvPr>
          <p:cNvCxnSpPr>
            <a:cxnSpLocks/>
          </p:cNvCxnSpPr>
          <p:nvPr userDrawn="1"/>
        </p:nvCxnSpPr>
        <p:spPr>
          <a:xfrm flipH="1">
            <a:off x="6180493" y="2213783"/>
            <a:ext cx="11102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FA582FC2-A135-5743-B9C0-6AC7225B42E1}"/>
              </a:ext>
            </a:extLst>
          </p:cNvPr>
          <p:cNvCxnSpPr>
            <a:cxnSpLocks/>
          </p:cNvCxnSpPr>
          <p:nvPr userDrawn="1"/>
        </p:nvCxnSpPr>
        <p:spPr>
          <a:xfrm flipH="1">
            <a:off x="8745623" y="3904712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77C43222-5868-0247-838F-58F4F6C8EE75}"/>
              </a:ext>
            </a:extLst>
          </p:cNvPr>
          <p:cNvCxnSpPr>
            <a:cxnSpLocks/>
          </p:cNvCxnSpPr>
          <p:nvPr userDrawn="1"/>
        </p:nvCxnSpPr>
        <p:spPr>
          <a:xfrm flipH="1">
            <a:off x="3611089" y="3895941"/>
            <a:ext cx="2136" cy="1828800"/>
          </a:xfrm>
          <a:prstGeom prst="line">
            <a:avLst/>
          </a:prstGeom>
          <a:ln w="165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>
            <a:extLst>
              <a:ext uri="{FF2B5EF4-FFF2-40B4-BE49-F238E27FC236}">
                <a16:creationId xmlns:a16="http://schemas.microsoft.com/office/drawing/2014/main" xmlns="" id="{46EEE005-F78A-9D4F-B159-964376C387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64023" y="879063"/>
            <a:ext cx="4941477" cy="610863"/>
          </a:xfrm>
          <a:prstGeom prst="rect">
            <a:avLst/>
          </a:prstGeom>
        </p:spPr>
        <p:txBody>
          <a:bodyPr lIns="0" tIns="0" rIns="0" bIns="0" rtlCol="0" anchor="b" anchorCtr="0">
            <a:norm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Щелкните, чтобы изменить </a:t>
            </a:r>
          </a:p>
        </p:txBody>
      </p:sp>
      <p:sp>
        <p:nvSpPr>
          <p:cNvPr id="96" name="Текст 29">
            <a:extLst>
              <a:ext uri="{FF2B5EF4-FFF2-40B4-BE49-F238E27FC236}">
                <a16:creationId xmlns:a16="http://schemas.microsoft.com/office/drawing/2014/main" xmlns="" id="{FC61536F-8EA7-5A48-AF76-8B0E251BD8C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296955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97" name="Текст 29">
            <a:extLst>
              <a:ext uri="{FF2B5EF4-FFF2-40B4-BE49-F238E27FC236}">
                <a16:creationId xmlns:a16="http://schemas.microsoft.com/office/drawing/2014/main" xmlns="" id="{64FFD994-BD97-ED49-8607-286ECBB1CD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96955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2" name="Текст 29">
            <a:extLst>
              <a:ext uri="{FF2B5EF4-FFF2-40B4-BE49-F238E27FC236}">
                <a16:creationId xmlns:a16="http://schemas.microsoft.com/office/drawing/2014/main" xmlns="" id="{D1ADE805-BFBC-ED47-B9CB-6CB2FF02E86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3897799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3" name="Текст 29">
            <a:extLst>
              <a:ext uri="{FF2B5EF4-FFF2-40B4-BE49-F238E27FC236}">
                <a16:creationId xmlns:a16="http://schemas.microsoft.com/office/drawing/2014/main" xmlns="" id="{334A3589-641F-F547-891B-149579153B7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97799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ru-RU" noProof="0"/>
              <a:t>Щелкните, чтобы изменить </a:t>
            </a:r>
          </a:p>
        </p:txBody>
      </p:sp>
      <p:sp>
        <p:nvSpPr>
          <p:cNvPr id="106" name="Текст 29">
            <a:extLst>
              <a:ext uri="{FF2B5EF4-FFF2-40B4-BE49-F238E27FC236}">
                <a16:creationId xmlns:a16="http://schemas.microsoft.com/office/drawing/2014/main" xmlns="" id="{A63F8454-D12E-A641-ABD0-8977D3F5EC0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9001711" y="5087328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7" name="Текст 29">
            <a:extLst>
              <a:ext uri="{FF2B5EF4-FFF2-40B4-BE49-F238E27FC236}">
                <a16:creationId xmlns:a16="http://schemas.microsoft.com/office/drawing/2014/main" xmlns="" id="{F35AA15D-DBAD-9840-8764-A5B6D486A23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001711" y="4701908"/>
            <a:ext cx="2133600" cy="205837"/>
          </a:xfrm>
          <a:ln>
            <a:noFill/>
          </a:ln>
        </p:spPr>
        <p:txBody>
          <a:bodyPr vert="horz"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lang="en-US" sz="1800" spc="0" baseline="0" dirty="0"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marL="0" lvl="0" indent="0" rtl="0">
              <a:spcBef>
                <a:spcPts val="400"/>
              </a:spcBef>
              <a:buNone/>
            </a:pPr>
            <a:r>
              <a:rPr lang="ru-RU" noProof="0"/>
              <a:t>Щелкните, чтобы изменить </a:t>
            </a:r>
          </a:p>
        </p:txBody>
      </p:sp>
      <p:sp>
        <p:nvSpPr>
          <p:cNvPr id="108" name="Текст 29">
            <a:extLst>
              <a:ext uri="{FF2B5EF4-FFF2-40B4-BE49-F238E27FC236}">
                <a16:creationId xmlns:a16="http://schemas.microsoft.com/office/drawing/2014/main" xmlns="" id="{8357CA0F-1A55-B145-8305-562F0DF2254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438143" y="2934856"/>
            <a:ext cx="2133600" cy="369332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+mn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sp>
        <p:nvSpPr>
          <p:cNvPr id="109" name="Текст 29">
            <a:extLst>
              <a:ext uri="{FF2B5EF4-FFF2-40B4-BE49-F238E27FC236}">
                <a16:creationId xmlns:a16="http://schemas.microsoft.com/office/drawing/2014/main" xmlns="" id="{D6C49F6F-AF28-8942-8442-8F54A1DC388B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438143" y="2568686"/>
            <a:ext cx="2133600" cy="205837"/>
          </a:xfrm>
          <a:ln>
            <a:noFill/>
          </a:ln>
        </p:spPr>
        <p:txBody>
          <a:bodyPr lIns="0" tIns="0" rIns="0" bIns="0" rtlCol="0">
            <a:noAutofit/>
          </a:bodyPr>
          <a:lstStyle>
            <a:lvl1pPr marL="0" indent="0">
              <a:spcBef>
                <a:spcPts val="400"/>
              </a:spcBef>
              <a:buNone/>
              <a:defRPr sz="1800" b="0" i="0" spc="0" baseline="0">
                <a:solidFill>
                  <a:schemeClr val="bg1"/>
                </a:solidFill>
                <a:latin typeface="+mj-lt"/>
              </a:defRPr>
            </a:lvl1pPr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 rtl="0"/>
            <a:r>
              <a:rPr lang="ru-RU" noProof="0"/>
              <a:t>Щелкните, чтобы изменить 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4CE2724A-BCA1-604F-9D18-BF05746408C2}"/>
              </a:ext>
            </a:extLst>
          </p:cNvPr>
          <p:cNvCxnSpPr/>
          <p:nvPr userDrawn="1"/>
        </p:nvCxnSpPr>
        <p:spPr>
          <a:xfrm>
            <a:off x="967689" y="3968780"/>
            <a:ext cx="10275477" cy="0"/>
          </a:xfrm>
          <a:prstGeom prst="line">
            <a:avLst/>
          </a:prstGeom>
          <a:ln w="1651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4923D7D1-A9CC-C34C-86FF-43B5C8978712}"/>
              </a:ext>
            </a:extLst>
          </p:cNvPr>
          <p:cNvSpPr/>
          <p:nvPr userDrawn="1"/>
        </p:nvSpPr>
        <p:spPr>
          <a:xfrm>
            <a:off x="964323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6119FF13-13AB-3448-B24E-58E18B3CE2B6}"/>
              </a:ext>
            </a:extLst>
          </p:cNvPr>
          <p:cNvSpPr/>
          <p:nvPr userDrawn="1"/>
        </p:nvSpPr>
        <p:spPr>
          <a:xfrm>
            <a:off x="3531590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xmlns="" id="{22F8F982-870E-AE44-B0D3-B3313BC48DB7}"/>
              </a:ext>
            </a:extLst>
          </p:cNvPr>
          <p:cNvSpPr/>
          <p:nvPr userDrawn="1"/>
        </p:nvSpPr>
        <p:spPr>
          <a:xfrm>
            <a:off x="6098857" y="3883241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C549A137-DB5E-9C40-8C0A-ED607212022C}"/>
              </a:ext>
            </a:extLst>
          </p:cNvPr>
          <p:cNvSpPr/>
          <p:nvPr userDrawn="1"/>
        </p:nvSpPr>
        <p:spPr>
          <a:xfrm>
            <a:off x="8666124" y="3892012"/>
            <a:ext cx="163271" cy="16327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FF46DFD4-BF8C-4939-874D-85B7DF956768}"/>
              </a:ext>
            </a:extLst>
          </p:cNvPr>
          <p:cNvSpPr>
            <a:spLocks noGrp="1"/>
          </p:cNvSpPr>
          <p:nvPr>
            <p:ph type="ftr" sz="quarter" idx="37"/>
          </p:nvPr>
        </p:nvSpPr>
        <p:spPr/>
        <p:txBody>
          <a:bodyPr rtlCol="0"/>
          <a:lstStyle/>
          <a:p>
            <a:pPr rtl="0"/>
            <a:r>
              <a:rPr lang="ru-RU" noProof="0"/>
              <a:t>Ежегодный обзор</a:t>
            </a:r>
            <a:endParaRPr lang="ru-RU" b="0" noProof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7373856F-38E9-4BBF-93D8-0F8AC2E0E6C7}"/>
              </a:ext>
            </a:extLst>
          </p:cNvPr>
          <p:cNvSpPr>
            <a:spLocks noGrp="1"/>
          </p:cNvSpPr>
          <p:nvPr>
            <p:ph type="sldNum" sz="quarter" idx="38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861552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 xmlns="">
        <p15:guide id="1" pos="600">
          <p15:clr>
            <a:srgbClr val="FBAE40"/>
          </p15:clr>
        </p15:guide>
        <p15:guide id="2" pos="7080" userDrawn="1">
          <p15:clr>
            <a:srgbClr val="FBAE40"/>
          </p15:clr>
        </p15:guide>
        <p15:guide id="3" pos="2880" userDrawn="1">
          <p15:clr>
            <a:srgbClr val="FBAE40"/>
          </p15:clr>
        </p15:guide>
        <p15:guide id="4" pos="5160" userDrawn="1">
          <p15:clr>
            <a:srgbClr val="FBAE40"/>
          </p15:clr>
        </p15:guide>
        <p15:guide id="5" pos="2520" userDrawn="1">
          <p15:clr>
            <a:srgbClr val="FBAE40"/>
          </p15:clr>
        </p15:guide>
        <p15:guide id="6" pos="4800" userDrawn="1">
          <p15:clr>
            <a:srgbClr val="FBAE40"/>
          </p15:clr>
        </p15:guide>
        <p15:guide id="7" orient="horz" pos="1224" userDrawn="1">
          <p15:clr>
            <a:srgbClr val="FBAE40"/>
          </p15:clr>
        </p15:guide>
        <p15:guide id="8" orient="horz" pos="3768" userDrawn="1">
          <p15:clr>
            <a:srgbClr val="FBAE40"/>
          </p15:clr>
        </p15:guide>
        <p15:guide id="9" orient="horz" pos="552" userDrawn="1">
          <p15:clr>
            <a:srgbClr val="FBAE40"/>
          </p15:clr>
        </p15:guide>
        <p15:guide id="10" orient="horz" pos="1512" userDrawn="1">
          <p15:clr>
            <a:srgbClr val="FBAE40"/>
          </p15:clr>
        </p15:guide>
        <p15:guide id="11" orient="horz" pos="28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7155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xmlns="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0" name="Дата 3">
            <a:extLst>
              <a:ext uri="{FF2B5EF4-FFF2-40B4-BE49-F238E27FC236}">
                <a16:creationId xmlns:a16="http://schemas.microsoft.com/office/drawing/2014/main" xmlns="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C92356A9-3B68-4F57-9A57-F67B5CD92641}" type="datetime4">
              <a:rPr lang="ru-RU" noProof="0" smtClean="0">
                <a:latin typeface="+mn-lt"/>
              </a:rPr>
              <a:t>30 марта 2026 г.</a:t>
            </a:fld>
            <a:endParaRPr lang="ru-RU" noProof="0">
              <a:latin typeface="+mn-lt"/>
            </a:endParaRPr>
          </a:p>
        </p:txBody>
      </p:sp>
      <p:sp>
        <p:nvSpPr>
          <p:cNvPr id="31" name="Нижний колонтитул 4">
            <a:extLst>
              <a:ext uri="{FF2B5EF4-FFF2-40B4-BE49-F238E27FC236}">
                <a16:creationId xmlns:a16="http://schemas.microsoft.com/office/drawing/2014/main" xmlns="" id="{C9955F1C-C0B1-BA44-8905-6991FA0D1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94790" y="6332220"/>
            <a:ext cx="149733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ru-RU" noProof="0"/>
              <a:t>Ежегодный обзор</a:t>
            </a:r>
            <a:endParaRPr lang="ru-RU" b="0" noProof="0"/>
          </a:p>
        </p:txBody>
      </p:sp>
      <p:sp>
        <p:nvSpPr>
          <p:cNvPr id="32" name="Номер слайда 5">
            <a:extLst>
              <a:ext uri="{FF2B5EF4-FFF2-40B4-BE49-F238E27FC236}">
                <a16:creationId xmlns:a16="http://schemas.microsoft.com/office/drawing/2014/main" xmlns="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155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ru-RU" noProof="0" smtClean="0"/>
              <a:pPr/>
              <a:t>‹#›</a:t>
            </a:fld>
            <a:endParaRPr lang="ru-RU" noProof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93" r:id="rId2"/>
    <p:sldLayoutId id="2147483671" r:id="rId3"/>
    <p:sldLayoutId id="2147483672" r:id="rId4"/>
    <p:sldLayoutId id="2147483673" r:id="rId5"/>
    <p:sldLayoutId id="2147483684" r:id="rId6"/>
    <p:sldLayoutId id="2147483675" r:id="rId7"/>
    <p:sldLayoutId id="2147483676" r:id="rId8"/>
    <p:sldLayoutId id="2147483677" r:id="rId9"/>
    <p:sldLayoutId id="2147483685" r:id="rId10"/>
    <p:sldLayoutId id="2147483688" r:id="rId11"/>
    <p:sldLayoutId id="2147483692" r:id="rId12"/>
    <p:sldLayoutId id="2147483682" r:id="rId1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3E168C-8042-5B4E-A5A4-A5BF693AE2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8771" y="2116182"/>
            <a:ext cx="9169855" cy="1514019"/>
          </a:xfrm>
        </p:spPr>
        <p:txBody>
          <a:bodyPr rtlCol="0"/>
          <a:lstStyle/>
          <a:p>
            <a:r>
              <a:rPr lang="ru-RU" sz="4400" dirty="0" smtClean="0"/>
              <a:t>Программно-методическое сопровождение </a:t>
            </a:r>
            <a:r>
              <a:rPr lang="ru-RU" sz="4400" dirty="0"/>
              <a:t>Целевой модели наставничества в </a:t>
            </a:r>
            <a:r>
              <a:rPr lang="ru-RU" sz="4400" dirty="0" smtClean="0"/>
              <a:t>ОО</a:t>
            </a:r>
            <a:endParaRPr lang="ru-RU" sz="44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18E61D8-31A3-2D45-8E25-CBE846E26E1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18664" y="4549553"/>
            <a:ext cx="6173336" cy="953337"/>
          </a:xfrm>
        </p:spPr>
        <p:txBody>
          <a:bodyPr rtlCol="0"/>
          <a:lstStyle/>
          <a:p>
            <a:pPr>
              <a:lnSpc>
                <a:spcPct val="100000"/>
              </a:lnSpc>
            </a:pPr>
            <a:r>
              <a:rPr lang="ru-RU" b="1" dirty="0" smtClean="0"/>
              <a:t>РИЗУН Наталья </a:t>
            </a:r>
            <a:r>
              <a:rPr lang="ru-RU" b="1" dirty="0"/>
              <a:t>Дмитриевна,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куратор  </a:t>
            </a:r>
            <a:r>
              <a:rPr lang="ru-RU" b="1" dirty="0"/>
              <a:t>внедрения целевой модели </a:t>
            </a:r>
            <a:r>
              <a:rPr lang="ru-RU" b="1" dirty="0" smtClean="0"/>
              <a:t>наставничества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в МОБУ </a:t>
            </a:r>
            <a:r>
              <a:rPr lang="ru-RU" b="1" dirty="0"/>
              <a:t>СОШ № 34 </a:t>
            </a:r>
            <a:r>
              <a:rPr lang="ru-RU" b="1" dirty="0" smtClean="0"/>
              <a:t>ЛГО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6095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8026B5-2F88-BA48-A996-4A13FDFAA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3" y="300252"/>
            <a:ext cx="9148968" cy="914400"/>
          </a:xfrm>
        </p:spPr>
        <p:txBody>
          <a:bodyPr rtlCol="0">
            <a:noAutofit/>
          </a:bodyPr>
          <a:lstStyle/>
          <a:p>
            <a:pPr algn="ctr"/>
            <a:r>
              <a:rPr lang="ru-RU" sz="4000" dirty="0">
                <a:solidFill>
                  <a:schemeClr val="accent5"/>
                </a:solidFill>
              </a:rPr>
              <a:t>Методические рекомендации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5ABDF8F-0AD5-5C43-9EF3-8679B9897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4800" y="2183643"/>
            <a:ext cx="3684177" cy="1441300"/>
          </a:xfrm>
        </p:spPr>
        <p:txBody>
          <a:bodyPr rtlCol="0">
            <a:noAutofit/>
          </a:bodyPr>
          <a:lstStyle/>
          <a:p>
            <a:r>
              <a:rPr lang="ru-RU" sz="3200" dirty="0"/>
              <a:t>Структура  Положения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ru-RU" sz="3200" dirty="0" smtClean="0"/>
              <a:t>о </a:t>
            </a:r>
            <a:r>
              <a:rPr lang="ru-RU" sz="3200" dirty="0"/>
              <a:t>программе наставничества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782A119-28D1-B54D-A879-A0DDEC296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1946" y="4046561"/>
            <a:ext cx="6455391" cy="2599899"/>
          </a:xfrm>
        </p:spPr>
        <p:txBody>
          <a:bodyPr rtlCol="0">
            <a:noAutofit/>
          </a:bodyPr>
          <a:lstStyle/>
          <a:p>
            <a:pPr marL="0" indent="0" rtl="0">
              <a:buNone/>
            </a:pPr>
            <a:r>
              <a:rPr lang="ru-RU" sz="2400" dirty="0" smtClean="0">
                <a:latin typeface="+mj-lt"/>
              </a:rPr>
              <a:t>Нормативно-методический </a:t>
            </a:r>
            <a:r>
              <a:rPr lang="ru-RU" sz="2400" dirty="0" smtClean="0">
                <a:latin typeface="+mj-lt"/>
              </a:rPr>
              <a:t>кейс:</a:t>
            </a:r>
            <a:endParaRPr lang="ru-RU" sz="2400" dirty="0" smtClean="0">
              <a:latin typeface="+mj-lt"/>
            </a:endParaRPr>
          </a:p>
          <a:p>
            <a:r>
              <a:rPr lang="ru-RU" sz="2400" dirty="0" smtClean="0">
                <a:latin typeface="+mj-lt"/>
              </a:rPr>
              <a:t>методические рекомендации;</a:t>
            </a:r>
          </a:p>
          <a:p>
            <a:r>
              <a:rPr lang="ru-RU" sz="2400" dirty="0" smtClean="0">
                <a:latin typeface="+mj-lt"/>
              </a:rPr>
              <a:t>нормативная документация;</a:t>
            </a:r>
          </a:p>
          <a:p>
            <a:r>
              <a:rPr lang="ru-RU" sz="2400" dirty="0" smtClean="0">
                <a:latin typeface="+mj-lt"/>
              </a:rPr>
              <a:t>примерные документы для ОО;</a:t>
            </a:r>
          </a:p>
          <a:p>
            <a:r>
              <a:rPr lang="ru-RU" sz="2400" dirty="0" smtClean="0">
                <a:latin typeface="+mj-lt"/>
              </a:rPr>
              <a:t>материалы кураторам наставничества.</a:t>
            </a:r>
            <a:endParaRPr lang="ru-RU" sz="2400" dirty="0">
              <a:latin typeface="+mj-lt"/>
            </a:endParaRP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B55E5840-ED0D-0349-88F3-4E90A009498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3425588" y="2300156"/>
            <a:ext cx="4312693" cy="1128844"/>
          </a:xfrm>
        </p:spPr>
        <p:txBody>
          <a:bodyPr rtlCol="0">
            <a:normAutofit/>
          </a:bodyPr>
          <a:lstStyle/>
          <a:p>
            <a:pPr algn="ctr"/>
            <a:r>
              <a:rPr lang="ru-RU" sz="3200" dirty="0"/>
              <a:t>Примерное  Положение</a:t>
            </a:r>
          </a:p>
          <a:p>
            <a:pPr algn="ctr" rtl="0"/>
            <a:endParaRPr lang="ru-RU" sz="3600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xmlns="" id="{8820E658-15B8-6C4B-A736-3D894774670E}"/>
              </a:ext>
            </a:extLst>
          </p:cNvPr>
          <p:cNvSpPr>
            <a:spLocks noGrp="1"/>
          </p:cNvSpPr>
          <p:nvPr>
            <p:ph type="body" idx="12"/>
          </p:nvPr>
        </p:nvSpPr>
        <p:spPr>
          <a:xfrm>
            <a:off x="7656394" y="2074460"/>
            <a:ext cx="4421875" cy="4505411"/>
          </a:xfrm>
        </p:spPr>
        <p:txBody>
          <a:bodyPr rtlCol="0">
            <a:noAutofit/>
          </a:bodyPr>
          <a:lstStyle/>
          <a:p>
            <a:r>
              <a:rPr lang="ru-RU" sz="3200" dirty="0"/>
              <a:t>Примерная  Программа наставничества в </a:t>
            </a:r>
            <a:r>
              <a:rPr lang="ru-RU" sz="3200" dirty="0" smtClean="0"/>
              <a:t>ОО, </a:t>
            </a:r>
            <a:r>
              <a:rPr lang="ru-RU" sz="3200" dirty="0"/>
              <a:t>включающая персонализированные программы наставничества различных форм и моделей </a:t>
            </a:r>
          </a:p>
          <a:p>
            <a:pPr rtl="0"/>
            <a:endParaRPr lang="ru-RU" sz="3600" dirty="0"/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xmlns="" id="{7F52F621-1B1F-5E49-939F-12BD1A0FD52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121702" y="4105432"/>
            <a:ext cx="3036477" cy="1942138"/>
          </a:xfrm>
        </p:spPr>
        <p:txBody>
          <a:bodyPr rtlCol="0"/>
          <a:lstStyle/>
          <a:p>
            <a:pPr marL="0" indent="0" rtl="0">
              <a:buNone/>
            </a:pPr>
            <a:endParaRPr lang="ru-RU" dirty="0"/>
          </a:p>
          <a:p>
            <a:pPr marL="0" indent="0" rtl="0">
              <a:buNone/>
            </a:pPr>
            <a:endParaRPr lang="ru-RU" dirty="0"/>
          </a:p>
          <a:p>
            <a:pPr rtl="0"/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016" y="4250118"/>
            <a:ext cx="1391952" cy="139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548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DF3D98-3C30-4CFC-8643-C81E829C8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5902" y="4094330"/>
            <a:ext cx="5423848" cy="1119494"/>
          </a:xfrm>
        </p:spPr>
        <p:txBody>
          <a:bodyPr rtlCol="0">
            <a:normAutofit fontScale="90000"/>
          </a:bodyPr>
          <a:lstStyle/>
          <a:p>
            <a:pPr algn="ctr" rtl="0"/>
            <a:r>
              <a:rPr lang="ru-RU" dirty="0" smtClean="0"/>
              <a:t>Спасибо за внимание</a:t>
            </a:r>
            <a:endParaRPr lang="ru-RU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7869" y="334873"/>
            <a:ext cx="1809008" cy="2597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667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D54756-A790-C845-A85F-35391529E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879063"/>
            <a:ext cx="7292874" cy="610863"/>
          </a:xfrm>
        </p:spPr>
        <p:txBody>
          <a:bodyPr rtlCol="0">
            <a:noAutofit/>
          </a:bodyPr>
          <a:lstStyle/>
          <a:p>
            <a:r>
              <a:rPr lang="ru-RU" sz="4000" spc="0" dirty="0">
                <a:solidFill>
                  <a:srgbClr val="D1282E"/>
                </a:solidFill>
                <a:cs typeface="Times New Roman" panose="02020603050405020304" pitchFamily="18" charset="0"/>
              </a:rPr>
              <a:t>Задачи муниципальных </a:t>
            </a:r>
            <a:r>
              <a:rPr lang="ru-RU" sz="4000" spc="0" dirty="0" smtClean="0">
                <a:solidFill>
                  <a:srgbClr val="D1282E"/>
                </a:solidFill>
                <a:cs typeface="Times New Roman" panose="02020603050405020304" pitchFamily="18" charset="0"/>
              </a:rPr>
              <a:t> систем </a:t>
            </a:r>
            <a:r>
              <a:rPr lang="ru-RU" sz="4000" spc="0" dirty="0">
                <a:solidFill>
                  <a:srgbClr val="D1282E"/>
                </a:solidFill>
                <a:cs typeface="Times New Roman" panose="02020603050405020304" pitchFamily="18" charset="0"/>
              </a:rPr>
              <a:t>наставничества</a:t>
            </a:r>
            <a:endParaRPr lang="ru-RU" sz="4000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7EC6698-132B-1143-A2A9-00A97D9572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7724" y="2059674"/>
            <a:ext cx="3022329" cy="2048302"/>
          </a:xfrm>
        </p:spPr>
        <p:txBody>
          <a:bodyPr rtlCol="0"/>
          <a:lstStyle/>
          <a:p>
            <a:r>
              <a:rPr lang="ru-RU" sz="2800" dirty="0"/>
              <a:t>Реализация различных моделей наставничества </a:t>
            </a:r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C0015C52-08ED-464E-B7E8-24892D9C13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63042" y="2209799"/>
            <a:ext cx="2792187" cy="1816291"/>
          </a:xfrm>
        </p:spPr>
        <p:txBody>
          <a:bodyPr rtlCol="0"/>
          <a:lstStyle/>
          <a:p>
            <a:r>
              <a:rPr lang="ru-RU" sz="2800" dirty="0"/>
              <a:t>Формирование  баз наставников и наставляемых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xmlns="" id="{B32B0C1D-C221-7C47-B7D6-77E7BDB41749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27546" y="4522802"/>
            <a:ext cx="3357350" cy="1809417"/>
          </a:xfrm>
        </p:spPr>
        <p:txBody>
          <a:bodyPr rtlCol="0"/>
          <a:lstStyle/>
          <a:p>
            <a:r>
              <a:rPr lang="ru-RU" sz="2800" dirty="0"/>
              <a:t>Формирование  и пополнение банка программ наставничества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69BD3932-D1D0-1045-BD96-8B26F11B85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4462818" y="4522802"/>
            <a:ext cx="4135272" cy="1659633"/>
          </a:xfrm>
        </p:spPr>
        <p:txBody>
          <a:bodyPr rtlCol="0"/>
          <a:lstStyle/>
          <a:p>
            <a:r>
              <a:rPr lang="ru-RU" sz="2800" dirty="0"/>
              <a:t>Формирование банка лучших наставнических практик</a:t>
            </a:r>
          </a:p>
          <a:p>
            <a:pPr rtl="0"/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9860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319620-6CCC-A34D-9D45-D6B57F800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381001"/>
            <a:ext cx="9312091" cy="506104"/>
          </a:xfrm>
        </p:spPr>
        <p:txBody>
          <a:bodyPr rtlCol="0">
            <a:noAutofit/>
          </a:bodyPr>
          <a:lstStyle/>
          <a:p>
            <a:pPr algn="ctr"/>
            <a:r>
              <a:rPr lang="ru-RU" sz="4000" dirty="0">
                <a:solidFill>
                  <a:schemeClr val="accent5"/>
                </a:solidFill>
              </a:rPr>
              <a:t>Обязательные </a:t>
            </a:r>
            <a:r>
              <a:rPr lang="ru-RU" sz="4000" dirty="0" smtClean="0">
                <a:solidFill>
                  <a:schemeClr val="accent5"/>
                </a:solidFill>
              </a:rPr>
              <a:t>   документы </a:t>
            </a:r>
            <a:r>
              <a:rPr lang="ru-RU" sz="4000" dirty="0">
                <a:solidFill>
                  <a:schemeClr val="accent5"/>
                </a:solidFill>
              </a:rPr>
              <a:t>ОО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6655189-E7B2-3A4A-99EE-997592791F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10343" y="1091821"/>
            <a:ext cx="5148943" cy="2663752"/>
          </a:xfrm>
        </p:spPr>
        <p:txBody>
          <a:bodyPr rtlCol="0"/>
          <a:lstStyle/>
          <a:p>
            <a:r>
              <a:rPr lang="ru-RU" sz="2400" dirty="0" smtClean="0"/>
              <a:t>ПРИКАЗ «ОБ УТВЕРЖДЕНИИ ПОЛОЖЕНИЯ О СИСТЕМЕ НАСТАВНИЧЕСТВА ПЕДАГОГИЧЕСКИХ РАБОТНИКОВ В ОБРАЗОВАТЕЛЬНОЙ ОРГАНИЗАЦИИ/ О РЕАЛИЗАЦИИ ЦЕЛЕВОЙ МОДЕЛИ НАСТАВНИЧЕСТВА» (Приложения)</a:t>
            </a:r>
          </a:p>
          <a:p>
            <a:pPr rtl="0"/>
            <a:endParaRPr lang="ru-RU" sz="2400" dirty="0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xmlns="" id="{8D4284CF-DF13-E947-ADA5-0FD9AAC03C23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4621130" y="4462422"/>
            <a:ext cx="2871835" cy="882463"/>
          </a:xfrm>
        </p:spPr>
        <p:txBody>
          <a:bodyPr rtlCol="0"/>
          <a:lstStyle/>
          <a:p>
            <a:pPr algn="ctr"/>
            <a:r>
              <a:rPr lang="ru-RU" sz="2600" dirty="0" smtClean="0"/>
              <a:t>ПРОГРАММА</a:t>
            </a:r>
            <a:r>
              <a:rPr lang="ru-RU" sz="2400" dirty="0" smtClean="0"/>
              <a:t> </a:t>
            </a:r>
            <a:r>
              <a:rPr lang="ru-RU" sz="2600" dirty="0" smtClean="0"/>
              <a:t>НАСТАВНИЧЕСТВА</a:t>
            </a:r>
          </a:p>
          <a:p>
            <a:pPr rtl="0"/>
            <a:r>
              <a:rPr lang="ru-RU" dirty="0" smtClean="0"/>
              <a:t>	</a:t>
            </a:r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xmlns="" id="{9C396C20-F6DF-C940-BE16-6E008BFF9CB9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6492572" y="1050878"/>
            <a:ext cx="5307542" cy="2541408"/>
          </a:xfrm>
        </p:spPr>
        <p:txBody>
          <a:bodyPr rtlCol="0"/>
          <a:lstStyle/>
          <a:p>
            <a:r>
              <a:rPr lang="ru-RU" sz="2400" dirty="0" smtClean="0"/>
              <a:t>ПРИКАЗ(Ы) О ЗАКРЕПЛЕНИИ НАСТАВНИЧЕСКИХ ПАР/ГРУПП С ПИСЬМЕННОГО СОГЛАСИЯ ИХ УЧАСТНИКОВ НА ВОЗЛОЖЕНИЕ НА НИХ ДОПОЛНИТЕЛЬНЫХ ОБЯЗАННОСТЕЙ, СВЯЗАННЫХ С НАСТАВНИЧЕСКОЙ ДЕЯТЕЛЬНОСТЬЮ </a:t>
            </a:r>
          </a:p>
          <a:p>
            <a:pPr rtl="0"/>
            <a:r>
              <a:rPr lang="ru-RU" sz="2400" dirty="0" smtClean="0"/>
              <a:t>	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0910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F0FA04-6227-9040-92A6-9514A59B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8823" y="0"/>
            <a:ext cx="8648063" cy="685800"/>
          </a:xfrm>
        </p:spPr>
        <p:txBody>
          <a:bodyPr rtlCol="0">
            <a:normAutofit/>
          </a:bodyPr>
          <a:lstStyle/>
          <a:p>
            <a:pPr algn="ctr"/>
            <a:r>
              <a:rPr lang="ru-RU" sz="4000" dirty="0" smtClean="0">
                <a:solidFill>
                  <a:srgbClr val="E06742"/>
                </a:solidFill>
              </a:rPr>
              <a:t>Обязательные    документы ОО</a:t>
            </a:r>
            <a:endParaRPr lang="ru-RU" sz="40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D657E5-4675-E84E-840E-4F6D4868C5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1069" y="579378"/>
            <a:ext cx="12296632" cy="1440489"/>
          </a:xfrm>
        </p:spPr>
        <p:txBody>
          <a:bodyPr rtlCol="0">
            <a:noAutofit/>
          </a:bodyPr>
          <a:lstStyle/>
          <a:p>
            <a:r>
              <a:rPr lang="ru-RU" sz="2800" b="1" dirty="0" smtClean="0"/>
              <a:t>Приказ «Об утверждении положения о системе наставничества педагогических работников в образовательной организации/ о реализации целевой модели наставничества»</a:t>
            </a:r>
            <a:endParaRPr lang="ru-RU" sz="2800" b="1" dirty="0"/>
          </a:p>
          <a:p>
            <a:pPr rtl="0"/>
            <a:endParaRPr lang="ru-RU" sz="3200" b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0B4B9306-DDC0-AD4F-A9C2-739C6AEB0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5247" y="2122714"/>
            <a:ext cx="10966859" cy="2584813"/>
          </a:xfrm>
        </p:spPr>
        <p:txBody>
          <a:bodyPr rtlCol="0">
            <a:noAutofit/>
          </a:bodyPr>
          <a:lstStyle/>
          <a:p>
            <a:r>
              <a:rPr lang="ru-RU" sz="3200" dirty="0">
                <a:latin typeface="+mj-lt"/>
              </a:rPr>
              <a:t>Положение о системе наставничества педагогических работников в образовательной </a:t>
            </a:r>
            <a:r>
              <a:rPr lang="ru-RU" sz="3200" dirty="0" smtClean="0">
                <a:latin typeface="+mj-lt"/>
              </a:rPr>
              <a:t>организации.</a:t>
            </a:r>
            <a:endParaRPr lang="ru-RU" sz="3200" dirty="0">
              <a:latin typeface="+mj-lt"/>
            </a:endParaRPr>
          </a:p>
          <a:p>
            <a:r>
              <a:rPr lang="ru-RU" sz="3200" dirty="0" smtClean="0">
                <a:latin typeface="+mj-lt"/>
              </a:rPr>
              <a:t>Дорожная </a:t>
            </a:r>
            <a:r>
              <a:rPr lang="ru-RU" sz="3200" dirty="0">
                <a:latin typeface="+mj-lt"/>
              </a:rPr>
              <a:t>карта (план мероприятий) по реализации Положения о системе наставничества педагогических работников в образовательной </a:t>
            </a:r>
            <a:r>
              <a:rPr lang="ru-RU" sz="3200" dirty="0" smtClean="0">
                <a:latin typeface="+mj-lt"/>
              </a:rPr>
              <a:t>организации. </a:t>
            </a:r>
            <a:endParaRPr lang="ru-RU" sz="3200" dirty="0">
              <a:latin typeface="+mj-lt"/>
            </a:endParaRPr>
          </a:p>
          <a:p>
            <a:pPr marL="0" indent="0" rtl="0">
              <a:buNone/>
            </a:pPr>
            <a:endParaRPr lang="ru-RU" sz="3200" dirty="0">
              <a:latin typeface="+mj-lt"/>
            </a:endParaRPr>
          </a:p>
          <a:p>
            <a:pPr rtl="0"/>
            <a:endParaRPr lang="ru-RU" sz="3200" dirty="0">
              <a:latin typeface="+mj-lt"/>
            </a:endParaRPr>
          </a:p>
        </p:txBody>
      </p:sp>
      <p:sp>
        <p:nvSpPr>
          <p:cNvPr id="18" name="Дата 3">
            <a:extLst>
              <a:ext uri="{FF2B5EF4-FFF2-40B4-BE49-F238E27FC236}">
                <a16:creationId xmlns:a16="http://schemas.microsoft.com/office/drawing/2014/main" xmlns="" id="{F81D4B1A-BE69-469D-B4E9-C605222B67FD}"/>
              </a:ext>
            </a:extLst>
          </p:cNvPr>
          <p:cNvSpPr txBox="1">
            <a:spLocks/>
          </p:cNvSpPr>
          <p:nvPr/>
        </p:nvSpPr>
        <p:spPr>
          <a:xfrm>
            <a:off x="2992120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100" b="0" i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767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023" y="0"/>
            <a:ext cx="10882234" cy="2019869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5"/>
                </a:solidFill>
              </a:rPr>
              <a:t>Структура </a:t>
            </a:r>
            <a:r>
              <a:rPr lang="ru-RU" sz="3600" dirty="0" smtClean="0">
                <a:solidFill>
                  <a:schemeClr val="accent5"/>
                </a:solidFill>
              </a:rPr>
              <a:t>Программы (</a:t>
            </a:r>
            <a:r>
              <a:rPr lang="ru-RU" sz="3600" dirty="0">
                <a:solidFill>
                  <a:schemeClr val="accent5"/>
                </a:solidFill>
              </a:rPr>
              <a:t>содержание программы должно соответствовать Положению о системе наставничества в ОО)</a:t>
            </a:r>
            <a:br>
              <a:rPr lang="ru-RU" sz="3600" dirty="0">
                <a:solidFill>
                  <a:schemeClr val="accent5"/>
                </a:solidFill>
              </a:rPr>
            </a:br>
            <a:endParaRPr lang="ru-RU" sz="3600" dirty="0">
              <a:solidFill>
                <a:schemeClr val="accent5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0376" y="2183643"/>
            <a:ext cx="3302758" cy="4039736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+mj-lt"/>
              </a:rPr>
              <a:t>Пояснительная записка  с описанием контекста образовательной организации, целей  и задач Программы.</a:t>
            </a:r>
          </a:p>
          <a:p>
            <a:r>
              <a:rPr lang="ru-RU" sz="2800" b="1" dirty="0">
                <a:latin typeface="+mj-lt"/>
              </a:rPr>
              <a:t>Общие положения. </a:t>
            </a:r>
          </a:p>
          <a:p>
            <a:endParaRPr lang="ru-RU" sz="2800" b="1" dirty="0">
              <a:latin typeface="+mj-lt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11"/>
          </p:nvPr>
        </p:nvSpPr>
        <p:spPr>
          <a:xfrm>
            <a:off x="3698543" y="2169994"/>
            <a:ext cx="4599296" cy="4203509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+mj-lt"/>
              </a:rPr>
              <a:t>Организация </a:t>
            </a:r>
            <a:r>
              <a:rPr lang="ru-RU" sz="2800" b="1" dirty="0">
                <a:latin typeface="+mj-lt"/>
              </a:rPr>
              <a:t>деятельности по реализации программы наставничества в </a:t>
            </a:r>
            <a:r>
              <a:rPr lang="ru-RU" sz="2800" b="1" dirty="0" smtClean="0">
                <a:latin typeface="+mj-lt"/>
              </a:rPr>
              <a:t>ОО.</a:t>
            </a:r>
            <a:endParaRPr lang="ru-RU" sz="2800" b="1" dirty="0">
              <a:latin typeface="+mj-lt"/>
            </a:endParaRPr>
          </a:p>
          <a:p>
            <a:r>
              <a:rPr lang="ru-RU" sz="2800" b="1" dirty="0" smtClean="0">
                <a:latin typeface="+mj-lt"/>
              </a:rPr>
              <a:t>Реализация </a:t>
            </a:r>
            <a:r>
              <a:rPr lang="ru-RU" sz="2800" b="1" dirty="0">
                <a:latin typeface="+mj-lt"/>
              </a:rPr>
              <a:t>Программы  наставничества.</a:t>
            </a:r>
          </a:p>
          <a:p>
            <a:r>
              <a:rPr lang="ru-RU" sz="2800" b="1" dirty="0" smtClean="0">
                <a:latin typeface="+mj-lt"/>
              </a:rPr>
              <a:t>Мониторинг </a:t>
            </a:r>
            <a:r>
              <a:rPr lang="ru-RU" sz="2800" b="1" dirty="0">
                <a:latin typeface="+mj-lt"/>
              </a:rPr>
              <a:t>эффективности реализации </a:t>
            </a:r>
            <a:r>
              <a:rPr lang="ru-RU" sz="2800" b="1" dirty="0" smtClean="0">
                <a:latin typeface="+mj-lt"/>
              </a:rPr>
              <a:t>Программы.</a:t>
            </a:r>
            <a:endParaRPr lang="ru-RU" sz="2800" b="1" dirty="0">
              <a:latin typeface="+mj-lt"/>
            </a:endParaRPr>
          </a:p>
          <a:p>
            <a:endParaRPr lang="ru-RU" sz="2800" b="1" dirty="0">
              <a:latin typeface="+mj-lt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3"/>
          </p:nvPr>
        </p:nvSpPr>
        <p:spPr>
          <a:xfrm>
            <a:off x="8093122" y="2197290"/>
            <a:ext cx="4098878" cy="397149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+mj-lt"/>
              </a:rPr>
              <a:t>Персонализированные </a:t>
            </a:r>
            <a:r>
              <a:rPr lang="ru-RU" sz="2800" b="1" dirty="0">
                <a:latin typeface="+mj-lt"/>
              </a:rPr>
              <a:t>программы </a:t>
            </a:r>
            <a:r>
              <a:rPr lang="ru-RU" sz="2800" b="1" dirty="0" smtClean="0">
                <a:latin typeface="+mj-lt"/>
              </a:rPr>
              <a:t>наставничества.</a:t>
            </a:r>
            <a:endParaRPr lang="ru-RU" sz="2800" b="1" dirty="0">
              <a:latin typeface="+mj-lt"/>
            </a:endParaRPr>
          </a:p>
          <a:p>
            <a:r>
              <a:rPr lang="ru-RU" sz="2800" b="1" dirty="0">
                <a:latin typeface="+mj-lt"/>
              </a:rPr>
              <a:t> </a:t>
            </a:r>
            <a:r>
              <a:rPr lang="ru-RU" sz="2800" b="1" dirty="0" smtClean="0">
                <a:latin typeface="+mj-lt"/>
              </a:rPr>
              <a:t>Приложения.</a:t>
            </a:r>
            <a:endParaRPr lang="ru-RU" sz="2800" b="1" dirty="0">
              <a:latin typeface="+mj-lt"/>
            </a:endParaRPr>
          </a:p>
          <a:p>
            <a:endParaRPr lang="ru-RU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5293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2137" y="409433"/>
            <a:ext cx="11464120" cy="1255593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chemeClr val="accent5"/>
                </a:solidFill>
              </a:rPr>
              <a:t/>
            </a:r>
            <a:br>
              <a:rPr lang="ru-RU" sz="4000" dirty="0" smtClean="0">
                <a:solidFill>
                  <a:schemeClr val="accent5"/>
                </a:solidFill>
              </a:rPr>
            </a:br>
            <a:r>
              <a:rPr lang="ru-RU" sz="4000" dirty="0">
                <a:solidFill>
                  <a:schemeClr val="accent5"/>
                </a:solidFill>
              </a:rPr>
              <a:t/>
            </a:r>
            <a:br>
              <a:rPr lang="ru-RU" sz="4000" dirty="0">
                <a:solidFill>
                  <a:schemeClr val="accent5"/>
                </a:solidFill>
              </a:rPr>
            </a:br>
            <a:r>
              <a:rPr lang="ru-RU" sz="4000" dirty="0" smtClean="0">
                <a:solidFill>
                  <a:schemeClr val="accent5"/>
                </a:solidFill>
              </a:rPr>
              <a:t/>
            </a:r>
            <a:br>
              <a:rPr lang="ru-RU" sz="4000" dirty="0" smtClean="0">
                <a:solidFill>
                  <a:schemeClr val="accent5"/>
                </a:solidFill>
              </a:rPr>
            </a:br>
            <a:r>
              <a:rPr lang="ru-RU" sz="4000" dirty="0" smtClean="0">
                <a:solidFill>
                  <a:schemeClr val="accent5"/>
                </a:solidFill>
              </a:rPr>
              <a:t>Структура персонализированной программы</a:t>
            </a:r>
            <a:r>
              <a:rPr lang="ru-RU" sz="4000" dirty="0">
                <a:solidFill>
                  <a:schemeClr val="accent5"/>
                </a:solidFill>
              </a:rPr>
              <a:t/>
            </a:r>
            <a:br>
              <a:rPr lang="ru-RU" sz="4000" dirty="0">
                <a:solidFill>
                  <a:schemeClr val="accent5"/>
                </a:solidFill>
              </a:rPr>
            </a:br>
            <a:endParaRPr lang="ru-RU" sz="4000" dirty="0">
              <a:solidFill>
                <a:schemeClr val="accent5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2142699"/>
            <a:ext cx="3930555" cy="2598585"/>
          </a:xfrm>
        </p:spPr>
        <p:txBody>
          <a:bodyPr>
            <a:normAutofit/>
          </a:bodyPr>
          <a:lstStyle/>
          <a:p>
            <a:r>
              <a:rPr lang="ru-RU" sz="3200" dirty="0">
                <a:latin typeface="+mj-lt"/>
              </a:rPr>
              <a:t>Наставник:</a:t>
            </a:r>
          </a:p>
          <a:p>
            <a:r>
              <a:rPr lang="ru-RU" sz="3200" dirty="0" smtClean="0">
                <a:latin typeface="+mj-lt"/>
              </a:rPr>
              <a:t>Наставляемый:</a:t>
            </a:r>
            <a:endParaRPr lang="ru-RU" sz="3200" dirty="0">
              <a:latin typeface="+mj-lt"/>
            </a:endParaRPr>
          </a:p>
          <a:p>
            <a:r>
              <a:rPr lang="ru-RU" sz="3200" dirty="0" smtClean="0">
                <a:latin typeface="+mj-lt"/>
              </a:rPr>
              <a:t>Цель:</a:t>
            </a:r>
            <a:endParaRPr lang="ru-RU" sz="3200" dirty="0">
              <a:latin typeface="+mj-lt"/>
            </a:endParaRP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1"/>
          </p:nvPr>
        </p:nvSpPr>
        <p:spPr>
          <a:xfrm>
            <a:off x="3480180" y="2060812"/>
            <a:ext cx="3357348" cy="4694830"/>
          </a:xfrm>
        </p:spPr>
        <p:txBody>
          <a:bodyPr>
            <a:normAutofit fontScale="92500" lnSpcReduction="10000"/>
          </a:bodyPr>
          <a:lstStyle/>
          <a:p>
            <a:r>
              <a:rPr lang="ru-RU" sz="3200" dirty="0">
                <a:latin typeface="+mj-lt"/>
              </a:rPr>
              <a:t>Сроки </a:t>
            </a:r>
            <a:r>
              <a:rPr lang="ru-RU" sz="3200" dirty="0" smtClean="0">
                <a:latin typeface="+mj-lt"/>
              </a:rPr>
              <a:t>реализации:</a:t>
            </a:r>
            <a:endParaRPr lang="ru-RU" sz="3200" dirty="0">
              <a:latin typeface="+mj-lt"/>
            </a:endParaRPr>
          </a:p>
          <a:p>
            <a:r>
              <a:rPr lang="ru-RU" sz="3200" dirty="0">
                <a:latin typeface="+mj-lt"/>
              </a:rPr>
              <a:t>Ролевая модель («учитель-учитель» и т.п.)</a:t>
            </a:r>
          </a:p>
          <a:p>
            <a:r>
              <a:rPr lang="ru-RU" sz="3200" dirty="0">
                <a:latin typeface="+mj-lt"/>
              </a:rPr>
              <a:t>Форма реализации (индивидуальная, групповая и т.п.)</a:t>
            </a:r>
          </a:p>
          <a:p>
            <a:endParaRPr lang="ru-RU" b="1" dirty="0"/>
          </a:p>
        </p:txBody>
      </p:sp>
      <p:sp>
        <p:nvSpPr>
          <p:cNvPr id="8" name="Объект 7"/>
          <p:cNvSpPr>
            <a:spLocks noGrp="1"/>
          </p:cNvSpPr>
          <p:nvPr>
            <p:ph sz="half" idx="13"/>
          </p:nvPr>
        </p:nvSpPr>
        <p:spPr>
          <a:xfrm>
            <a:off x="6974007" y="2006221"/>
            <a:ext cx="5217994" cy="4571999"/>
          </a:xfrm>
        </p:spPr>
        <p:txBody>
          <a:bodyPr>
            <a:noAutofit/>
          </a:bodyPr>
          <a:lstStyle/>
          <a:p>
            <a:r>
              <a:rPr lang="ru-RU" sz="3200" dirty="0">
                <a:latin typeface="+mj-lt"/>
              </a:rPr>
              <a:t>План/дорожная </a:t>
            </a:r>
            <a:r>
              <a:rPr lang="ru-RU" sz="3200" dirty="0" smtClean="0">
                <a:latin typeface="+mj-lt"/>
              </a:rPr>
              <a:t>карта.</a:t>
            </a:r>
            <a:endParaRPr lang="ru-RU" sz="3200" dirty="0">
              <a:latin typeface="+mj-lt"/>
            </a:endParaRPr>
          </a:p>
          <a:p>
            <a:r>
              <a:rPr lang="ru-RU" sz="3200" dirty="0">
                <a:latin typeface="+mj-lt"/>
              </a:rPr>
              <a:t>Результат/ проектный продукт (в случае если программа имеет форму проекта</a:t>
            </a:r>
            <a:r>
              <a:rPr lang="ru-RU" sz="3200" dirty="0" smtClean="0">
                <a:latin typeface="+mj-lt"/>
              </a:rPr>
              <a:t>).</a:t>
            </a:r>
            <a:endParaRPr lang="ru-RU" sz="3200" dirty="0">
              <a:latin typeface="+mj-lt"/>
            </a:endParaRPr>
          </a:p>
          <a:p>
            <a:r>
              <a:rPr lang="ru-RU" sz="3200" dirty="0">
                <a:latin typeface="+mj-lt"/>
              </a:rPr>
              <a:t>Ресурс взаимодействия (в случае если </a:t>
            </a:r>
            <a:r>
              <a:rPr lang="ru-RU" sz="3200" dirty="0" smtClean="0">
                <a:latin typeface="+mj-lt"/>
              </a:rPr>
              <a:t>программа </a:t>
            </a:r>
            <a:r>
              <a:rPr lang="ru-RU" sz="3200" dirty="0">
                <a:latin typeface="+mj-lt"/>
              </a:rPr>
              <a:t>имеет форму  сетевого проекта)</a:t>
            </a:r>
          </a:p>
          <a:p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53531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4909" y="261258"/>
            <a:ext cx="8854891" cy="391885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5"/>
                </a:solidFill>
              </a:rPr>
              <a:t>ТИПОВОЙ  ИНДИВИДУАЛЬНЫЙ  ПЛАН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>
          <a:xfrm>
            <a:off x="395785" y="816429"/>
            <a:ext cx="12037325" cy="2383971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2800" b="1" dirty="0" smtClean="0"/>
              <a:t>Форма наставничества:  Индивидуальное наставничество «Ученик-ученик».  </a:t>
            </a:r>
            <a:endParaRPr lang="en-US" sz="2800" b="1" dirty="0" smtClean="0"/>
          </a:p>
          <a:p>
            <a:pPr>
              <a:lnSpc>
                <a:spcPct val="100000"/>
              </a:lnSpc>
            </a:pPr>
            <a:r>
              <a:rPr lang="ru-RU" sz="2800" b="1" dirty="0" smtClean="0"/>
              <a:t>                                                                                            </a:t>
            </a:r>
          </a:p>
          <a:p>
            <a:pPr>
              <a:lnSpc>
                <a:spcPct val="100000"/>
              </a:lnSpc>
            </a:pPr>
            <a:r>
              <a:rPr lang="ru-RU" sz="2800" b="1" dirty="0" smtClean="0"/>
              <a:t>Ролевая </a:t>
            </a:r>
            <a:r>
              <a:rPr lang="ru-RU" sz="2800" b="1" dirty="0"/>
              <a:t>модель: </a:t>
            </a:r>
          </a:p>
          <a:p>
            <a:pPr>
              <a:lnSpc>
                <a:spcPct val="100000"/>
              </a:lnSpc>
            </a:pPr>
            <a:r>
              <a:rPr lang="ru-RU" sz="2800" b="1" dirty="0"/>
              <a:t>Ф.И.О., класс/группа </a:t>
            </a:r>
            <a:r>
              <a:rPr lang="ru-RU" sz="2800" b="1" dirty="0" smtClean="0"/>
              <a:t>наставляемого:</a:t>
            </a:r>
            <a:endParaRPr lang="ru-RU" sz="2800" b="1" dirty="0"/>
          </a:p>
          <a:p>
            <a:pPr>
              <a:lnSpc>
                <a:spcPct val="100000"/>
              </a:lnSpc>
            </a:pPr>
            <a:r>
              <a:rPr lang="ru-RU" sz="2800" b="1" dirty="0"/>
              <a:t>Ф.И.О. и должность </a:t>
            </a:r>
            <a:r>
              <a:rPr lang="ru-RU" sz="2800" b="1" dirty="0" smtClean="0"/>
              <a:t>наставника:</a:t>
            </a:r>
            <a:endParaRPr lang="ru-RU" sz="2800" b="1" dirty="0"/>
          </a:p>
          <a:p>
            <a:pPr>
              <a:lnSpc>
                <a:spcPct val="100000"/>
              </a:lnSpc>
            </a:pPr>
            <a:r>
              <a:rPr lang="ru-RU" sz="2800" b="1" dirty="0"/>
              <a:t>Срок осуществления плана: с  … по </a:t>
            </a:r>
            <a:r>
              <a:rPr lang="ru-RU" sz="2800" b="1" dirty="0" smtClean="0"/>
              <a:t>…</a:t>
            </a:r>
            <a:endParaRPr lang="ru-RU" sz="2800" b="1" dirty="0"/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95335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4023" y="879063"/>
            <a:ext cx="8780478" cy="610863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E06742"/>
                </a:solidFill>
              </a:rPr>
              <a:t>ТИПОВОЙ  ИНДИВИДУАЛЬНЫЙ  ПЛАН</a:t>
            </a:r>
            <a:endParaRPr lang="ru-RU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955" y="2081213"/>
            <a:ext cx="11750723" cy="3760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0988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37728DC-195E-4A4E-AEBA-5E0D1DB03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022" y="228600"/>
            <a:ext cx="8865778" cy="6281057"/>
          </a:xfrm>
        </p:spPr>
        <p:txBody>
          <a:bodyPr rtlCol="0">
            <a:normAutofit fontScale="90000"/>
          </a:bodyPr>
          <a:lstStyle/>
          <a:p>
            <a:pPr marL="109728" lvl="0">
              <a:spcBef>
                <a:spcPts val="300"/>
              </a:spcBef>
            </a:pPr>
            <a:r>
              <a:rPr lang="ru-RU" sz="3600" b="1" spc="0" dirty="0">
                <a:solidFill>
                  <a:srgbClr val="D1282E"/>
                </a:solidFill>
                <a:latin typeface="+mj-lt"/>
                <a:cs typeface="Times New Roman" panose="02020603050405020304" pitchFamily="18" charset="0"/>
              </a:rPr>
              <a:t>Форма наставнической </a:t>
            </a:r>
            <a:r>
              <a:rPr lang="ru-RU" sz="3600" b="1" spc="0" dirty="0" smtClean="0">
                <a:solidFill>
                  <a:srgbClr val="D1282E"/>
                </a:solidFill>
                <a:latin typeface="+mj-lt"/>
                <a:cs typeface="Times New Roman" panose="02020603050405020304" pitchFamily="18" charset="0"/>
              </a:rPr>
              <a:t>практики</a:t>
            </a:r>
            <a:br>
              <a:rPr lang="ru-RU" sz="3600" b="1" spc="0" dirty="0" smtClean="0">
                <a:solidFill>
                  <a:srgbClr val="D1282E"/>
                </a:solidFill>
                <a:latin typeface="+mj-lt"/>
                <a:cs typeface="Times New Roman" panose="02020603050405020304" pitchFamily="18" charset="0"/>
              </a:rPr>
            </a:br>
            <a:r>
              <a:rPr lang="ru-RU" sz="2700" b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Информационная карта</a:t>
            </a:r>
            <a:r>
              <a:rPr lang="ru-RU" sz="2700" spc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spc="0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Ф.И.О. автора опыта, e-</a:t>
            </a:r>
            <a:r>
              <a:rPr lang="ru-RU" sz="2200" spc="0" dirty="0" err="1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mail</a:t>
            </a: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, телефон</a:t>
            </a:r>
            <a:b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     </a:t>
            </a:r>
            <a:r>
              <a:rPr lang="en-US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</a:t>
            </a: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Наименование </a:t>
            </a: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ОО, в котором работает автор опыта</a:t>
            </a:r>
            <a:b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    </a:t>
            </a:r>
            <a:r>
              <a:rPr lang="en-US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</a:t>
            </a: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Должность</a:t>
            </a: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/>
            </a:r>
            <a:b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    </a:t>
            </a:r>
            <a:r>
              <a:rPr lang="en-US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</a:t>
            </a: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Стаж </a:t>
            </a: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работы в должности</a:t>
            </a:r>
            <a:b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   </a:t>
            </a:r>
            <a:r>
              <a:rPr lang="en-US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     </a:t>
            </a:r>
            <a:r>
              <a:rPr lang="ru-RU" sz="2200" spc="0" dirty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 Тема </a:t>
            </a:r>
            <a: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лучшей педагогической практики</a:t>
            </a:r>
            <a:br>
              <a:rPr lang="ru-RU" sz="22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0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 </a:t>
            </a:r>
            <a:br>
              <a:rPr lang="ru-RU" sz="20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700" b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Описание практики </a:t>
            </a:r>
            <a:r>
              <a:rPr lang="ru-RU" sz="27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Пояснительная записка с описанием цели, результатов практики наставничества, ролевой модели. </a:t>
            </a:r>
            <a:br>
              <a:rPr lang="ru-RU" sz="22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Описание содержания (форм, способов, событий) наставнической практики.</a:t>
            </a:r>
            <a:br>
              <a:rPr lang="ru-RU" sz="22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000" b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 </a:t>
            </a:r>
            <a:r>
              <a:rPr lang="ru-RU" sz="20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700" b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Кейс наставника может содержать:</a:t>
            </a:r>
            <a:r>
              <a:rPr lang="ru-RU" sz="27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/>
            </a:r>
            <a:br>
              <a:rPr lang="ru-RU" sz="2700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r>
              <a:rPr lang="ru-RU" sz="2200" i="1" spc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Фото- </a:t>
            </a:r>
            <a:r>
              <a:rPr lang="ru-RU" sz="2200" i="1" spc="0" smtClean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и видеоматериалы</a:t>
            </a:r>
            <a:r>
              <a:rPr lang="ru-RU" sz="22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>, диагностика дефицитов; анкеты; опросники; листы наблюдений; методические рекомендации; пособия; памятки; описание техник, технологий, методик,  направленных  на решение приоритетных задач данной практики. Ссылки на публикации о практики в сети Интернет.</a:t>
            </a:r>
            <a:r>
              <a:rPr lang="ru-RU" sz="20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  <a:t/>
            </a:r>
            <a:br>
              <a:rPr lang="ru-RU" sz="2000" i="1" spc="0" dirty="0">
                <a:solidFill>
                  <a:srgbClr val="000000"/>
                </a:solidFill>
                <a:latin typeface="+mj-lt"/>
                <a:ea typeface="+mn-ea"/>
                <a:cs typeface="Times New Roman" panose="02020603050405020304" pitchFamily="18" charset="0"/>
              </a:rPr>
            </a:br>
            <a:endParaRPr lang="ru-RU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0603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ользовательские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ns1:themeFamily xmlns:ns1="http://schemas.microsoft.com/office/thememl/2012/main" xmlns:ns0="http://schemas.openxmlformats.org/drawingml/2006/main" xmlns="" name="SwissPresentation C_MW_JS_SL_v2" id="{26A8DC41-7521-4E8A-BB40-82DDDF6580CB}" vid="{96196EC2-C392-482E-BF29-9BD12A62668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3804F14-618B-48E0-A956-DD76B6099D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8E66C-AC30-44BA-8882-3290DF968F1F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16c05727-aa75-4e4a-9b5f-8a80a1165891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1446DA3-37A7-4516-A4F6-8B99D0D312B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333</Words>
  <Application>Microsoft Office PowerPoint</Application>
  <PresentationFormat>Произвольный</PresentationFormat>
  <Paragraphs>62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Пользовательские</vt:lpstr>
      <vt:lpstr>Программно-методическое сопровождение Целевой модели наставничества в ОО</vt:lpstr>
      <vt:lpstr>Задачи муниципальных  систем наставничества</vt:lpstr>
      <vt:lpstr>Обязательные    документы ОО</vt:lpstr>
      <vt:lpstr>Обязательные    документы ОО</vt:lpstr>
      <vt:lpstr>Структура Программы (содержание программы должно соответствовать Положению о системе наставничества в ОО) </vt:lpstr>
      <vt:lpstr>   Структура персонализированной программы </vt:lpstr>
      <vt:lpstr>ТИПОВОЙ  ИНДИВИДУАЛЬНЫЙ  ПЛАН</vt:lpstr>
      <vt:lpstr>ТИПОВОЙ  ИНДИВИДУАЛЬНЫЙ  ПЛАН</vt:lpstr>
      <vt:lpstr>Форма наставнической практики Информационная карта Ф.И.О. автора опыта, e-mail, телефон                 Наименование ОО, в котором работает автор опыта                 Должность                 Стаж работы в должности                 Тема лучшей педагогической практики   Описание практики  Пояснительная записка с описанием цели, результатов практики наставничества, ролевой модели.  Описание содержания (форм, способов, событий) наставнической практики.   Кейс наставника может содержать: Фото- и видеоматериалы, диагностика дефицитов; анкеты; опросники; листы наблюдений; методические рекомендации; пособия; памятки; описание техник, технологий, методик,  направленных  на решение приоритетных задач данной практики. Ссылки на публикации о практики в сети Интернет. </vt:lpstr>
      <vt:lpstr>Методические рекомендации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2020-10-14T20:04:43Z</dcterms:created>
  <dcterms:modified xsi:type="dcterms:W3CDTF">2026-03-30T11:09:42Z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