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58" r:id="rId5"/>
    <p:sldId id="259" r:id="rId6"/>
    <p:sldId id="260" r:id="rId7"/>
    <p:sldId id="261" r:id="rId8"/>
    <p:sldId id="262" r:id="rId9"/>
    <p:sldId id="263" r:id="rId10"/>
    <p:sldId id="264" r:id="rId11"/>
    <p:sldId id="268" r:id="rId12"/>
    <p:sldId id="266" r:id="rId13"/>
    <p:sldId id="267" r:id="rId14"/>
    <p:sldId id="270"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17AAB9-48D4-425E-A608-EC64AB93A0C5}" v="244" dt="2020-06-06T20:14:19.0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58"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80B84B-F401-48E9-B7D1-F3AF14BC21D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246A16B-AC59-4F80-B673-47EF60142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38B43CB-B77C-46FE-A730-9A8D9F8EA87C}"/>
              </a:ext>
            </a:extLst>
          </p:cNvPr>
          <p:cNvSpPr>
            <a:spLocks noGrp="1"/>
          </p:cNvSpPr>
          <p:nvPr>
            <p:ph type="dt" sz="half" idx="10"/>
          </p:nvPr>
        </p:nvSpPr>
        <p:spPr/>
        <p:txBody>
          <a:bodyPr/>
          <a:lstStyle/>
          <a:p>
            <a:fld id="{F990F5CF-18B8-4A46-9C58-0436AADF116A}" type="datetimeFigureOut">
              <a:rPr lang="ru-RU" smtClean="0"/>
              <a:t>21.03.2026</a:t>
            </a:fld>
            <a:endParaRPr lang="ru-RU"/>
          </a:p>
        </p:txBody>
      </p:sp>
      <p:sp>
        <p:nvSpPr>
          <p:cNvPr id="5" name="Нижний колонтитул 4">
            <a:extLst>
              <a:ext uri="{FF2B5EF4-FFF2-40B4-BE49-F238E27FC236}">
                <a16:creationId xmlns:a16="http://schemas.microsoft.com/office/drawing/2014/main" id="{1653A765-135D-4ECD-ABDB-48E4EDF7950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13F9B7-7649-4615-B1BD-8AD50E1EB74D}"/>
              </a:ext>
            </a:extLst>
          </p:cNvPr>
          <p:cNvSpPr>
            <a:spLocks noGrp="1"/>
          </p:cNvSpPr>
          <p:nvPr>
            <p:ph type="sldNum" sz="quarter" idx="12"/>
          </p:nvPr>
        </p:nvSpPr>
        <p:spPr/>
        <p:txBody>
          <a:bodyPr/>
          <a:lstStyle/>
          <a:p>
            <a:fld id="{C8114935-745F-4F02-91BB-DDD6BB299DD7}" type="slidenum">
              <a:rPr lang="ru-RU" smtClean="0"/>
              <a:t>‹#›</a:t>
            </a:fld>
            <a:endParaRPr lang="ru-RU"/>
          </a:p>
        </p:txBody>
      </p:sp>
    </p:spTree>
    <p:extLst>
      <p:ext uri="{BB962C8B-B14F-4D97-AF65-F5344CB8AC3E}">
        <p14:creationId xmlns:p14="http://schemas.microsoft.com/office/powerpoint/2010/main" val="1127683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4DB43E-73B9-4333-83AB-736F3276A5B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F241A72F-AC73-49EF-A30A-C3459831A0B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E806EAA-5C55-4551-ABAC-F7AC233C9AFC}"/>
              </a:ext>
            </a:extLst>
          </p:cNvPr>
          <p:cNvSpPr>
            <a:spLocks noGrp="1"/>
          </p:cNvSpPr>
          <p:nvPr>
            <p:ph type="dt" sz="half" idx="10"/>
          </p:nvPr>
        </p:nvSpPr>
        <p:spPr/>
        <p:txBody>
          <a:bodyPr/>
          <a:lstStyle/>
          <a:p>
            <a:fld id="{F990F5CF-18B8-4A46-9C58-0436AADF116A}" type="datetimeFigureOut">
              <a:rPr lang="ru-RU" smtClean="0"/>
              <a:t>21.03.2026</a:t>
            </a:fld>
            <a:endParaRPr lang="ru-RU"/>
          </a:p>
        </p:txBody>
      </p:sp>
      <p:sp>
        <p:nvSpPr>
          <p:cNvPr id="5" name="Нижний колонтитул 4">
            <a:extLst>
              <a:ext uri="{FF2B5EF4-FFF2-40B4-BE49-F238E27FC236}">
                <a16:creationId xmlns:a16="http://schemas.microsoft.com/office/drawing/2014/main" id="{EDFA1986-3800-4BD9-84F0-7BC87401796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6702147-3672-451B-B132-DBB37FC0F360}"/>
              </a:ext>
            </a:extLst>
          </p:cNvPr>
          <p:cNvSpPr>
            <a:spLocks noGrp="1"/>
          </p:cNvSpPr>
          <p:nvPr>
            <p:ph type="sldNum" sz="quarter" idx="12"/>
          </p:nvPr>
        </p:nvSpPr>
        <p:spPr/>
        <p:txBody>
          <a:bodyPr/>
          <a:lstStyle/>
          <a:p>
            <a:fld id="{C8114935-745F-4F02-91BB-DDD6BB299DD7}" type="slidenum">
              <a:rPr lang="ru-RU" smtClean="0"/>
              <a:t>‹#›</a:t>
            </a:fld>
            <a:endParaRPr lang="ru-RU"/>
          </a:p>
        </p:txBody>
      </p:sp>
    </p:spTree>
    <p:extLst>
      <p:ext uri="{BB962C8B-B14F-4D97-AF65-F5344CB8AC3E}">
        <p14:creationId xmlns:p14="http://schemas.microsoft.com/office/powerpoint/2010/main" val="371172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FAB1E13-08AF-4C4D-82FD-575E2B94A4CC}"/>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981E8EB-E696-414E-B755-A9781AE36A2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CA9209F-755A-4B99-B148-AB4D81F41E54}"/>
              </a:ext>
            </a:extLst>
          </p:cNvPr>
          <p:cNvSpPr>
            <a:spLocks noGrp="1"/>
          </p:cNvSpPr>
          <p:nvPr>
            <p:ph type="dt" sz="half" idx="10"/>
          </p:nvPr>
        </p:nvSpPr>
        <p:spPr/>
        <p:txBody>
          <a:bodyPr/>
          <a:lstStyle/>
          <a:p>
            <a:fld id="{F990F5CF-18B8-4A46-9C58-0436AADF116A}" type="datetimeFigureOut">
              <a:rPr lang="ru-RU" smtClean="0"/>
              <a:t>21.03.2026</a:t>
            </a:fld>
            <a:endParaRPr lang="ru-RU"/>
          </a:p>
        </p:txBody>
      </p:sp>
      <p:sp>
        <p:nvSpPr>
          <p:cNvPr id="5" name="Нижний колонтитул 4">
            <a:extLst>
              <a:ext uri="{FF2B5EF4-FFF2-40B4-BE49-F238E27FC236}">
                <a16:creationId xmlns:a16="http://schemas.microsoft.com/office/drawing/2014/main" id="{2E3A6364-F1C2-445C-8160-EE33992AE17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39D8A46-C9EC-498D-A775-3A19FF47945E}"/>
              </a:ext>
            </a:extLst>
          </p:cNvPr>
          <p:cNvSpPr>
            <a:spLocks noGrp="1"/>
          </p:cNvSpPr>
          <p:nvPr>
            <p:ph type="sldNum" sz="quarter" idx="12"/>
          </p:nvPr>
        </p:nvSpPr>
        <p:spPr/>
        <p:txBody>
          <a:bodyPr/>
          <a:lstStyle/>
          <a:p>
            <a:fld id="{C8114935-745F-4F02-91BB-DDD6BB299DD7}" type="slidenum">
              <a:rPr lang="ru-RU" smtClean="0"/>
              <a:t>‹#›</a:t>
            </a:fld>
            <a:endParaRPr lang="ru-RU"/>
          </a:p>
        </p:txBody>
      </p:sp>
    </p:spTree>
    <p:extLst>
      <p:ext uri="{BB962C8B-B14F-4D97-AF65-F5344CB8AC3E}">
        <p14:creationId xmlns:p14="http://schemas.microsoft.com/office/powerpoint/2010/main" val="78645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B22222-E7C4-4F98-9FBD-B1511832F42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BC4F556-E795-4719-B199-F1E006E0D41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ABFA2B6-2F27-483E-8108-7B547FE8B54B}"/>
              </a:ext>
            </a:extLst>
          </p:cNvPr>
          <p:cNvSpPr>
            <a:spLocks noGrp="1"/>
          </p:cNvSpPr>
          <p:nvPr>
            <p:ph type="dt" sz="half" idx="10"/>
          </p:nvPr>
        </p:nvSpPr>
        <p:spPr/>
        <p:txBody>
          <a:bodyPr/>
          <a:lstStyle/>
          <a:p>
            <a:fld id="{F990F5CF-18B8-4A46-9C58-0436AADF116A}" type="datetimeFigureOut">
              <a:rPr lang="ru-RU" smtClean="0"/>
              <a:t>21.03.2026</a:t>
            </a:fld>
            <a:endParaRPr lang="ru-RU"/>
          </a:p>
        </p:txBody>
      </p:sp>
      <p:sp>
        <p:nvSpPr>
          <p:cNvPr id="5" name="Нижний колонтитул 4">
            <a:extLst>
              <a:ext uri="{FF2B5EF4-FFF2-40B4-BE49-F238E27FC236}">
                <a16:creationId xmlns:a16="http://schemas.microsoft.com/office/drawing/2014/main" id="{C9F321AD-8573-4873-87DA-FE27A4596B3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1BED48-F819-40F1-BE56-9DDF598C35DE}"/>
              </a:ext>
            </a:extLst>
          </p:cNvPr>
          <p:cNvSpPr>
            <a:spLocks noGrp="1"/>
          </p:cNvSpPr>
          <p:nvPr>
            <p:ph type="sldNum" sz="quarter" idx="12"/>
          </p:nvPr>
        </p:nvSpPr>
        <p:spPr/>
        <p:txBody>
          <a:bodyPr/>
          <a:lstStyle/>
          <a:p>
            <a:fld id="{C8114935-745F-4F02-91BB-DDD6BB299DD7}" type="slidenum">
              <a:rPr lang="ru-RU" smtClean="0"/>
              <a:t>‹#›</a:t>
            </a:fld>
            <a:endParaRPr lang="ru-RU"/>
          </a:p>
        </p:txBody>
      </p:sp>
    </p:spTree>
    <p:extLst>
      <p:ext uri="{BB962C8B-B14F-4D97-AF65-F5344CB8AC3E}">
        <p14:creationId xmlns:p14="http://schemas.microsoft.com/office/powerpoint/2010/main" val="307010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B583E2-0BD4-4763-B240-7A6F983570F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D9653DA-8462-4ABF-81FE-4988A9EA43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0BA2CF2-1045-489B-ABC8-AF6DFC8EE1DD}"/>
              </a:ext>
            </a:extLst>
          </p:cNvPr>
          <p:cNvSpPr>
            <a:spLocks noGrp="1"/>
          </p:cNvSpPr>
          <p:nvPr>
            <p:ph type="dt" sz="half" idx="10"/>
          </p:nvPr>
        </p:nvSpPr>
        <p:spPr/>
        <p:txBody>
          <a:bodyPr/>
          <a:lstStyle/>
          <a:p>
            <a:fld id="{F990F5CF-18B8-4A46-9C58-0436AADF116A}" type="datetimeFigureOut">
              <a:rPr lang="ru-RU" smtClean="0"/>
              <a:t>21.03.2026</a:t>
            </a:fld>
            <a:endParaRPr lang="ru-RU"/>
          </a:p>
        </p:txBody>
      </p:sp>
      <p:sp>
        <p:nvSpPr>
          <p:cNvPr id="5" name="Нижний колонтитул 4">
            <a:extLst>
              <a:ext uri="{FF2B5EF4-FFF2-40B4-BE49-F238E27FC236}">
                <a16:creationId xmlns:a16="http://schemas.microsoft.com/office/drawing/2014/main" id="{86E94CB0-0939-4A1D-89AD-6D941B7EB1E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2342DA6-762C-4BF0-A047-A8CC500E4656}"/>
              </a:ext>
            </a:extLst>
          </p:cNvPr>
          <p:cNvSpPr>
            <a:spLocks noGrp="1"/>
          </p:cNvSpPr>
          <p:nvPr>
            <p:ph type="sldNum" sz="quarter" idx="12"/>
          </p:nvPr>
        </p:nvSpPr>
        <p:spPr/>
        <p:txBody>
          <a:bodyPr/>
          <a:lstStyle/>
          <a:p>
            <a:fld id="{C8114935-745F-4F02-91BB-DDD6BB299DD7}" type="slidenum">
              <a:rPr lang="ru-RU" smtClean="0"/>
              <a:t>‹#›</a:t>
            </a:fld>
            <a:endParaRPr lang="ru-RU"/>
          </a:p>
        </p:txBody>
      </p:sp>
    </p:spTree>
    <p:extLst>
      <p:ext uri="{BB962C8B-B14F-4D97-AF65-F5344CB8AC3E}">
        <p14:creationId xmlns:p14="http://schemas.microsoft.com/office/powerpoint/2010/main" val="267921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21CA57-386C-40EB-A06A-005B9A8F9BD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5D023FE-5307-428E-95CD-34B42E6F333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A9276A6-752C-4958-9CD0-FDF16E8F1E37}"/>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78561EE-A370-4139-BB61-0165088E9FB3}"/>
              </a:ext>
            </a:extLst>
          </p:cNvPr>
          <p:cNvSpPr>
            <a:spLocks noGrp="1"/>
          </p:cNvSpPr>
          <p:nvPr>
            <p:ph type="dt" sz="half" idx="10"/>
          </p:nvPr>
        </p:nvSpPr>
        <p:spPr/>
        <p:txBody>
          <a:bodyPr/>
          <a:lstStyle/>
          <a:p>
            <a:fld id="{F990F5CF-18B8-4A46-9C58-0436AADF116A}" type="datetimeFigureOut">
              <a:rPr lang="ru-RU" smtClean="0"/>
              <a:t>21.03.2026</a:t>
            </a:fld>
            <a:endParaRPr lang="ru-RU"/>
          </a:p>
        </p:txBody>
      </p:sp>
      <p:sp>
        <p:nvSpPr>
          <p:cNvPr id="6" name="Нижний колонтитул 5">
            <a:extLst>
              <a:ext uri="{FF2B5EF4-FFF2-40B4-BE49-F238E27FC236}">
                <a16:creationId xmlns:a16="http://schemas.microsoft.com/office/drawing/2014/main" id="{61E9D913-8F99-41FF-9162-9C7D61DCB75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A8EF849-4E9D-4F57-80D7-2548B2A9ED7B}"/>
              </a:ext>
            </a:extLst>
          </p:cNvPr>
          <p:cNvSpPr>
            <a:spLocks noGrp="1"/>
          </p:cNvSpPr>
          <p:nvPr>
            <p:ph type="sldNum" sz="quarter" idx="12"/>
          </p:nvPr>
        </p:nvSpPr>
        <p:spPr/>
        <p:txBody>
          <a:bodyPr/>
          <a:lstStyle/>
          <a:p>
            <a:fld id="{C8114935-745F-4F02-91BB-DDD6BB299DD7}" type="slidenum">
              <a:rPr lang="ru-RU" smtClean="0"/>
              <a:t>‹#›</a:t>
            </a:fld>
            <a:endParaRPr lang="ru-RU"/>
          </a:p>
        </p:txBody>
      </p:sp>
    </p:spTree>
    <p:extLst>
      <p:ext uri="{BB962C8B-B14F-4D97-AF65-F5344CB8AC3E}">
        <p14:creationId xmlns:p14="http://schemas.microsoft.com/office/powerpoint/2010/main" val="3134108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823D72-01A8-47A6-BDD6-8C0FF1CA3934}"/>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761D543-727C-4FD8-9312-CC53155E61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D26EF02-F30B-4D02-8D73-3324FF744D7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5DA823A-9CE3-43C3-B78A-FB37AF3F7F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94349DF6-49A4-45C6-A742-BD19ADD367C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02C78FC-F855-4BE0-A6E8-1BD37DA9D13C}"/>
              </a:ext>
            </a:extLst>
          </p:cNvPr>
          <p:cNvSpPr>
            <a:spLocks noGrp="1"/>
          </p:cNvSpPr>
          <p:nvPr>
            <p:ph type="dt" sz="half" idx="10"/>
          </p:nvPr>
        </p:nvSpPr>
        <p:spPr/>
        <p:txBody>
          <a:bodyPr/>
          <a:lstStyle/>
          <a:p>
            <a:fld id="{F990F5CF-18B8-4A46-9C58-0436AADF116A}" type="datetimeFigureOut">
              <a:rPr lang="ru-RU" smtClean="0"/>
              <a:t>21.03.2026</a:t>
            </a:fld>
            <a:endParaRPr lang="ru-RU"/>
          </a:p>
        </p:txBody>
      </p:sp>
      <p:sp>
        <p:nvSpPr>
          <p:cNvPr id="8" name="Нижний колонтитул 7">
            <a:extLst>
              <a:ext uri="{FF2B5EF4-FFF2-40B4-BE49-F238E27FC236}">
                <a16:creationId xmlns:a16="http://schemas.microsoft.com/office/drawing/2014/main" id="{C9E7A411-7F95-4C37-B448-DAF67DB301B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D679B62F-1AC6-4208-90C5-CDBF4CDE05A7}"/>
              </a:ext>
            </a:extLst>
          </p:cNvPr>
          <p:cNvSpPr>
            <a:spLocks noGrp="1"/>
          </p:cNvSpPr>
          <p:nvPr>
            <p:ph type="sldNum" sz="quarter" idx="12"/>
          </p:nvPr>
        </p:nvSpPr>
        <p:spPr/>
        <p:txBody>
          <a:bodyPr/>
          <a:lstStyle/>
          <a:p>
            <a:fld id="{C8114935-745F-4F02-91BB-DDD6BB299DD7}" type="slidenum">
              <a:rPr lang="ru-RU" smtClean="0"/>
              <a:t>‹#›</a:t>
            </a:fld>
            <a:endParaRPr lang="ru-RU"/>
          </a:p>
        </p:txBody>
      </p:sp>
    </p:spTree>
    <p:extLst>
      <p:ext uri="{BB962C8B-B14F-4D97-AF65-F5344CB8AC3E}">
        <p14:creationId xmlns:p14="http://schemas.microsoft.com/office/powerpoint/2010/main" val="325384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303818-D91E-4596-953C-193CF0BCE875}"/>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ABB4396-FC26-4FD8-AD4B-705AD4F82C38}"/>
              </a:ext>
            </a:extLst>
          </p:cNvPr>
          <p:cNvSpPr>
            <a:spLocks noGrp="1"/>
          </p:cNvSpPr>
          <p:nvPr>
            <p:ph type="dt" sz="half" idx="10"/>
          </p:nvPr>
        </p:nvSpPr>
        <p:spPr/>
        <p:txBody>
          <a:bodyPr/>
          <a:lstStyle/>
          <a:p>
            <a:fld id="{F990F5CF-18B8-4A46-9C58-0436AADF116A}" type="datetimeFigureOut">
              <a:rPr lang="ru-RU" smtClean="0"/>
              <a:t>21.03.2026</a:t>
            </a:fld>
            <a:endParaRPr lang="ru-RU"/>
          </a:p>
        </p:txBody>
      </p:sp>
      <p:sp>
        <p:nvSpPr>
          <p:cNvPr id="4" name="Нижний колонтитул 3">
            <a:extLst>
              <a:ext uri="{FF2B5EF4-FFF2-40B4-BE49-F238E27FC236}">
                <a16:creationId xmlns:a16="http://schemas.microsoft.com/office/drawing/2014/main" id="{74BE45D8-16FB-4387-9E88-C999760502A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F78CD6F-831B-4606-9B82-85BA8478C3EA}"/>
              </a:ext>
            </a:extLst>
          </p:cNvPr>
          <p:cNvSpPr>
            <a:spLocks noGrp="1"/>
          </p:cNvSpPr>
          <p:nvPr>
            <p:ph type="sldNum" sz="quarter" idx="12"/>
          </p:nvPr>
        </p:nvSpPr>
        <p:spPr/>
        <p:txBody>
          <a:bodyPr/>
          <a:lstStyle/>
          <a:p>
            <a:fld id="{C8114935-745F-4F02-91BB-DDD6BB299DD7}" type="slidenum">
              <a:rPr lang="ru-RU" smtClean="0"/>
              <a:t>‹#›</a:t>
            </a:fld>
            <a:endParaRPr lang="ru-RU"/>
          </a:p>
        </p:txBody>
      </p:sp>
    </p:spTree>
    <p:extLst>
      <p:ext uri="{BB962C8B-B14F-4D97-AF65-F5344CB8AC3E}">
        <p14:creationId xmlns:p14="http://schemas.microsoft.com/office/powerpoint/2010/main" val="355541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69B0FFB-A7F0-4D18-AD4A-EFF6B151B5C0}"/>
              </a:ext>
            </a:extLst>
          </p:cNvPr>
          <p:cNvSpPr>
            <a:spLocks noGrp="1"/>
          </p:cNvSpPr>
          <p:nvPr>
            <p:ph type="dt" sz="half" idx="10"/>
          </p:nvPr>
        </p:nvSpPr>
        <p:spPr/>
        <p:txBody>
          <a:bodyPr/>
          <a:lstStyle/>
          <a:p>
            <a:fld id="{F990F5CF-18B8-4A46-9C58-0436AADF116A}" type="datetimeFigureOut">
              <a:rPr lang="ru-RU" smtClean="0"/>
              <a:t>21.03.2026</a:t>
            </a:fld>
            <a:endParaRPr lang="ru-RU"/>
          </a:p>
        </p:txBody>
      </p:sp>
      <p:sp>
        <p:nvSpPr>
          <p:cNvPr id="3" name="Нижний колонтитул 2">
            <a:extLst>
              <a:ext uri="{FF2B5EF4-FFF2-40B4-BE49-F238E27FC236}">
                <a16:creationId xmlns:a16="http://schemas.microsoft.com/office/drawing/2014/main" id="{4C6BCAB4-1A2F-4E9A-B0DD-A0490F5FD8C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292E48E-C2C9-4954-8B92-84F7E6E2F115}"/>
              </a:ext>
            </a:extLst>
          </p:cNvPr>
          <p:cNvSpPr>
            <a:spLocks noGrp="1"/>
          </p:cNvSpPr>
          <p:nvPr>
            <p:ph type="sldNum" sz="quarter" idx="12"/>
          </p:nvPr>
        </p:nvSpPr>
        <p:spPr/>
        <p:txBody>
          <a:bodyPr/>
          <a:lstStyle/>
          <a:p>
            <a:fld id="{C8114935-745F-4F02-91BB-DDD6BB299DD7}" type="slidenum">
              <a:rPr lang="ru-RU" smtClean="0"/>
              <a:t>‹#›</a:t>
            </a:fld>
            <a:endParaRPr lang="ru-RU"/>
          </a:p>
        </p:txBody>
      </p:sp>
    </p:spTree>
    <p:extLst>
      <p:ext uri="{BB962C8B-B14F-4D97-AF65-F5344CB8AC3E}">
        <p14:creationId xmlns:p14="http://schemas.microsoft.com/office/powerpoint/2010/main" val="220155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583380-E208-439F-9763-4679A9C8DE0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AA19A82-9D22-49FB-9672-14B60DFCBB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03F16C57-2D27-44CC-B15F-C7A5520BB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5BB318C-824C-453B-B80A-9287AAC4E0D5}"/>
              </a:ext>
            </a:extLst>
          </p:cNvPr>
          <p:cNvSpPr>
            <a:spLocks noGrp="1"/>
          </p:cNvSpPr>
          <p:nvPr>
            <p:ph type="dt" sz="half" idx="10"/>
          </p:nvPr>
        </p:nvSpPr>
        <p:spPr/>
        <p:txBody>
          <a:bodyPr/>
          <a:lstStyle/>
          <a:p>
            <a:fld id="{F990F5CF-18B8-4A46-9C58-0436AADF116A}" type="datetimeFigureOut">
              <a:rPr lang="ru-RU" smtClean="0"/>
              <a:t>21.03.2026</a:t>
            </a:fld>
            <a:endParaRPr lang="ru-RU"/>
          </a:p>
        </p:txBody>
      </p:sp>
      <p:sp>
        <p:nvSpPr>
          <p:cNvPr id="6" name="Нижний колонтитул 5">
            <a:extLst>
              <a:ext uri="{FF2B5EF4-FFF2-40B4-BE49-F238E27FC236}">
                <a16:creationId xmlns:a16="http://schemas.microsoft.com/office/drawing/2014/main" id="{385AA300-23D9-4148-A779-FE5D9F6745B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E315DE1-130A-4437-A1BF-6DA12BA2290B}"/>
              </a:ext>
            </a:extLst>
          </p:cNvPr>
          <p:cNvSpPr>
            <a:spLocks noGrp="1"/>
          </p:cNvSpPr>
          <p:nvPr>
            <p:ph type="sldNum" sz="quarter" idx="12"/>
          </p:nvPr>
        </p:nvSpPr>
        <p:spPr/>
        <p:txBody>
          <a:bodyPr/>
          <a:lstStyle/>
          <a:p>
            <a:fld id="{C8114935-745F-4F02-91BB-DDD6BB299DD7}" type="slidenum">
              <a:rPr lang="ru-RU" smtClean="0"/>
              <a:t>‹#›</a:t>
            </a:fld>
            <a:endParaRPr lang="ru-RU"/>
          </a:p>
        </p:txBody>
      </p:sp>
    </p:spTree>
    <p:extLst>
      <p:ext uri="{BB962C8B-B14F-4D97-AF65-F5344CB8AC3E}">
        <p14:creationId xmlns:p14="http://schemas.microsoft.com/office/powerpoint/2010/main" val="3351560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1D1D33-121E-457C-AD75-77C64A21FBE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64D45A5-F4BE-4A2D-B7CC-C51FDC69E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00F1993-4D16-4D61-AB8A-EBC4DC430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98151E7-D5B6-46EB-A333-BBE172CFDFE1}"/>
              </a:ext>
            </a:extLst>
          </p:cNvPr>
          <p:cNvSpPr>
            <a:spLocks noGrp="1"/>
          </p:cNvSpPr>
          <p:nvPr>
            <p:ph type="dt" sz="half" idx="10"/>
          </p:nvPr>
        </p:nvSpPr>
        <p:spPr/>
        <p:txBody>
          <a:bodyPr/>
          <a:lstStyle/>
          <a:p>
            <a:fld id="{F990F5CF-18B8-4A46-9C58-0436AADF116A}" type="datetimeFigureOut">
              <a:rPr lang="ru-RU" smtClean="0"/>
              <a:t>21.03.2026</a:t>
            </a:fld>
            <a:endParaRPr lang="ru-RU"/>
          </a:p>
        </p:txBody>
      </p:sp>
      <p:sp>
        <p:nvSpPr>
          <p:cNvPr id="6" name="Нижний колонтитул 5">
            <a:extLst>
              <a:ext uri="{FF2B5EF4-FFF2-40B4-BE49-F238E27FC236}">
                <a16:creationId xmlns:a16="http://schemas.microsoft.com/office/drawing/2014/main" id="{24014EEC-55CB-49E8-8C02-46CCF4C27A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8F2CA5F-0924-45C8-AAE5-411CFD9AA0F5}"/>
              </a:ext>
            </a:extLst>
          </p:cNvPr>
          <p:cNvSpPr>
            <a:spLocks noGrp="1"/>
          </p:cNvSpPr>
          <p:nvPr>
            <p:ph type="sldNum" sz="quarter" idx="12"/>
          </p:nvPr>
        </p:nvSpPr>
        <p:spPr/>
        <p:txBody>
          <a:bodyPr/>
          <a:lstStyle/>
          <a:p>
            <a:fld id="{C8114935-745F-4F02-91BB-DDD6BB299DD7}" type="slidenum">
              <a:rPr lang="ru-RU" smtClean="0"/>
              <a:t>‹#›</a:t>
            </a:fld>
            <a:endParaRPr lang="ru-RU"/>
          </a:p>
        </p:txBody>
      </p:sp>
    </p:spTree>
    <p:extLst>
      <p:ext uri="{BB962C8B-B14F-4D97-AF65-F5344CB8AC3E}">
        <p14:creationId xmlns:p14="http://schemas.microsoft.com/office/powerpoint/2010/main" val="3468287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A29932-BD62-4EED-AF07-5D3696E9CE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0E45FA1D-E110-4A60-B132-9A51C33F73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9EE0AAE-2C84-4B5C-88C5-0CCE22215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0F5CF-18B8-4A46-9C58-0436AADF116A}" type="datetimeFigureOut">
              <a:rPr lang="ru-RU" smtClean="0"/>
              <a:t>21.03.2026</a:t>
            </a:fld>
            <a:endParaRPr lang="ru-RU"/>
          </a:p>
        </p:txBody>
      </p:sp>
      <p:sp>
        <p:nvSpPr>
          <p:cNvPr id="5" name="Нижний колонтитул 4">
            <a:extLst>
              <a:ext uri="{FF2B5EF4-FFF2-40B4-BE49-F238E27FC236}">
                <a16:creationId xmlns:a16="http://schemas.microsoft.com/office/drawing/2014/main" id="{322F7831-1515-44C3-B841-993ED583EC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B0C3778-8C5D-40F7-A7F4-D52E57652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14935-745F-4F02-91BB-DDD6BB299DD7}" type="slidenum">
              <a:rPr lang="ru-RU" smtClean="0"/>
              <a:t>‹#›</a:t>
            </a:fld>
            <a:endParaRPr lang="ru-RU"/>
          </a:p>
        </p:txBody>
      </p:sp>
    </p:spTree>
    <p:extLst>
      <p:ext uri="{BB962C8B-B14F-4D97-AF65-F5344CB8AC3E}">
        <p14:creationId xmlns:p14="http://schemas.microsoft.com/office/powerpoint/2010/main" val="3636641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плавание&#10;&#10;Автоматически созданное описание">
            <a:extLst>
              <a:ext uri="{FF2B5EF4-FFF2-40B4-BE49-F238E27FC236}">
                <a16:creationId xmlns:a16="http://schemas.microsoft.com/office/drawing/2014/main" id="{FC9EA418-A37D-45DA-9FD5-F534BF91D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a:extLst>
              <a:ext uri="{FF2B5EF4-FFF2-40B4-BE49-F238E27FC236}">
                <a16:creationId xmlns:a16="http://schemas.microsoft.com/office/drawing/2014/main" id="{0B2D543C-CAB2-47E7-AA0C-A4BB3AE68BBA}"/>
              </a:ext>
            </a:extLst>
          </p:cNvPr>
          <p:cNvSpPr/>
          <p:nvPr/>
        </p:nvSpPr>
        <p:spPr>
          <a:xfrm>
            <a:off x="263444" y="470715"/>
            <a:ext cx="7206140" cy="3416320"/>
          </a:xfrm>
          <a:prstGeom prst="rect">
            <a:avLst/>
          </a:prstGeom>
          <a:noFill/>
        </p:spPr>
        <p:txBody>
          <a:bodyPr wrap="none" lIns="91440" tIns="45720" rIns="91440" bIns="45720">
            <a:spAutoFit/>
          </a:bodyPr>
          <a:lstStyle/>
          <a:p>
            <a:pPr algn="ctr"/>
            <a:r>
              <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Картотека </a:t>
            </a:r>
          </a:p>
          <a:p>
            <a:pPr algn="ctr"/>
            <a:r>
              <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игр с водой</a:t>
            </a:r>
          </a:p>
          <a:p>
            <a:pPr algn="ctr"/>
            <a:r>
              <a:rPr lang="ru-RU"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для детей </a:t>
            </a:r>
          </a:p>
          <a:p>
            <a:pPr algn="ctr"/>
            <a:r>
              <a:rPr lang="ru-RU"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дошкольного возраста.</a:t>
            </a:r>
            <a:endPar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Рисунок 5" descr="Изображение выглядит как рисунок&#10;&#10;Автоматически созданное описание">
            <a:extLst>
              <a:ext uri="{FF2B5EF4-FFF2-40B4-BE49-F238E27FC236}">
                <a16:creationId xmlns:a16="http://schemas.microsoft.com/office/drawing/2014/main" id="{D8FE671C-01A0-4FC2-940C-163B629B5D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286" b="98286" l="1693" r="96190">
                        <a14:foregroundMark x1="43522" y1="10286" x2="50974" y2="17143"/>
                        <a14:foregroundMark x1="50974" y1="17143" x2="52329" y2="21714"/>
                        <a14:foregroundMark x1="22439" y1="61143" x2="26588" y2="62571"/>
                        <a14:foregroundMark x1="31329" y1="66000" x2="31583" y2="68857"/>
                        <a14:foregroundMark x1="28281" y1="92571" x2="27604" y2="95714"/>
                        <a14:foregroundMark x1="31329" y1="94286" x2="30906" y2="96857"/>
                        <a14:foregroundMark x1="27434" y1="98571" x2="27434" y2="97714"/>
                        <a14:foregroundMark x1="53768" y1="52571" x2="57748" y2="61143"/>
                        <a14:foregroundMark x1="53260" y1="18857" x2="56054" y2="47714"/>
                        <a14:foregroundMark x1="69433" y1="27143" x2="65284" y2="63143"/>
                        <a14:foregroundMark x1="61304" y1="63714" x2="65622" y2="82857"/>
                        <a14:foregroundMark x1="13463" y1="23714" x2="18374" y2="21714"/>
                        <a14:foregroundMark x1="6943" y1="34857" x2="8383" y2="34857"/>
                        <a14:foregroundMark x1="5843" y1="63143" x2="10330" y2="63143"/>
                        <a14:foregroundMark x1="8213" y1="66571" x2="11770" y2="67143"/>
                        <a14:foregroundMark x1="3556" y1="69429" x2="3218" y2="65429"/>
                        <a14:foregroundMark x1="10246" y1="77714" x2="17358" y2="83429"/>
                        <a14:foregroundMark x1="17358" y1="83429" x2="17528" y2="83714"/>
                        <a14:foregroundMark x1="17358" y1="69429" x2="20068" y2="78000"/>
                        <a14:foregroundMark x1="81372" y1="62571" x2="92125" y2="66571"/>
                        <a14:foregroundMark x1="88569" y1="34857" x2="89670" y2="42571"/>
                        <a14:foregroundMark x1="84674" y1="15143" x2="85521" y2="16571"/>
                        <a14:foregroundMark x1="85267" y1="9429" x2="85944" y2="9714"/>
                        <a14:foregroundMark x1="93226" y1="31429" x2="93649" y2="32857"/>
                        <a14:foregroundMark x1="93819" y1="76571" x2="96190" y2="83714"/>
                        <a14:foregroundMark x1="87452" y1="88678" x2="88823" y2="90000"/>
                        <a14:foregroundMark x1="76715" y1="90571" x2="78239" y2="90000"/>
                        <a14:foregroundMark x1="46478" y1="6571" x2="46994" y2="6571"/>
                        <a14:foregroundMark x1="42676" y1="6571" x2="43684" y2="6571"/>
                        <a14:foregroundMark x1="66892" y1="62571" x2="71041" y2="59714"/>
                        <a14:foregroundMark x1="72904" y1="65429" x2="73836" y2="65429"/>
                        <a14:foregroundMark x1="63687" y1="51894" x2="64352" y2="53429"/>
                        <a14:foregroundMark x1="62743" y1="49714" x2="63098" y2="50534"/>
                        <a14:foregroundMark x1="44962" y1="2286" x2="46825" y2="4000"/>
                        <a14:foregroundMark x1="70703" y1="13143" x2="74259" y2="22857"/>
                        <a14:foregroundMark x1="93480" y1="28571" x2="93649" y2="28000"/>
                        <a14:foregroundMark x1="1693" y1="86571" x2="2710" y2="86571"/>
                        <a14:backgroundMark x1="48518" y1="571" x2="50381" y2="1714"/>
                        <a14:backgroundMark x1="62151" y1="54857" x2="62913" y2="55429"/>
                        <a14:backgroundMark x1="86706" y1="82857" x2="89416" y2="82286"/>
                        <a14:backgroundMark x1="44708" y1="1143" x2="45222" y2="1143"/>
                      </a14:backgroundRemoval>
                    </a14:imgEffect>
                  </a14:imgLayer>
                </a14:imgProps>
              </a:ext>
              <a:ext uri="{28A0092B-C50C-407E-A947-70E740481C1C}">
                <a14:useLocalDpi xmlns:a14="http://schemas.microsoft.com/office/drawing/2010/main" val="0"/>
              </a:ext>
            </a:extLst>
          </a:blip>
          <a:stretch>
            <a:fillRect/>
          </a:stretch>
        </p:blipFill>
        <p:spPr>
          <a:xfrm>
            <a:off x="1203375" y="4212405"/>
            <a:ext cx="8413373" cy="2493379"/>
          </a:xfrm>
          <a:prstGeom prst="rect">
            <a:avLst/>
          </a:prstGeom>
        </p:spPr>
      </p:pic>
      <p:sp>
        <p:nvSpPr>
          <p:cNvPr id="2" name="TextBox 1">
            <a:extLst>
              <a:ext uri="{FF2B5EF4-FFF2-40B4-BE49-F238E27FC236}">
                <a16:creationId xmlns:a16="http://schemas.microsoft.com/office/drawing/2014/main" id="{89395E96-141E-4316-A689-C9A89135E846}"/>
              </a:ext>
            </a:extLst>
          </p:cNvPr>
          <p:cNvSpPr txBox="1"/>
          <p:nvPr/>
        </p:nvSpPr>
        <p:spPr>
          <a:xfrm>
            <a:off x="9387228" y="5396897"/>
            <a:ext cx="3065070" cy="1200329"/>
          </a:xfrm>
          <a:prstGeom prst="rect">
            <a:avLst/>
          </a:prstGeom>
          <a:noFill/>
        </p:spPr>
        <p:txBody>
          <a:bodyPr wrap="none" rtlCol="0">
            <a:spAutoFit/>
          </a:bodyPr>
          <a:lstStyle/>
          <a:p>
            <a:r>
              <a:rPr lang="ru-RU" b="1" i="1" dirty="0">
                <a:solidFill>
                  <a:schemeClr val="accent5">
                    <a:lumMod val="75000"/>
                  </a:schemeClr>
                </a:solidFill>
                <a:latin typeface="Times New Roman" panose="02020603050405020304" pitchFamily="18" charset="0"/>
                <a:cs typeface="Times New Roman" panose="02020603050405020304" pitchFamily="18" charset="0"/>
              </a:rPr>
              <a:t>Подготовили воспитатели </a:t>
            </a:r>
          </a:p>
          <a:p>
            <a:r>
              <a:rPr lang="ru-RU" b="1" i="1" dirty="0">
                <a:solidFill>
                  <a:schemeClr val="accent5">
                    <a:lumMod val="75000"/>
                  </a:schemeClr>
                </a:solidFill>
                <a:latin typeface="Times New Roman" panose="02020603050405020304" pitchFamily="18" charset="0"/>
                <a:cs typeface="Times New Roman" panose="02020603050405020304" pitchFamily="18" charset="0"/>
              </a:rPr>
              <a:t>ГБОУ Школа №1413</a:t>
            </a:r>
          </a:p>
          <a:p>
            <a:r>
              <a:rPr lang="ru-RU" b="1" i="1" dirty="0">
                <a:solidFill>
                  <a:schemeClr val="accent5">
                    <a:lumMod val="75000"/>
                  </a:schemeClr>
                </a:solidFill>
                <a:latin typeface="Times New Roman" panose="02020603050405020304" pitchFamily="18" charset="0"/>
                <a:cs typeface="Times New Roman" panose="02020603050405020304" pitchFamily="18" charset="0"/>
              </a:rPr>
              <a:t>Донская А.И</a:t>
            </a:r>
            <a:r>
              <a:rPr lang="ru-RU" i="1" dirty="0">
                <a:solidFill>
                  <a:schemeClr val="accent5">
                    <a:lumMod val="75000"/>
                  </a:schemeClr>
                </a:solidFill>
                <a:latin typeface="Times New Roman" panose="02020603050405020304" pitchFamily="18" charset="0"/>
                <a:cs typeface="Times New Roman" panose="02020603050405020304" pitchFamily="18" charset="0"/>
              </a:rPr>
              <a:t>.</a:t>
            </a:r>
          </a:p>
          <a:p>
            <a:r>
              <a:rPr lang="ru-RU" b="1" i="1" dirty="0">
                <a:solidFill>
                  <a:schemeClr val="accent5">
                    <a:lumMod val="75000"/>
                  </a:schemeClr>
                </a:solidFill>
                <a:latin typeface="Times New Roman" panose="02020603050405020304" pitchFamily="18" charset="0"/>
                <a:cs typeface="Times New Roman" panose="02020603050405020304" pitchFamily="18" charset="0"/>
              </a:rPr>
              <a:t>Егорова Л.В</a:t>
            </a:r>
            <a:r>
              <a:rPr lang="ru-RU" i="1" dirty="0">
                <a:solidFill>
                  <a:schemeClr val="accent5">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6670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56000">
              <a:schemeClr val="accent1">
                <a:lumMod val="45000"/>
                <a:lumOff val="55000"/>
              </a:schemeClr>
            </a:gs>
            <a:gs pos="100000">
              <a:schemeClr val="accent5">
                <a:lumMod val="75000"/>
              </a:schemeClr>
            </a:gs>
          </a:gsLst>
          <a:lin ang="5400000" scaled="1"/>
        </a:gradFill>
        <a:effectLst/>
      </p:bgPr>
    </p:bg>
    <p:spTree>
      <p:nvGrpSpPr>
        <p:cNvPr id="1" name=""/>
        <p:cNvGrpSpPr/>
        <p:nvPr/>
      </p:nvGrpSpPr>
      <p:grpSpPr>
        <a:xfrm>
          <a:off x="0" y="0"/>
          <a:ext cx="0" cy="0"/>
          <a:chOff x="0" y="0"/>
          <a:chExt cx="0" cy="0"/>
        </a:xfrm>
      </p:grpSpPr>
      <p:pic>
        <p:nvPicPr>
          <p:cNvPr id="10" name="Рисунок 9" descr="Изображение выглядит как рисунок, стол&#10;&#10;Автоматически созданное описание">
            <a:extLst>
              <a:ext uri="{FF2B5EF4-FFF2-40B4-BE49-F238E27FC236}">
                <a16:creationId xmlns:a16="http://schemas.microsoft.com/office/drawing/2014/main" id="{40708234-ADCB-4E2F-ADD1-5D7E54EB7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9" y="-31362"/>
            <a:ext cx="9144000" cy="6858000"/>
          </a:xfrm>
          <a:prstGeom prst="rect">
            <a:avLst/>
          </a:prstGeom>
        </p:spPr>
      </p:pic>
      <p:sp>
        <p:nvSpPr>
          <p:cNvPr id="5" name="TextBox 4">
            <a:extLst>
              <a:ext uri="{FF2B5EF4-FFF2-40B4-BE49-F238E27FC236}">
                <a16:creationId xmlns:a16="http://schemas.microsoft.com/office/drawing/2014/main" id="{17F2732C-0D22-41B5-AE9C-B63C5376655E}"/>
              </a:ext>
            </a:extLst>
          </p:cNvPr>
          <p:cNvSpPr txBox="1"/>
          <p:nvPr/>
        </p:nvSpPr>
        <p:spPr>
          <a:xfrm>
            <a:off x="576547" y="1997839"/>
            <a:ext cx="5519452" cy="2862322"/>
          </a:xfrm>
          <a:custGeom>
            <a:avLst/>
            <a:gdLst>
              <a:gd name="csX0" fmla="*/ 0 w 5519452"/>
              <a:gd name="csY0" fmla="*/ 0 h 2862322"/>
              <a:gd name="csX1" fmla="*/ 496751 w 5519452"/>
              <a:gd name="csY1" fmla="*/ 0 h 2862322"/>
              <a:gd name="csX2" fmla="*/ 938307 w 5519452"/>
              <a:gd name="csY2" fmla="*/ 0 h 2862322"/>
              <a:gd name="csX3" fmla="*/ 1324668 w 5519452"/>
              <a:gd name="csY3" fmla="*/ 0 h 2862322"/>
              <a:gd name="csX4" fmla="*/ 1821419 w 5519452"/>
              <a:gd name="csY4" fmla="*/ 0 h 2862322"/>
              <a:gd name="csX5" fmla="*/ 2318170 w 5519452"/>
              <a:gd name="csY5" fmla="*/ 0 h 2862322"/>
              <a:gd name="csX6" fmla="*/ 2759726 w 5519452"/>
              <a:gd name="csY6" fmla="*/ 0 h 2862322"/>
              <a:gd name="csX7" fmla="*/ 3311671 w 5519452"/>
              <a:gd name="csY7" fmla="*/ 0 h 2862322"/>
              <a:gd name="csX8" fmla="*/ 3974005 w 5519452"/>
              <a:gd name="csY8" fmla="*/ 0 h 2862322"/>
              <a:gd name="csX9" fmla="*/ 4415562 w 5519452"/>
              <a:gd name="csY9" fmla="*/ 0 h 2862322"/>
              <a:gd name="csX10" fmla="*/ 4912312 w 5519452"/>
              <a:gd name="csY10" fmla="*/ 0 h 2862322"/>
              <a:gd name="csX11" fmla="*/ 5519452 w 5519452"/>
              <a:gd name="csY11" fmla="*/ 0 h 2862322"/>
              <a:gd name="csX12" fmla="*/ 5519452 w 5519452"/>
              <a:gd name="csY12" fmla="*/ 486595 h 2862322"/>
              <a:gd name="csX13" fmla="*/ 5519452 w 5519452"/>
              <a:gd name="csY13" fmla="*/ 1030436 h 2862322"/>
              <a:gd name="csX14" fmla="*/ 5519452 w 5519452"/>
              <a:gd name="csY14" fmla="*/ 1660147 h 2862322"/>
              <a:gd name="csX15" fmla="*/ 5519452 w 5519452"/>
              <a:gd name="csY15" fmla="*/ 2261234 h 2862322"/>
              <a:gd name="csX16" fmla="*/ 5519452 w 5519452"/>
              <a:gd name="csY16" fmla="*/ 2862322 h 2862322"/>
              <a:gd name="csX17" fmla="*/ 5077896 w 5519452"/>
              <a:gd name="csY17" fmla="*/ 2862322 h 2862322"/>
              <a:gd name="csX18" fmla="*/ 4581145 w 5519452"/>
              <a:gd name="csY18" fmla="*/ 2862322 h 2862322"/>
              <a:gd name="csX19" fmla="*/ 4194784 w 5519452"/>
              <a:gd name="csY19" fmla="*/ 2862322 h 2862322"/>
              <a:gd name="csX20" fmla="*/ 3642838 w 5519452"/>
              <a:gd name="csY20" fmla="*/ 2862322 h 2862322"/>
              <a:gd name="csX21" fmla="*/ 3035699 w 5519452"/>
              <a:gd name="csY21" fmla="*/ 2862322 h 2862322"/>
              <a:gd name="csX22" fmla="*/ 2538948 w 5519452"/>
              <a:gd name="csY22" fmla="*/ 2862322 h 2862322"/>
              <a:gd name="csX23" fmla="*/ 1931808 w 5519452"/>
              <a:gd name="csY23" fmla="*/ 2862322 h 2862322"/>
              <a:gd name="csX24" fmla="*/ 1324668 w 5519452"/>
              <a:gd name="csY24" fmla="*/ 2862322 h 2862322"/>
              <a:gd name="csX25" fmla="*/ 772723 w 5519452"/>
              <a:gd name="csY25" fmla="*/ 2862322 h 2862322"/>
              <a:gd name="csX26" fmla="*/ 0 w 5519452"/>
              <a:gd name="csY26" fmla="*/ 2862322 h 2862322"/>
              <a:gd name="csX27" fmla="*/ 0 w 5519452"/>
              <a:gd name="csY27" fmla="*/ 2318481 h 2862322"/>
              <a:gd name="csX28" fmla="*/ 0 w 5519452"/>
              <a:gd name="csY28" fmla="*/ 1774640 h 2862322"/>
              <a:gd name="csX29" fmla="*/ 0 w 5519452"/>
              <a:gd name="csY29" fmla="*/ 1202175 h 2862322"/>
              <a:gd name="csX30" fmla="*/ 0 w 5519452"/>
              <a:gd name="csY30" fmla="*/ 629711 h 2862322"/>
              <a:gd name="csX31" fmla="*/ 0 w 5519452"/>
              <a:gd name="csY31" fmla="*/ 0 h 28623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5519452" h="2862322" fill="none" extrusionOk="0">
                <a:moveTo>
                  <a:pt x="0" y="0"/>
                </a:moveTo>
                <a:cubicBezTo>
                  <a:pt x="147509" y="-32124"/>
                  <a:pt x="322277" y="11655"/>
                  <a:pt x="496751" y="0"/>
                </a:cubicBezTo>
                <a:cubicBezTo>
                  <a:pt x="671225" y="-11655"/>
                  <a:pt x="847690" y="45481"/>
                  <a:pt x="938307" y="0"/>
                </a:cubicBezTo>
                <a:cubicBezTo>
                  <a:pt x="1028924" y="-45481"/>
                  <a:pt x="1223965" y="41430"/>
                  <a:pt x="1324668" y="0"/>
                </a:cubicBezTo>
                <a:cubicBezTo>
                  <a:pt x="1425371" y="-41430"/>
                  <a:pt x="1579158" y="51309"/>
                  <a:pt x="1821419" y="0"/>
                </a:cubicBezTo>
                <a:cubicBezTo>
                  <a:pt x="2063680" y="-51309"/>
                  <a:pt x="2076706" y="44327"/>
                  <a:pt x="2318170" y="0"/>
                </a:cubicBezTo>
                <a:cubicBezTo>
                  <a:pt x="2559634" y="-44327"/>
                  <a:pt x="2638388" y="24388"/>
                  <a:pt x="2759726" y="0"/>
                </a:cubicBezTo>
                <a:cubicBezTo>
                  <a:pt x="2881064" y="-24388"/>
                  <a:pt x="3174530" y="8782"/>
                  <a:pt x="3311671" y="0"/>
                </a:cubicBezTo>
                <a:cubicBezTo>
                  <a:pt x="3448812" y="-8782"/>
                  <a:pt x="3831138" y="47401"/>
                  <a:pt x="3974005" y="0"/>
                </a:cubicBezTo>
                <a:cubicBezTo>
                  <a:pt x="4116872" y="-47401"/>
                  <a:pt x="4270159" y="39282"/>
                  <a:pt x="4415562" y="0"/>
                </a:cubicBezTo>
                <a:cubicBezTo>
                  <a:pt x="4560965" y="-39282"/>
                  <a:pt x="4785306" y="22947"/>
                  <a:pt x="4912312" y="0"/>
                </a:cubicBezTo>
                <a:cubicBezTo>
                  <a:pt x="5039318" y="-22947"/>
                  <a:pt x="5262127" y="22181"/>
                  <a:pt x="5519452" y="0"/>
                </a:cubicBezTo>
                <a:cubicBezTo>
                  <a:pt x="5529383" y="97384"/>
                  <a:pt x="5475285" y="320289"/>
                  <a:pt x="5519452" y="486595"/>
                </a:cubicBezTo>
                <a:cubicBezTo>
                  <a:pt x="5563619" y="652901"/>
                  <a:pt x="5513207" y="869323"/>
                  <a:pt x="5519452" y="1030436"/>
                </a:cubicBezTo>
                <a:cubicBezTo>
                  <a:pt x="5525697" y="1191549"/>
                  <a:pt x="5491489" y="1405024"/>
                  <a:pt x="5519452" y="1660147"/>
                </a:cubicBezTo>
                <a:cubicBezTo>
                  <a:pt x="5547415" y="1915270"/>
                  <a:pt x="5516131" y="2021066"/>
                  <a:pt x="5519452" y="2261234"/>
                </a:cubicBezTo>
                <a:cubicBezTo>
                  <a:pt x="5522773" y="2501402"/>
                  <a:pt x="5487514" y="2717609"/>
                  <a:pt x="5519452" y="2862322"/>
                </a:cubicBezTo>
                <a:cubicBezTo>
                  <a:pt x="5391025" y="2876848"/>
                  <a:pt x="5207156" y="2829553"/>
                  <a:pt x="5077896" y="2862322"/>
                </a:cubicBezTo>
                <a:cubicBezTo>
                  <a:pt x="4948636" y="2895091"/>
                  <a:pt x="4801315" y="2847058"/>
                  <a:pt x="4581145" y="2862322"/>
                </a:cubicBezTo>
                <a:cubicBezTo>
                  <a:pt x="4360975" y="2877586"/>
                  <a:pt x="4373813" y="2827594"/>
                  <a:pt x="4194784" y="2862322"/>
                </a:cubicBezTo>
                <a:cubicBezTo>
                  <a:pt x="4015755" y="2897050"/>
                  <a:pt x="3778004" y="2832951"/>
                  <a:pt x="3642838" y="2862322"/>
                </a:cubicBezTo>
                <a:cubicBezTo>
                  <a:pt x="3507672" y="2891693"/>
                  <a:pt x="3217568" y="2847266"/>
                  <a:pt x="3035699" y="2862322"/>
                </a:cubicBezTo>
                <a:cubicBezTo>
                  <a:pt x="2853830" y="2877378"/>
                  <a:pt x="2786075" y="2806376"/>
                  <a:pt x="2538948" y="2862322"/>
                </a:cubicBezTo>
                <a:cubicBezTo>
                  <a:pt x="2291821" y="2918268"/>
                  <a:pt x="2146737" y="2829855"/>
                  <a:pt x="1931808" y="2862322"/>
                </a:cubicBezTo>
                <a:cubicBezTo>
                  <a:pt x="1716879" y="2894789"/>
                  <a:pt x="1519617" y="2824422"/>
                  <a:pt x="1324668" y="2862322"/>
                </a:cubicBezTo>
                <a:cubicBezTo>
                  <a:pt x="1129719" y="2900222"/>
                  <a:pt x="980402" y="2858949"/>
                  <a:pt x="772723" y="2862322"/>
                </a:cubicBezTo>
                <a:cubicBezTo>
                  <a:pt x="565044" y="2865695"/>
                  <a:pt x="280061" y="2785500"/>
                  <a:pt x="0" y="2862322"/>
                </a:cubicBezTo>
                <a:cubicBezTo>
                  <a:pt x="-6118" y="2634917"/>
                  <a:pt x="51223" y="2454646"/>
                  <a:pt x="0" y="2318481"/>
                </a:cubicBezTo>
                <a:cubicBezTo>
                  <a:pt x="-51223" y="2182316"/>
                  <a:pt x="47335" y="1982365"/>
                  <a:pt x="0" y="1774640"/>
                </a:cubicBezTo>
                <a:cubicBezTo>
                  <a:pt x="-47335" y="1566915"/>
                  <a:pt x="25717" y="1471727"/>
                  <a:pt x="0" y="1202175"/>
                </a:cubicBezTo>
                <a:cubicBezTo>
                  <a:pt x="-25717" y="932623"/>
                  <a:pt x="1219" y="799110"/>
                  <a:pt x="0" y="629711"/>
                </a:cubicBezTo>
                <a:cubicBezTo>
                  <a:pt x="-1219" y="460312"/>
                  <a:pt x="21303" y="138628"/>
                  <a:pt x="0" y="0"/>
                </a:cubicBezTo>
                <a:close/>
              </a:path>
              <a:path w="5519452" h="2862322" stroke="0" extrusionOk="0">
                <a:moveTo>
                  <a:pt x="0" y="0"/>
                </a:moveTo>
                <a:cubicBezTo>
                  <a:pt x="223192" y="-43432"/>
                  <a:pt x="464852" y="2932"/>
                  <a:pt x="607140" y="0"/>
                </a:cubicBezTo>
                <a:cubicBezTo>
                  <a:pt x="749428" y="-2932"/>
                  <a:pt x="1077101" y="16310"/>
                  <a:pt x="1214279" y="0"/>
                </a:cubicBezTo>
                <a:cubicBezTo>
                  <a:pt x="1351457" y="-16310"/>
                  <a:pt x="1532683" y="13473"/>
                  <a:pt x="1711030" y="0"/>
                </a:cubicBezTo>
                <a:cubicBezTo>
                  <a:pt x="1889377" y="-13473"/>
                  <a:pt x="1964551" y="55395"/>
                  <a:pt x="2207781" y="0"/>
                </a:cubicBezTo>
                <a:cubicBezTo>
                  <a:pt x="2451011" y="-55395"/>
                  <a:pt x="2557725" y="960"/>
                  <a:pt x="2704531" y="0"/>
                </a:cubicBezTo>
                <a:cubicBezTo>
                  <a:pt x="2851337" y="-960"/>
                  <a:pt x="2970938" y="19704"/>
                  <a:pt x="3146088" y="0"/>
                </a:cubicBezTo>
                <a:cubicBezTo>
                  <a:pt x="3321238" y="-19704"/>
                  <a:pt x="3539640" y="49244"/>
                  <a:pt x="3753227" y="0"/>
                </a:cubicBezTo>
                <a:cubicBezTo>
                  <a:pt x="3966814" y="-49244"/>
                  <a:pt x="4129488" y="39698"/>
                  <a:pt x="4305173" y="0"/>
                </a:cubicBezTo>
                <a:cubicBezTo>
                  <a:pt x="4480858" y="-39698"/>
                  <a:pt x="4663270" y="4606"/>
                  <a:pt x="4857118" y="0"/>
                </a:cubicBezTo>
                <a:cubicBezTo>
                  <a:pt x="5050967" y="-4606"/>
                  <a:pt x="5326543" y="51582"/>
                  <a:pt x="5519452" y="0"/>
                </a:cubicBezTo>
                <a:cubicBezTo>
                  <a:pt x="5524990" y="153191"/>
                  <a:pt x="5485289" y="329564"/>
                  <a:pt x="5519452" y="486595"/>
                </a:cubicBezTo>
                <a:cubicBezTo>
                  <a:pt x="5553615" y="643626"/>
                  <a:pt x="5467394" y="943712"/>
                  <a:pt x="5519452" y="1116306"/>
                </a:cubicBezTo>
                <a:cubicBezTo>
                  <a:pt x="5571510" y="1288900"/>
                  <a:pt x="5458526" y="1515598"/>
                  <a:pt x="5519452" y="1688770"/>
                </a:cubicBezTo>
                <a:cubicBezTo>
                  <a:pt x="5580378" y="1861942"/>
                  <a:pt x="5471676" y="2052485"/>
                  <a:pt x="5519452" y="2318481"/>
                </a:cubicBezTo>
                <a:cubicBezTo>
                  <a:pt x="5567228" y="2584477"/>
                  <a:pt x="5495591" y="2733589"/>
                  <a:pt x="5519452" y="2862322"/>
                </a:cubicBezTo>
                <a:cubicBezTo>
                  <a:pt x="5311195" y="2911730"/>
                  <a:pt x="5156064" y="2825663"/>
                  <a:pt x="5022701" y="2862322"/>
                </a:cubicBezTo>
                <a:cubicBezTo>
                  <a:pt x="4889338" y="2898981"/>
                  <a:pt x="4724812" y="2827667"/>
                  <a:pt x="4581145" y="2862322"/>
                </a:cubicBezTo>
                <a:cubicBezTo>
                  <a:pt x="4437478" y="2896977"/>
                  <a:pt x="4333229" y="2858888"/>
                  <a:pt x="4139589" y="2862322"/>
                </a:cubicBezTo>
                <a:cubicBezTo>
                  <a:pt x="3945949" y="2865756"/>
                  <a:pt x="3734711" y="2797860"/>
                  <a:pt x="3532449" y="2862322"/>
                </a:cubicBezTo>
                <a:cubicBezTo>
                  <a:pt x="3330187" y="2926784"/>
                  <a:pt x="3190010" y="2812879"/>
                  <a:pt x="3090893" y="2862322"/>
                </a:cubicBezTo>
                <a:cubicBezTo>
                  <a:pt x="2991776" y="2911765"/>
                  <a:pt x="2737660" y="2804048"/>
                  <a:pt x="2594142" y="2862322"/>
                </a:cubicBezTo>
                <a:cubicBezTo>
                  <a:pt x="2450624" y="2920596"/>
                  <a:pt x="2282796" y="2814621"/>
                  <a:pt x="2097392" y="2862322"/>
                </a:cubicBezTo>
                <a:cubicBezTo>
                  <a:pt x="1911988" y="2910023"/>
                  <a:pt x="1721599" y="2857841"/>
                  <a:pt x="1600641" y="2862322"/>
                </a:cubicBezTo>
                <a:cubicBezTo>
                  <a:pt x="1479683" y="2866803"/>
                  <a:pt x="1187432" y="2839501"/>
                  <a:pt x="938307" y="2862322"/>
                </a:cubicBezTo>
                <a:cubicBezTo>
                  <a:pt x="689182" y="2885143"/>
                  <a:pt x="308906" y="2791624"/>
                  <a:pt x="0" y="2862322"/>
                </a:cubicBezTo>
                <a:cubicBezTo>
                  <a:pt x="-59130" y="2646578"/>
                  <a:pt x="22701" y="2420680"/>
                  <a:pt x="0" y="2232611"/>
                </a:cubicBezTo>
                <a:cubicBezTo>
                  <a:pt x="-22701" y="2044542"/>
                  <a:pt x="12170" y="1868927"/>
                  <a:pt x="0" y="1660147"/>
                </a:cubicBezTo>
                <a:cubicBezTo>
                  <a:pt x="-12170" y="1451367"/>
                  <a:pt x="59141" y="1281673"/>
                  <a:pt x="0" y="1030436"/>
                </a:cubicBezTo>
                <a:cubicBezTo>
                  <a:pt x="-59141" y="779199"/>
                  <a:pt x="73174" y="510336"/>
                  <a:pt x="0" y="0"/>
                </a:cubicBezTo>
                <a:close/>
              </a:path>
            </a:pathLst>
          </a:custGeom>
          <a:ln>
            <a:solidFill>
              <a:srgbClr val="002060"/>
            </a:solidFill>
            <a:extLst>
              <a:ext uri="{C807C97D-BFC1-408E-A445-0C87EB9F89A2}">
                <ask:lineSketchStyleProps xmlns:ask="http://schemas.microsoft.com/office/drawing/2018/sketchyshapes" sd="2599978664">
                  <a:prstGeom prst="rect">
                    <a:avLst/>
                  </a:prstGeom>
                  <ask:type>
                    <ask:lineSketchScribble/>
                  </ask:type>
                </ask:lineSketchStyleProps>
              </a:ext>
            </a:extLst>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2000" dirty="0">
                <a:latin typeface="Times New Roman" panose="02020603050405020304" pitchFamily="18" charset="0"/>
                <a:cs typeface="Times New Roman" panose="02020603050405020304" pitchFamily="18" charset="0"/>
              </a:rPr>
              <a:t>Вам понадобятся бутылки с водой. Сделайте заранее в крышках отверстие. Предложите детям с помощью такого приспособления порисовать на сухом асфальте. В жаркий день понаблюдайте с детьми как вода испаряется и рисунок исчезает. </a:t>
            </a:r>
          </a:p>
          <a:p>
            <a:pPr algn="ctr"/>
            <a:r>
              <a:rPr lang="ru-RU" sz="2000" dirty="0">
                <a:latin typeface="Times New Roman" panose="02020603050405020304" pitchFamily="18" charset="0"/>
                <a:cs typeface="Times New Roman" panose="02020603050405020304" pitchFamily="18" charset="0"/>
              </a:rPr>
              <a:t>Сделайте выводы. </a:t>
            </a:r>
          </a:p>
          <a:p>
            <a:pPr algn="ctr"/>
            <a:r>
              <a:rPr lang="ru-RU" sz="2000" dirty="0">
                <a:latin typeface="Times New Roman" panose="02020603050405020304" pitchFamily="18" charset="0"/>
                <a:cs typeface="Times New Roman" panose="02020603050405020304" pitchFamily="18" charset="0"/>
              </a:rPr>
              <a:t>Воду можно подкрасить, после высыхания на асфальте останется фрагмент цветного рисунка. </a:t>
            </a:r>
          </a:p>
        </p:txBody>
      </p:sp>
      <p:sp>
        <p:nvSpPr>
          <p:cNvPr id="11" name="TextBox 10">
            <a:extLst>
              <a:ext uri="{FF2B5EF4-FFF2-40B4-BE49-F238E27FC236}">
                <a16:creationId xmlns:a16="http://schemas.microsoft.com/office/drawing/2014/main" id="{1BBE5908-D550-4A81-AEC6-B2B634B98B88}"/>
              </a:ext>
            </a:extLst>
          </p:cNvPr>
          <p:cNvSpPr txBox="1"/>
          <p:nvPr/>
        </p:nvSpPr>
        <p:spPr>
          <a:xfrm>
            <a:off x="4314101" y="-41636"/>
            <a:ext cx="3563796" cy="923330"/>
          </a:xfrm>
          <a:prstGeom prst="rect">
            <a:avLst/>
          </a:prstGeom>
          <a:noFill/>
        </p:spPr>
        <p:txBody>
          <a:bodyPr wrap="none" rtlCol="0">
            <a:spAutoFit/>
          </a:bodyPr>
          <a:lstStyle/>
          <a:p>
            <a:r>
              <a:rPr lang="ru-RU"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Рисовалки</a:t>
            </a:r>
            <a:r>
              <a:rPr lang="ru-RU"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ru-RU" sz="5400" dirty="0"/>
          </a:p>
        </p:txBody>
      </p:sp>
      <p:sp>
        <p:nvSpPr>
          <p:cNvPr id="12" name="TextBox 11">
            <a:extLst>
              <a:ext uri="{FF2B5EF4-FFF2-40B4-BE49-F238E27FC236}">
                <a16:creationId xmlns:a16="http://schemas.microsoft.com/office/drawing/2014/main" id="{5D594856-6461-456C-8524-23310AACFD7E}"/>
              </a:ext>
            </a:extLst>
          </p:cNvPr>
          <p:cNvSpPr txBox="1"/>
          <p:nvPr/>
        </p:nvSpPr>
        <p:spPr>
          <a:xfrm>
            <a:off x="1366660" y="790349"/>
            <a:ext cx="9458679" cy="923330"/>
          </a:xfrm>
          <a:prstGeom prst="rect">
            <a:avLst/>
          </a:prstGeom>
          <a:noFill/>
        </p:spPr>
        <p:txBody>
          <a:bodyPr wrap="none" rtlCol="0">
            <a:spAutoFit/>
          </a:bodyPr>
          <a:lstStyle/>
          <a:p>
            <a:pPr algn="ctr"/>
            <a:r>
              <a:rPr lang="ru-RU" i="1" dirty="0"/>
              <a:t>Цель: </a:t>
            </a:r>
            <a:r>
              <a:rPr lang="ru-RU" i="1" dirty="0">
                <a:latin typeface="Times New Roman" panose="02020603050405020304" pitchFamily="18" charset="0"/>
                <a:cs typeface="Times New Roman" panose="02020603050405020304" pitchFamily="18" charset="0"/>
              </a:rPr>
              <a:t>развитие воображения, практических навыков изобразительной деятельности, </a:t>
            </a:r>
          </a:p>
          <a:p>
            <a:pPr algn="ctr"/>
            <a:r>
              <a:rPr lang="ru-RU" i="1" dirty="0">
                <a:latin typeface="Times New Roman" panose="02020603050405020304" pitchFamily="18" charset="0"/>
                <a:cs typeface="Times New Roman" panose="02020603050405020304" pitchFamily="18" charset="0"/>
              </a:rPr>
              <a:t>создать условия для экспериментирования с кинестетическими и зрительными ощущениями,</a:t>
            </a:r>
          </a:p>
          <a:p>
            <a:pPr algn="ctr"/>
            <a:r>
              <a:rPr lang="ru-RU" i="1" dirty="0">
                <a:latin typeface="Times New Roman" panose="02020603050405020304" pitchFamily="18" charset="0"/>
                <a:cs typeface="Times New Roman" panose="02020603050405020304" pitchFamily="18" charset="0"/>
              </a:rPr>
              <a:t> стимулировать развитие сенсомоторных умений и ориентацию в пространстве.</a:t>
            </a:r>
          </a:p>
        </p:txBody>
      </p:sp>
      <p:pic>
        <p:nvPicPr>
          <p:cNvPr id="3" name="Рисунок 2" descr="Изображение выглядит как внешний, ребенок, мужчина, играет&#10;&#10;Автоматически созданное описание">
            <a:extLst>
              <a:ext uri="{FF2B5EF4-FFF2-40B4-BE49-F238E27FC236}">
                <a16:creationId xmlns:a16="http://schemas.microsoft.com/office/drawing/2014/main" id="{E31F5FE7-1EB9-4BFB-BD9C-8E1185C8F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8393" y="2071972"/>
            <a:ext cx="4071082" cy="2714055"/>
          </a:xfrm>
          <a:custGeom>
            <a:avLst/>
            <a:gdLst>
              <a:gd name="csX0" fmla="*/ 0 w 4071082"/>
              <a:gd name="csY0" fmla="*/ 0 h 2714055"/>
              <a:gd name="csX1" fmla="*/ 663005 w 4071082"/>
              <a:gd name="csY1" fmla="*/ 0 h 2714055"/>
              <a:gd name="csX2" fmla="*/ 1326010 w 4071082"/>
              <a:gd name="csY2" fmla="*/ 0 h 2714055"/>
              <a:gd name="csX3" fmla="*/ 1907593 w 4071082"/>
              <a:gd name="csY3" fmla="*/ 0 h 2714055"/>
              <a:gd name="csX4" fmla="*/ 2448465 w 4071082"/>
              <a:gd name="csY4" fmla="*/ 0 h 2714055"/>
              <a:gd name="csX5" fmla="*/ 2948627 w 4071082"/>
              <a:gd name="csY5" fmla="*/ 0 h 2714055"/>
              <a:gd name="csX6" fmla="*/ 3448788 w 4071082"/>
              <a:gd name="csY6" fmla="*/ 0 h 2714055"/>
              <a:gd name="csX7" fmla="*/ 4071082 w 4071082"/>
              <a:gd name="csY7" fmla="*/ 0 h 2714055"/>
              <a:gd name="csX8" fmla="*/ 4071082 w 4071082"/>
              <a:gd name="csY8" fmla="*/ 542811 h 2714055"/>
              <a:gd name="csX9" fmla="*/ 4071082 w 4071082"/>
              <a:gd name="csY9" fmla="*/ 1004200 h 2714055"/>
              <a:gd name="csX10" fmla="*/ 4071082 w 4071082"/>
              <a:gd name="csY10" fmla="*/ 1492730 h 2714055"/>
              <a:gd name="csX11" fmla="*/ 4071082 w 4071082"/>
              <a:gd name="csY11" fmla="*/ 2035541 h 2714055"/>
              <a:gd name="csX12" fmla="*/ 4071082 w 4071082"/>
              <a:gd name="csY12" fmla="*/ 2714055 h 2714055"/>
              <a:gd name="csX13" fmla="*/ 3611631 w 4071082"/>
              <a:gd name="csY13" fmla="*/ 2714055 h 2714055"/>
              <a:gd name="csX14" fmla="*/ 3111470 w 4071082"/>
              <a:gd name="csY14" fmla="*/ 2714055 h 2714055"/>
              <a:gd name="csX15" fmla="*/ 2529887 w 4071082"/>
              <a:gd name="csY15" fmla="*/ 2714055 h 2714055"/>
              <a:gd name="csX16" fmla="*/ 1866882 w 4071082"/>
              <a:gd name="csY16" fmla="*/ 2714055 h 2714055"/>
              <a:gd name="csX17" fmla="*/ 1407431 w 4071082"/>
              <a:gd name="csY17" fmla="*/ 2714055 h 2714055"/>
              <a:gd name="csX18" fmla="*/ 907270 w 4071082"/>
              <a:gd name="csY18" fmla="*/ 2714055 h 2714055"/>
              <a:gd name="csX19" fmla="*/ 0 w 4071082"/>
              <a:gd name="csY19" fmla="*/ 2714055 h 2714055"/>
              <a:gd name="csX20" fmla="*/ 0 w 4071082"/>
              <a:gd name="csY20" fmla="*/ 2252666 h 2714055"/>
              <a:gd name="csX21" fmla="*/ 0 w 4071082"/>
              <a:gd name="csY21" fmla="*/ 1655574 h 2714055"/>
              <a:gd name="csX22" fmla="*/ 0 w 4071082"/>
              <a:gd name="csY22" fmla="*/ 1167044 h 2714055"/>
              <a:gd name="csX23" fmla="*/ 0 w 4071082"/>
              <a:gd name="csY23" fmla="*/ 651373 h 2714055"/>
              <a:gd name="csX24" fmla="*/ 0 w 4071082"/>
              <a:gd name="csY24" fmla="*/ 0 h 271405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4071082" h="2714055" fill="none" extrusionOk="0">
                <a:moveTo>
                  <a:pt x="0" y="0"/>
                </a:moveTo>
                <a:cubicBezTo>
                  <a:pt x="268509" y="-59906"/>
                  <a:pt x="525623" y="58583"/>
                  <a:pt x="663005" y="0"/>
                </a:cubicBezTo>
                <a:cubicBezTo>
                  <a:pt x="800387" y="-58583"/>
                  <a:pt x="1186166" y="144"/>
                  <a:pt x="1326010" y="0"/>
                </a:cubicBezTo>
                <a:cubicBezTo>
                  <a:pt x="1465855" y="-144"/>
                  <a:pt x="1636764" y="38336"/>
                  <a:pt x="1907593" y="0"/>
                </a:cubicBezTo>
                <a:cubicBezTo>
                  <a:pt x="2178422" y="-38336"/>
                  <a:pt x="2299449" y="55473"/>
                  <a:pt x="2448465" y="0"/>
                </a:cubicBezTo>
                <a:cubicBezTo>
                  <a:pt x="2597481" y="-55473"/>
                  <a:pt x="2753714" y="4711"/>
                  <a:pt x="2948627" y="0"/>
                </a:cubicBezTo>
                <a:cubicBezTo>
                  <a:pt x="3143540" y="-4711"/>
                  <a:pt x="3338076" y="25508"/>
                  <a:pt x="3448788" y="0"/>
                </a:cubicBezTo>
                <a:cubicBezTo>
                  <a:pt x="3559500" y="-25508"/>
                  <a:pt x="3843447" y="48589"/>
                  <a:pt x="4071082" y="0"/>
                </a:cubicBezTo>
                <a:cubicBezTo>
                  <a:pt x="4102234" y="254103"/>
                  <a:pt x="4039611" y="305375"/>
                  <a:pt x="4071082" y="542811"/>
                </a:cubicBezTo>
                <a:cubicBezTo>
                  <a:pt x="4102553" y="780247"/>
                  <a:pt x="4036379" y="803788"/>
                  <a:pt x="4071082" y="1004200"/>
                </a:cubicBezTo>
                <a:cubicBezTo>
                  <a:pt x="4105785" y="1204612"/>
                  <a:pt x="4054815" y="1329566"/>
                  <a:pt x="4071082" y="1492730"/>
                </a:cubicBezTo>
                <a:cubicBezTo>
                  <a:pt x="4087349" y="1655894"/>
                  <a:pt x="4015122" y="1770680"/>
                  <a:pt x="4071082" y="2035541"/>
                </a:cubicBezTo>
                <a:cubicBezTo>
                  <a:pt x="4127042" y="2300402"/>
                  <a:pt x="4023424" y="2387726"/>
                  <a:pt x="4071082" y="2714055"/>
                </a:cubicBezTo>
                <a:cubicBezTo>
                  <a:pt x="3972574" y="2752028"/>
                  <a:pt x="3840832" y="2709840"/>
                  <a:pt x="3611631" y="2714055"/>
                </a:cubicBezTo>
                <a:cubicBezTo>
                  <a:pt x="3382430" y="2718270"/>
                  <a:pt x="3327275" y="2711021"/>
                  <a:pt x="3111470" y="2714055"/>
                </a:cubicBezTo>
                <a:cubicBezTo>
                  <a:pt x="2895665" y="2717089"/>
                  <a:pt x="2787323" y="2649556"/>
                  <a:pt x="2529887" y="2714055"/>
                </a:cubicBezTo>
                <a:cubicBezTo>
                  <a:pt x="2272451" y="2778554"/>
                  <a:pt x="2183096" y="2682966"/>
                  <a:pt x="1866882" y="2714055"/>
                </a:cubicBezTo>
                <a:cubicBezTo>
                  <a:pt x="1550668" y="2745144"/>
                  <a:pt x="1583963" y="2704460"/>
                  <a:pt x="1407431" y="2714055"/>
                </a:cubicBezTo>
                <a:cubicBezTo>
                  <a:pt x="1230899" y="2723650"/>
                  <a:pt x="1036011" y="2655498"/>
                  <a:pt x="907270" y="2714055"/>
                </a:cubicBezTo>
                <a:cubicBezTo>
                  <a:pt x="778529" y="2772612"/>
                  <a:pt x="377149" y="2651603"/>
                  <a:pt x="0" y="2714055"/>
                </a:cubicBezTo>
                <a:cubicBezTo>
                  <a:pt x="-31249" y="2512051"/>
                  <a:pt x="32515" y="2421646"/>
                  <a:pt x="0" y="2252666"/>
                </a:cubicBezTo>
                <a:cubicBezTo>
                  <a:pt x="-32515" y="2083686"/>
                  <a:pt x="1064" y="1936439"/>
                  <a:pt x="0" y="1655574"/>
                </a:cubicBezTo>
                <a:cubicBezTo>
                  <a:pt x="-1064" y="1374709"/>
                  <a:pt x="20700" y="1406192"/>
                  <a:pt x="0" y="1167044"/>
                </a:cubicBezTo>
                <a:cubicBezTo>
                  <a:pt x="-20700" y="927896"/>
                  <a:pt x="9816" y="874446"/>
                  <a:pt x="0" y="651373"/>
                </a:cubicBezTo>
                <a:cubicBezTo>
                  <a:pt x="-9816" y="428300"/>
                  <a:pt x="17659" y="223143"/>
                  <a:pt x="0" y="0"/>
                </a:cubicBezTo>
                <a:close/>
              </a:path>
              <a:path w="4071082" h="2714055" stroke="0" extrusionOk="0">
                <a:moveTo>
                  <a:pt x="0" y="0"/>
                </a:moveTo>
                <a:cubicBezTo>
                  <a:pt x="130011" y="-11632"/>
                  <a:pt x="398719" y="43297"/>
                  <a:pt x="622294" y="0"/>
                </a:cubicBezTo>
                <a:cubicBezTo>
                  <a:pt x="845869" y="-43297"/>
                  <a:pt x="1086337" y="31868"/>
                  <a:pt x="1244588" y="0"/>
                </a:cubicBezTo>
                <a:cubicBezTo>
                  <a:pt x="1402839" y="-31868"/>
                  <a:pt x="1522004" y="48048"/>
                  <a:pt x="1704039" y="0"/>
                </a:cubicBezTo>
                <a:cubicBezTo>
                  <a:pt x="1886074" y="-48048"/>
                  <a:pt x="2067634" y="30778"/>
                  <a:pt x="2204200" y="0"/>
                </a:cubicBezTo>
                <a:cubicBezTo>
                  <a:pt x="2340766" y="-30778"/>
                  <a:pt x="2502875" y="22426"/>
                  <a:pt x="2704362" y="0"/>
                </a:cubicBezTo>
                <a:cubicBezTo>
                  <a:pt x="2905849" y="-22426"/>
                  <a:pt x="3003639" y="48445"/>
                  <a:pt x="3163812" y="0"/>
                </a:cubicBezTo>
                <a:cubicBezTo>
                  <a:pt x="3323985" y="-48445"/>
                  <a:pt x="3844101" y="96202"/>
                  <a:pt x="4071082" y="0"/>
                </a:cubicBezTo>
                <a:cubicBezTo>
                  <a:pt x="4140810" y="128292"/>
                  <a:pt x="4068780" y="404426"/>
                  <a:pt x="4071082" y="597092"/>
                </a:cubicBezTo>
                <a:cubicBezTo>
                  <a:pt x="4073384" y="789758"/>
                  <a:pt x="4026688" y="960110"/>
                  <a:pt x="4071082" y="1058481"/>
                </a:cubicBezTo>
                <a:cubicBezTo>
                  <a:pt x="4115476" y="1156852"/>
                  <a:pt x="4014584" y="1396355"/>
                  <a:pt x="4071082" y="1601292"/>
                </a:cubicBezTo>
                <a:cubicBezTo>
                  <a:pt x="4127580" y="1806229"/>
                  <a:pt x="4039022" y="2068941"/>
                  <a:pt x="4071082" y="2198385"/>
                </a:cubicBezTo>
                <a:cubicBezTo>
                  <a:pt x="4103142" y="2327829"/>
                  <a:pt x="4038070" y="2469714"/>
                  <a:pt x="4071082" y="2714055"/>
                </a:cubicBezTo>
                <a:cubicBezTo>
                  <a:pt x="3821305" y="2776534"/>
                  <a:pt x="3708235" y="2679522"/>
                  <a:pt x="3530210" y="2714055"/>
                </a:cubicBezTo>
                <a:cubicBezTo>
                  <a:pt x="3352185" y="2748588"/>
                  <a:pt x="3124530" y="2705223"/>
                  <a:pt x="2948627" y="2714055"/>
                </a:cubicBezTo>
                <a:cubicBezTo>
                  <a:pt x="2772724" y="2722887"/>
                  <a:pt x="2503881" y="2661671"/>
                  <a:pt x="2367043" y="2714055"/>
                </a:cubicBezTo>
                <a:cubicBezTo>
                  <a:pt x="2230205" y="2766439"/>
                  <a:pt x="2007395" y="2706874"/>
                  <a:pt x="1907593" y="2714055"/>
                </a:cubicBezTo>
                <a:cubicBezTo>
                  <a:pt x="1807791" y="2721236"/>
                  <a:pt x="1625675" y="2687319"/>
                  <a:pt x="1448142" y="2714055"/>
                </a:cubicBezTo>
                <a:cubicBezTo>
                  <a:pt x="1270609" y="2740791"/>
                  <a:pt x="1202692" y="2670546"/>
                  <a:pt x="988691" y="2714055"/>
                </a:cubicBezTo>
                <a:cubicBezTo>
                  <a:pt x="774690" y="2757564"/>
                  <a:pt x="362982" y="2629611"/>
                  <a:pt x="0" y="2714055"/>
                </a:cubicBezTo>
                <a:cubicBezTo>
                  <a:pt x="-14657" y="2569257"/>
                  <a:pt x="43720" y="2436181"/>
                  <a:pt x="0" y="2225525"/>
                </a:cubicBezTo>
                <a:cubicBezTo>
                  <a:pt x="-43720" y="2014869"/>
                  <a:pt x="1053" y="1889351"/>
                  <a:pt x="0" y="1709855"/>
                </a:cubicBezTo>
                <a:cubicBezTo>
                  <a:pt x="-1053" y="1530359"/>
                  <a:pt x="51003" y="1351419"/>
                  <a:pt x="0" y="1221325"/>
                </a:cubicBezTo>
                <a:cubicBezTo>
                  <a:pt x="-51003" y="1091231"/>
                  <a:pt x="9623" y="857544"/>
                  <a:pt x="0" y="651373"/>
                </a:cubicBezTo>
                <a:cubicBezTo>
                  <a:pt x="-9623" y="445202"/>
                  <a:pt x="54890" y="201585"/>
                  <a:pt x="0" y="0"/>
                </a:cubicBezTo>
                <a:close/>
              </a:path>
            </a:pathLst>
          </a:custGeom>
          <a:ln>
            <a:solidFill>
              <a:schemeClr val="tx1"/>
            </a:solidFill>
            <a:extLst>
              <a:ext uri="{C807C97D-BFC1-408E-A445-0C87EB9F89A2}">
                <ask:lineSketchStyleProps xmlns:ask="http://schemas.microsoft.com/office/drawing/2018/sketchyshapes" sd="1262744508">
                  <a:prstGeom prst="rect">
                    <a:avLst/>
                  </a:prstGeom>
                  <ask:type>
                    <ask:lineSketchScribble/>
                  </ask:type>
                </ask:lineSketchStyleProps>
              </a:ext>
            </a:extLst>
          </a:ln>
        </p:spPr>
      </p:pic>
    </p:spTree>
    <p:extLst>
      <p:ext uri="{BB962C8B-B14F-4D97-AF65-F5344CB8AC3E}">
        <p14:creationId xmlns:p14="http://schemas.microsoft.com/office/powerpoint/2010/main" val="2329830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56000">
              <a:schemeClr val="accent1">
                <a:lumMod val="45000"/>
                <a:lumOff val="55000"/>
              </a:schemeClr>
            </a:gs>
            <a:gs pos="100000">
              <a:schemeClr val="accent5">
                <a:lumMod val="75000"/>
              </a:schemeClr>
            </a:gs>
          </a:gsLst>
          <a:lin ang="5400000" scaled="1"/>
        </a:gradFill>
        <a:effectLst/>
      </p:bgPr>
    </p:bg>
    <p:spTree>
      <p:nvGrpSpPr>
        <p:cNvPr id="1" name=""/>
        <p:cNvGrpSpPr/>
        <p:nvPr/>
      </p:nvGrpSpPr>
      <p:grpSpPr>
        <a:xfrm>
          <a:off x="0" y="0"/>
          <a:ext cx="0" cy="0"/>
          <a:chOff x="0" y="0"/>
          <a:chExt cx="0" cy="0"/>
        </a:xfrm>
      </p:grpSpPr>
      <p:pic>
        <p:nvPicPr>
          <p:cNvPr id="10" name="Рисунок 9" descr="Изображение выглядит как рисунок, стол&#10;&#10;Автоматически созданное описание">
            <a:extLst>
              <a:ext uri="{FF2B5EF4-FFF2-40B4-BE49-F238E27FC236}">
                <a16:creationId xmlns:a16="http://schemas.microsoft.com/office/drawing/2014/main" id="{40708234-ADCB-4E2F-ADD1-5D7E54EB7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17F2732C-0D22-41B5-AE9C-B63C5376655E}"/>
              </a:ext>
            </a:extLst>
          </p:cNvPr>
          <p:cNvSpPr txBox="1"/>
          <p:nvPr/>
        </p:nvSpPr>
        <p:spPr>
          <a:xfrm>
            <a:off x="453258" y="1719507"/>
            <a:ext cx="5519452" cy="2862322"/>
          </a:xfrm>
          <a:custGeom>
            <a:avLst/>
            <a:gdLst>
              <a:gd name="csX0" fmla="*/ 0 w 5519452"/>
              <a:gd name="csY0" fmla="*/ 0 h 2862322"/>
              <a:gd name="csX1" fmla="*/ 496751 w 5519452"/>
              <a:gd name="csY1" fmla="*/ 0 h 2862322"/>
              <a:gd name="csX2" fmla="*/ 938307 w 5519452"/>
              <a:gd name="csY2" fmla="*/ 0 h 2862322"/>
              <a:gd name="csX3" fmla="*/ 1324668 w 5519452"/>
              <a:gd name="csY3" fmla="*/ 0 h 2862322"/>
              <a:gd name="csX4" fmla="*/ 1821419 w 5519452"/>
              <a:gd name="csY4" fmla="*/ 0 h 2862322"/>
              <a:gd name="csX5" fmla="*/ 2318170 w 5519452"/>
              <a:gd name="csY5" fmla="*/ 0 h 2862322"/>
              <a:gd name="csX6" fmla="*/ 2759726 w 5519452"/>
              <a:gd name="csY6" fmla="*/ 0 h 2862322"/>
              <a:gd name="csX7" fmla="*/ 3311671 w 5519452"/>
              <a:gd name="csY7" fmla="*/ 0 h 2862322"/>
              <a:gd name="csX8" fmla="*/ 3974005 w 5519452"/>
              <a:gd name="csY8" fmla="*/ 0 h 2862322"/>
              <a:gd name="csX9" fmla="*/ 4415562 w 5519452"/>
              <a:gd name="csY9" fmla="*/ 0 h 2862322"/>
              <a:gd name="csX10" fmla="*/ 4912312 w 5519452"/>
              <a:gd name="csY10" fmla="*/ 0 h 2862322"/>
              <a:gd name="csX11" fmla="*/ 5519452 w 5519452"/>
              <a:gd name="csY11" fmla="*/ 0 h 2862322"/>
              <a:gd name="csX12" fmla="*/ 5519452 w 5519452"/>
              <a:gd name="csY12" fmla="*/ 486595 h 2862322"/>
              <a:gd name="csX13" fmla="*/ 5519452 w 5519452"/>
              <a:gd name="csY13" fmla="*/ 1030436 h 2862322"/>
              <a:gd name="csX14" fmla="*/ 5519452 w 5519452"/>
              <a:gd name="csY14" fmla="*/ 1660147 h 2862322"/>
              <a:gd name="csX15" fmla="*/ 5519452 w 5519452"/>
              <a:gd name="csY15" fmla="*/ 2261234 h 2862322"/>
              <a:gd name="csX16" fmla="*/ 5519452 w 5519452"/>
              <a:gd name="csY16" fmla="*/ 2862322 h 2862322"/>
              <a:gd name="csX17" fmla="*/ 5077896 w 5519452"/>
              <a:gd name="csY17" fmla="*/ 2862322 h 2862322"/>
              <a:gd name="csX18" fmla="*/ 4581145 w 5519452"/>
              <a:gd name="csY18" fmla="*/ 2862322 h 2862322"/>
              <a:gd name="csX19" fmla="*/ 4194784 w 5519452"/>
              <a:gd name="csY19" fmla="*/ 2862322 h 2862322"/>
              <a:gd name="csX20" fmla="*/ 3642838 w 5519452"/>
              <a:gd name="csY20" fmla="*/ 2862322 h 2862322"/>
              <a:gd name="csX21" fmla="*/ 3035699 w 5519452"/>
              <a:gd name="csY21" fmla="*/ 2862322 h 2862322"/>
              <a:gd name="csX22" fmla="*/ 2538948 w 5519452"/>
              <a:gd name="csY22" fmla="*/ 2862322 h 2862322"/>
              <a:gd name="csX23" fmla="*/ 1931808 w 5519452"/>
              <a:gd name="csY23" fmla="*/ 2862322 h 2862322"/>
              <a:gd name="csX24" fmla="*/ 1324668 w 5519452"/>
              <a:gd name="csY24" fmla="*/ 2862322 h 2862322"/>
              <a:gd name="csX25" fmla="*/ 772723 w 5519452"/>
              <a:gd name="csY25" fmla="*/ 2862322 h 2862322"/>
              <a:gd name="csX26" fmla="*/ 0 w 5519452"/>
              <a:gd name="csY26" fmla="*/ 2862322 h 2862322"/>
              <a:gd name="csX27" fmla="*/ 0 w 5519452"/>
              <a:gd name="csY27" fmla="*/ 2318481 h 2862322"/>
              <a:gd name="csX28" fmla="*/ 0 w 5519452"/>
              <a:gd name="csY28" fmla="*/ 1774640 h 2862322"/>
              <a:gd name="csX29" fmla="*/ 0 w 5519452"/>
              <a:gd name="csY29" fmla="*/ 1202175 h 2862322"/>
              <a:gd name="csX30" fmla="*/ 0 w 5519452"/>
              <a:gd name="csY30" fmla="*/ 629711 h 2862322"/>
              <a:gd name="csX31" fmla="*/ 0 w 5519452"/>
              <a:gd name="csY31" fmla="*/ 0 h 28623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5519452" h="2862322" fill="none" extrusionOk="0">
                <a:moveTo>
                  <a:pt x="0" y="0"/>
                </a:moveTo>
                <a:cubicBezTo>
                  <a:pt x="147509" y="-32124"/>
                  <a:pt x="322277" y="11655"/>
                  <a:pt x="496751" y="0"/>
                </a:cubicBezTo>
                <a:cubicBezTo>
                  <a:pt x="671225" y="-11655"/>
                  <a:pt x="847690" y="45481"/>
                  <a:pt x="938307" y="0"/>
                </a:cubicBezTo>
                <a:cubicBezTo>
                  <a:pt x="1028924" y="-45481"/>
                  <a:pt x="1223965" y="41430"/>
                  <a:pt x="1324668" y="0"/>
                </a:cubicBezTo>
                <a:cubicBezTo>
                  <a:pt x="1425371" y="-41430"/>
                  <a:pt x="1579158" y="51309"/>
                  <a:pt x="1821419" y="0"/>
                </a:cubicBezTo>
                <a:cubicBezTo>
                  <a:pt x="2063680" y="-51309"/>
                  <a:pt x="2076706" y="44327"/>
                  <a:pt x="2318170" y="0"/>
                </a:cubicBezTo>
                <a:cubicBezTo>
                  <a:pt x="2559634" y="-44327"/>
                  <a:pt x="2638388" y="24388"/>
                  <a:pt x="2759726" y="0"/>
                </a:cubicBezTo>
                <a:cubicBezTo>
                  <a:pt x="2881064" y="-24388"/>
                  <a:pt x="3174530" y="8782"/>
                  <a:pt x="3311671" y="0"/>
                </a:cubicBezTo>
                <a:cubicBezTo>
                  <a:pt x="3448812" y="-8782"/>
                  <a:pt x="3831138" y="47401"/>
                  <a:pt x="3974005" y="0"/>
                </a:cubicBezTo>
                <a:cubicBezTo>
                  <a:pt x="4116872" y="-47401"/>
                  <a:pt x="4270159" y="39282"/>
                  <a:pt x="4415562" y="0"/>
                </a:cubicBezTo>
                <a:cubicBezTo>
                  <a:pt x="4560965" y="-39282"/>
                  <a:pt x="4785306" y="22947"/>
                  <a:pt x="4912312" y="0"/>
                </a:cubicBezTo>
                <a:cubicBezTo>
                  <a:pt x="5039318" y="-22947"/>
                  <a:pt x="5262127" y="22181"/>
                  <a:pt x="5519452" y="0"/>
                </a:cubicBezTo>
                <a:cubicBezTo>
                  <a:pt x="5529383" y="97384"/>
                  <a:pt x="5475285" y="320289"/>
                  <a:pt x="5519452" y="486595"/>
                </a:cubicBezTo>
                <a:cubicBezTo>
                  <a:pt x="5563619" y="652901"/>
                  <a:pt x="5513207" y="869323"/>
                  <a:pt x="5519452" y="1030436"/>
                </a:cubicBezTo>
                <a:cubicBezTo>
                  <a:pt x="5525697" y="1191549"/>
                  <a:pt x="5491489" y="1405024"/>
                  <a:pt x="5519452" y="1660147"/>
                </a:cubicBezTo>
                <a:cubicBezTo>
                  <a:pt x="5547415" y="1915270"/>
                  <a:pt x="5516131" y="2021066"/>
                  <a:pt x="5519452" y="2261234"/>
                </a:cubicBezTo>
                <a:cubicBezTo>
                  <a:pt x="5522773" y="2501402"/>
                  <a:pt x="5487514" y="2717609"/>
                  <a:pt x="5519452" y="2862322"/>
                </a:cubicBezTo>
                <a:cubicBezTo>
                  <a:pt x="5391025" y="2876848"/>
                  <a:pt x="5207156" y="2829553"/>
                  <a:pt x="5077896" y="2862322"/>
                </a:cubicBezTo>
                <a:cubicBezTo>
                  <a:pt x="4948636" y="2895091"/>
                  <a:pt x="4801315" y="2847058"/>
                  <a:pt x="4581145" y="2862322"/>
                </a:cubicBezTo>
                <a:cubicBezTo>
                  <a:pt x="4360975" y="2877586"/>
                  <a:pt x="4373813" y="2827594"/>
                  <a:pt x="4194784" y="2862322"/>
                </a:cubicBezTo>
                <a:cubicBezTo>
                  <a:pt x="4015755" y="2897050"/>
                  <a:pt x="3778004" y="2832951"/>
                  <a:pt x="3642838" y="2862322"/>
                </a:cubicBezTo>
                <a:cubicBezTo>
                  <a:pt x="3507672" y="2891693"/>
                  <a:pt x="3217568" y="2847266"/>
                  <a:pt x="3035699" y="2862322"/>
                </a:cubicBezTo>
                <a:cubicBezTo>
                  <a:pt x="2853830" y="2877378"/>
                  <a:pt x="2786075" y="2806376"/>
                  <a:pt x="2538948" y="2862322"/>
                </a:cubicBezTo>
                <a:cubicBezTo>
                  <a:pt x="2291821" y="2918268"/>
                  <a:pt x="2146737" y="2829855"/>
                  <a:pt x="1931808" y="2862322"/>
                </a:cubicBezTo>
                <a:cubicBezTo>
                  <a:pt x="1716879" y="2894789"/>
                  <a:pt x="1519617" y="2824422"/>
                  <a:pt x="1324668" y="2862322"/>
                </a:cubicBezTo>
                <a:cubicBezTo>
                  <a:pt x="1129719" y="2900222"/>
                  <a:pt x="980402" y="2858949"/>
                  <a:pt x="772723" y="2862322"/>
                </a:cubicBezTo>
                <a:cubicBezTo>
                  <a:pt x="565044" y="2865695"/>
                  <a:pt x="280061" y="2785500"/>
                  <a:pt x="0" y="2862322"/>
                </a:cubicBezTo>
                <a:cubicBezTo>
                  <a:pt x="-6118" y="2634917"/>
                  <a:pt x="51223" y="2454646"/>
                  <a:pt x="0" y="2318481"/>
                </a:cubicBezTo>
                <a:cubicBezTo>
                  <a:pt x="-51223" y="2182316"/>
                  <a:pt x="47335" y="1982365"/>
                  <a:pt x="0" y="1774640"/>
                </a:cubicBezTo>
                <a:cubicBezTo>
                  <a:pt x="-47335" y="1566915"/>
                  <a:pt x="25717" y="1471727"/>
                  <a:pt x="0" y="1202175"/>
                </a:cubicBezTo>
                <a:cubicBezTo>
                  <a:pt x="-25717" y="932623"/>
                  <a:pt x="1219" y="799110"/>
                  <a:pt x="0" y="629711"/>
                </a:cubicBezTo>
                <a:cubicBezTo>
                  <a:pt x="-1219" y="460312"/>
                  <a:pt x="21303" y="138628"/>
                  <a:pt x="0" y="0"/>
                </a:cubicBezTo>
                <a:close/>
              </a:path>
              <a:path w="5519452" h="2862322" stroke="0" extrusionOk="0">
                <a:moveTo>
                  <a:pt x="0" y="0"/>
                </a:moveTo>
                <a:cubicBezTo>
                  <a:pt x="223192" y="-43432"/>
                  <a:pt x="464852" y="2932"/>
                  <a:pt x="607140" y="0"/>
                </a:cubicBezTo>
                <a:cubicBezTo>
                  <a:pt x="749428" y="-2932"/>
                  <a:pt x="1077101" y="16310"/>
                  <a:pt x="1214279" y="0"/>
                </a:cubicBezTo>
                <a:cubicBezTo>
                  <a:pt x="1351457" y="-16310"/>
                  <a:pt x="1532683" y="13473"/>
                  <a:pt x="1711030" y="0"/>
                </a:cubicBezTo>
                <a:cubicBezTo>
                  <a:pt x="1889377" y="-13473"/>
                  <a:pt x="1964551" y="55395"/>
                  <a:pt x="2207781" y="0"/>
                </a:cubicBezTo>
                <a:cubicBezTo>
                  <a:pt x="2451011" y="-55395"/>
                  <a:pt x="2557725" y="960"/>
                  <a:pt x="2704531" y="0"/>
                </a:cubicBezTo>
                <a:cubicBezTo>
                  <a:pt x="2851337" y="-960"/>
                  <a:pt x="2970938" y="19704"/>
                  <a:pt x="3146088" y="0"/>
                </a:cubicBezTo>
                <a:cubicBezTo>
                  <a:pt x="3321238" y="-19704"/>
                  <a:pt x="3539640" y="49244"/>
                  <a:pt x="3753227" y="0"/>
                </a:cubicBezTo>
                <a:cubicBezTo>
                  <a:pt x="3966814" y="-49244"/>
                  <a:pt x="4129488" y="39698"/>
                  <a:pt x="4305173" y="0"/>
                </a:cubicBezTo>
                <a:cubicBezTo>
                  <a:pt x="4480858" y="-39698"/>
                  <a:pt x="4663270" y="4606"/>
                  <a:pt x="4857118" y="0"/>
                </a:cubicBezTo>
                <a:cubicBezTo>
                  <a:pt x="5050967" y="-4606"/>
                  <a:pt x="5326543" y="51582"/>
                  <a:pt x="5519452" y="0"/>
                </a:cubicBezTo>
                <a:cubicBezTo>
                  <a:pt x="5524990" y="153191"/>
                  <a:pt x="5485289" y="329564"/>
                  <a:pt x="5519452" y="486595"/>
                </a:cubicBezTo>
                <a:cubicBezTo>
                  <a:pt x="5553615" y="643626"/>
                  <a:pt x="5467394" y="943712"/>
                  <a:pt x="5519452" y="1116306"/>
                </a:cubicBezTo>
                <a:cubicBezTo>
                  <a:pt x="5571510" y="1288900"/>
                  <a:pt x="5458526" y="1515598"/>
                  <a:pt x="5519452" y="1688770"/>
                </a:cubicBezTo>
                <a:cubicBezTo>
                  <a:pt x="5580378" y="1861942"/>
                  <a:pt x="5471676" y="2052485"/>
                  <a:pt x="5519452" y="2318481"/>
                </a:cubicBezTo>
                <a:cubicBezTo>
                  <a:pt x="5567228" y="2584477"/>
                  <a:pt x="5495591" y="2733589"/>
                  <a:pt x="5519452" y="2862322"/>
                </a:cubicBezTo>
                <a:cubicBezTo>
                  <a:pt x="5311195" y="2911730"/>
                  <a:pt x="5156064" y="2825663"/>
                  <a:pt x="5022701" y="2862322"/>
                </a:cubicBezTo>
                <a:cubicBezTo>
                  <a:pt x="4889338" y="2898981"/>
                  <a:pt x="4724812" y="2827667"/>
                  <a:pt x="4581145" y="2862322"/>
                </a:cubicBezTo>
                <a:cubicBezTo>
                  <a:pt x="4437478" y="2896977"/>
                  <a:pt x="4333229" y="2858888"/>
                  <a:pt x="4139589" y="2862322"/>
                </a:cubicBezTo>
                <a:cubicBezTo>
                  <a:pt x="3945949" y="2865756"/>
                  <a:pt x="3734711" y="2797860"/>
                  <a:pt x="3532449" y="2862322"/>
                </a:cubicBezTo>
                <a:cubicBezTo>
                  <a:pt x="3330187" y="2926784"/>
                  <a:pt x="3190010" y="2812879"/>
                  <a:pt x="3090893" y="2862322"/>
                </a:cubicBezTo>
                <a:cubicBezTo>
                  <a:pt x="2991776" y="2911765"/>
                  <a:pt x="2737660" y="2804048"/>
                  <a:pt x="2594142" y="2862322"/>
                </a:cubicBezTo>
                <a:cubicBezTo>
                  <a:pt x="2450624" y="2920596"/>
                  <a:pt x="2282796" y="2814621"/>
                  <a:pt x="2097392" y="2862322"/>
                </a:cubicBezTo>
                <a:cubicBezTo>
                  <a:pt x="1911988" y="2910023"/>
                  <a:pt x="1721599" y="2857841"/>
                  <a:pt x="1600641" y="2862322"/>
                </a:cubicBezTo>
                <a:cubicBezTo>
                  <a:pt x="1479683" y="2866803"/>
                  <a:pt x="1187432" y="2839501"/>
                  <a:pt x="938307" y="2862322"/>
                </a:cubicBezTo>
                <a:cubicBezTo>
                  <a:pt x="689182" y="2885143"/>
                  <a:pt x="308906" y="2791624"/>
                  <a:pt x="0" y="2862322"/>
                </a:cubicBezTo>
                <a:cubicBezTo>
                  <a:pt x="-59130" y="2646578"/>
                  <a:pt x="22701" y="2420680"/>
                  <a:pt x="0" y="2232611"/>
                </a:cubicBezTo>
                <a:cubicBezTo>
                  <a:pt x="-22701" y="2044542"/>
                  <a:pt x="12170" y="1868927"/>
                  <a:pt x="0" y="1660147"/>
                </a:cubicBezTo>
                <a:cubicBezTo>
                  <a:pt x="-12170" y="1451367"/>
                  <a:pt x="59141" y="1281673"/>
                  <a:pt x="0" y="1030436"/>
                </a:cubicBezTo>
                <a:cubicBezTo>
                  <a:pt x="-59141" y="779199"/>
                  <a:pt x="73174" y="510336"/>
                  <a:pt x="0" y="0"/>
                </a:cubicBezTo>
                <a:close/>
              </a:path>
            </a:pathLst>
          </a:custGeom>
          <a:ln>
            <a:solidFill>
              <a:srgbClr val="002060"/>
            </a:solidFill>
            <a:extLst>
              <a:ext uri="{C807C97D-BFC1-408E-A445-0C87EB9F89A2}">
                <ask:lineSketchStyleProps xmlns:ask="http://schemas.microsoft.com/office/drawing/2018/sketchyshapes" sd="2599978664">
                  <a:prstGeom prst="rect">
                    <a:avLst/>
                  </a:prstGeom>
                  <ask:type>
                    <ask:lineSketchScribble/>
                  </ask:type>
                </ask:lineSketchStyleProps>
              </a:ext>
            </a:extLst>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2000" dirty="0">
                <a:latin typeface="Times New Roman" panose="02020603050405020304" pitchFamily="18" charset="0"/>
                <a:cs typeface="Times New Roman" panose="02020603050405020304" pitchFamily="18" charset="0"/>
              </a:rPr>
              <a:t>Поместите в тазик или ванну пластмассовые игрушки, дайте ребёнку лейку</a:t>
            </a:r>
          </a:p>
          <a:p>
            <a:pPr algn="ctr"/>
            <a:r>
              <a:rPr lang="ru-RU" sz="2000" dirty="0">
                <a:latin typeface="Times New Roman" panose="02020603050405020304" pitchFamily="18" charset="0"/>
                <a:cs typeface="Times New Roman" panose="02020603050405020304" pitchFamily="18" charset="0"/>
              </a:rPr>
              <a:t> и предложите поиграть в кукольный дождик.</a:t>
            </a:r>
          </a:p>
          <a:p>
            <a:pPr algn="ctr"/>
            <a:r>
              <a:rPr lang="ru-RU" sz="2000" dirty="0">
                <a:latin typeface="Times New Roman" panose="02020603050405020304" pitchFamily="18" charset="0"/>
                <a:cs typeface="Times New Roman" panose="02020603050405020304" pitchFamily="18" charset="0"/>
              </a:rPr>
              <a:t> Поливайте игрушки из лейки, проговаривая известные вам</a:t>
            </a:r>
          </a:p>
          <a:p>
            <a:pPr algn="ctr"/>
            <a:r>
              <a:rPr lang="ru-RU" sz="2000" dirty="0">
                <a:latin typeface="Times New Roman" panose="02020603050405020304" pitchFamily="18" charset="0"/>
                <a:cs typeface="Times New Roman" panose="02020603050405020304" pitchFamily="18" charset="0"/>
              </a:rPr>
              <a:t> стихи и потешки про дождик. </a:t>
            </a:r>
          </a:p>
          <a:p>
            <a:pPr algn="ctr"/>
            <a:r>
              <a:rPr lang="ru-RU" sz="2000" dirty="0">
                <a:latin typeface="Times New Roman" panose="02020603050405020304" pitchFamily="18" charset="0"/>
                <a:cs typeface="Times New Roman" panose="02020603050405020304" pitchFamily="18" charset="0"/>
              </a:rPr>
              <a:t>После «дождя» дайте ребенку </a:t>
            </a:r>
          </a:p>
          <a:p>
            <a:pPr algn="ctr"/>
            <a:r>
              <a:rPr lang="ru-RU" sz="2000" dirty="0">
                <a:latin typeface="Times New Roman" panose="02020603050405020304" pitchFamily="18" charset="0"/>
                <a:cs typeface="Times New Roman" panose="02020603050405020304" pitchFamily="18" charset="0"/>
              </a:rPr>
              <a:t>сухое полотенце и попросите вытереть все игрушки.</a:t>
            </a:r>
          </a:p>
        </p:txBody>
      </p:sp>
      <p:sp>
        <p:nvSpPr>
          <p:cNvPr id="11" name="TextBox 10">
            <a:extLst>
              <a:ext uri="{FF2B5EF4-FFF2-40B4-BE49-F238E27FC236}">
                <a16:creationId xmlns:a16="http://schemas.microsoft.com/office/drawing/2014/main" id="{1BBE5908-D550-4A81-AEC6-B2B634B98B88}"/>
              </a:ext>
            </a:extLst>
          </p:cNvPr>
          <p:cNvSpPr txBox="1"/>
          <p:nvPr/>
        </p:nvSpPr>
        <p:spPr>
          <a:xfrm>
            <a:off x="4678945" y="-14558"/>
            <a:ext cx="2834109" cy="923330"/>
          </a:xfrm>
          <a:prstGeom prst="rect">
            <a:avLst/>
          </a:prstGeom>
          <a:noFill/>
        </p:spPr>
        <p:txBody>
          <a:bodyPr wrap="none" rtlCol="0">
            <a:spAutoFit/>
          </a:bodyPr>
          <a:lstStyle/>
          <a:p>
            <a:r>
              <a:rPr lang="ru-RU"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Дождик.</a:t>
            </a:r>
            <a:endParaRPr lang="ru-RU" sz="5400" dirty="0"/>
          </a:p>
        </p:txBody>
      </p:sp>
      <p:sp>
        <p:nvSpPr>
          <p:cNvPr id="12" name="TextBox 11">
            <a:extLst>
              <a:ext uri="{FF2B5EF4-FFF2-40B4-BE49-F238E27FC236}">
                <a16:creationId xmlns:a16="http://schemas.microsoft.com/office/drawing/2014/main" id="{5D594856-6461-456C-8524-23310AACFD7E}"/>
              </a:ext>
            </a:extLst>
          </p:cNvPr>
          <p:cNvSpPr txBox="1"/>
          <p:nvPr/>
        </p:nvSpPr>
        <p:spPr>
          <a:xfrm>
            <a:off x="3584748" y="908772"/>
            <a:ext cx="4775923" cy="369332"/>
          </a:xfrm>
          <a:prstGeom prst="rect">
            <a:avLst/>
          </a:prstGeom>
          <a:noFill/>
        </p:spPr>
        <p:txBody>
          <a:bodyPr wrap="none" rtlCol="0">
            <a:spAutoFit/>
          </a:bodyPr>
          <a:lstStyle/>
          <a:p>
            <a:pPr algn="ctr"/>
            <a:r>
              <a:rPr lang="ru-RU" i="1" dirty="0"/>
              <a:t>Цель: развитие речи, координации движения.</a:t>
            </a:r>
            <a:endParaRPr lang="ru-RU" i="1" dirty="0">
              <a:latin typeface="Times New Roman" panose="02020603050405020304" pitchFamily="18" charset="0"/>
              <a:cs typeface="Times New Roman" panose="02020603050405020304" pitchFamily="18" charset="0"/>
            </a:endParaRPr>
          </a:p>
        </p:txBody>
      </p:sp>
      <p:pic>
        <p:nvPicPr>
          <p:cNvPr id="4" name="Рисунок 3" descr="Изображение выглядит как трава, человек, ребенок, внешний&#10;&#10;Автоматически созданное описание">
            <a:extLst>
              <a:ext uri="{FF2B5EF4-FFF2-40B4-BE49-F238E27FC236}">
                <a16:creationId xmlns:a16="http://schemas.microsoft.com/office/drawing/2014/main" id="{FBC79B6A-C211-4A83-9C45-DB38DE070FC3}"/>
              </a:ext>
            </a:extLst>
          </p:cNvPr>
          <p:cNvPicPr>
            <a:picLocks noChangeAspect="1"/>
          </p:cNvPicPr>
          <p:nvPr/>
        </p:nvPicPr>
        <p:blipFill rotWithShape="1">
          <a:blip r:embed="rId3">
            <a:extLst>
              <a:ext uri="{28A0092B-C50C-407E-A947-70E740481C1C}">
                <a14:useLocalDpi xmlns:a14="http://schemas.microsoft.com/office/drawing/2010/main" val="0"/>
              </a:ext>
            </a:extLst>
          </a:blip>
          <a:srcRect b="10484"/>
          <a:stretch/>
        </p:blipFill>
        <p:spPr>
          <a:xfrm>
            <a:off x="6852773" y="1873396"/>
            <a:ext cx="4048107" cy="2554545"/>
          </a:xfrm>
          <a:custGeom>
            <a:avLst/>
            <a:gdLst>
              <a:gd name="csX0" fmla="*/ 0 w 4048107"/>
              <a:gd name="csY0" fmla="*/ 0 h 2554545"/>
              <a:gd name="csX1" fmla="*/ 659263 w 4048107"/>
              <a:gd name="csY1" fmla="*/ 0 h 2554545"/>
              <a:gd name="csX2" fmla="*/ 1318526 w 4048107"/>
              <a:gd name="csY2" fmla="*/ 0 h 2554545"/>
              <a:gd name="csX3" fmla="*/ 1896827 w 4048107"/>
              <a:gd name="csY3" fmla="*/ 0 h 2554545"/>
              <a:gd name="csX4" fmla="*/ 2434647 w 4048107"/>
              <a:gd name="csY4" fmla="*/ 0 h 2554545"/>
              <a:gd name="csX5" fmla="*/ 2931986 w 4048107"/>
              <a:gd name="csY5" fmla="*/ 0 h 2554545"/>
              <a:gd name="csX6" fmla="*/ 3429325 w 4048107"/>
              <a:gd name="csY6" fmla="*/ 0 h 2554545"/>
              <a:gd name="csX7" fmla="*/ 4048107 w 4048107"/>
              <a:gd name="csY7" fmla="*/ 0 h 2554545"/>
              <a:gd name="csX8" fmla="*/ 4048107 w 4048107"/>
              <a:gd name="csY8" fmla="*/ 510909 h 2554545"/>
              <a:gd name="csX9" fmla="*/ 4048107 w 4048107"/>
              <a:gd name="csY9" fmla="*/ 945182 h 2554545"/>
              <a:gd name="csX10" fmla="*/ 4048107 w 4048107"/>
              <a:gd name="csY10" fmla="*/ 1405000 h 2554545"/>
              <a:gd name="csX11" fmla="*/ 4048107 w 4048107"/>
              <a:gd name="csY11" fmla="*/ 1915909 h 2554545"/>
              <a:gd name="csX12" fmla="*/ 4048107 w 4048107"/>
              <a:gd name="csY12" fmla="*/ 2554545 h 2554545"/>
              <a:gd name="csX13" fmla="*/ 3591249 w 4048107"/>
              <a:gd name="csY13" fmla="*/ 2554545 h 2554545"/>
              <a:gd name="csX14" fmla="*/ 3093910 w 4048107"/>
              <a:gd name="csY14" fmla="*/ 2554545 h 2554545"/>
              <a:gd name="csX15" fmla="*/ 2515609 w 4048107"/>
              <a:gd name="csY15" fmla="*/ 2554545 h 2554545"/>
              <a:gd name="csX16" fmla="*/ 1856346 w 4048107"/>
              <a:gd name="csY16" fmla="*/ 2554545 h 2554545"/>
              <a:gd name="csX17" fmla="*/ 1399488 w 4048107"/>
              <a:gd name="csY17" fmla="*/ 2554545 h 2554545"/>
              <a:gd name="csX18" fmla="*/ 902150 w 4048107"/>
              <a:gd name="csY18" fmla="*/ 2554545 h 2554545"/>
              <a:gd name="csX19" fmla="*/ 0 w 4048107"/>
              <a:gd name="csY19" fmla="*/ 2554545 h 2554545"/>
              <a:gd name="csX20" fmla="*/ 0 w 4048107"/>
              <a:gd name="csY20" fmla="*/ 2120272 h 2554545"/>
              <a:gd name="csX21" fmla="*/ 0 w 4048107"/>
              <a:gd name="csY21" fmla="*/ 1558272 h 2554545"/>
              <a:gd name="csX22" fmla="*/ 0 w 4048107"/>
              <a:gd name="csY22" fmla="*/ 1098454 h 2554545"/>
              <a:gd name="csX23" fmla="*/ 0 w 4048107"/>
              <a:gd name="csY23" fmla="*/ 613091 h 2554545"/>
              <a:gd name="csX24" fmla="*/ 0 w 4048107"/>
              <a:gd name="csY24" fmla="*/ 0 h 25545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4048107" h="2554545" fill="none" extrusionOk="0">
                <a:moveTo>
                  <a:pt x="0" y="0"/>
                </a:moveTo>
                <a:cubicBezTo>
                  <a:pt x="190004" y="-54004"/>
                  <a:pt x="339107" y="24020"/>
                  <a:pt x="659263" y="0"/>
                </a:cubicBezTo>
                <a:cubicBezTo>
                  <a:pt x="979419" y="-24020"/>
                  <a:pt x="1152254" y="46506"/>
                  <a:pt x="1318526" y="0"/>
                </a:cubicBezTo>
                <a:cubicBezTo>
                  <a:pt x="1484798" y="-46506"/>
                  <a:pt x="1622785" y="51923"/>
                  <a:pt x="1896827" y="0"/>
                </a:cubicBezTo>
                <a:cubicBezTo>
                  <a:pt x="2170869" y="-51923"/>
                  <a:pt x="2249126" y="41029"/>
                  <a:pt x="2434647" y="0"/>
                </a:cubicBezTo>
                <a:cubicBezTo>
                  <a:pt x="2620168" y="-41029"/>
                  <a:pt x="2795480" y="30632"/>
                  <a:pt x="2931986" y="0"/>
                </a:cubicBezTo>
                <a:cubicBezTo>
                  <a:pt x="3068492" y="-30632"/>
                  <a:pt x="3320888" y="16728"/>
                  <a:pt x="3429325" y="0"/>
                </a:cubicBezTo>
                <a:cubicBezTo>
                  <a:pt x="3537762" y="-16728"/>
                  <a:pt x="3744595" y="49994"/>
                  <a:pt x="4048107" y="0"/>
                </a:cubicBezTo>
                <a:cubicBezTo>
                  <a:pt x="4091319" y="105064"/>
                  <a:pt x="4004232" y="272108"/>
                  <a:pt x="4048107" y="510909"/>
                </a:cubicBezTo>
                <a:cubicBezTo>
                  <a:pt x="4091982" y="749710"/>
                  <a:pt x="4037699" y="752614"/>
                  <a:pt x="4048107" y="945182"/>
                </a:cubicBezTo>
                <a:cubicBezTo>
                  <a:pt x="4058515" y="1137750"/>
                  <a:pt x="4023367" y="1197411"/>
                  <a:pt x="4048107" y="1405000"/>
                </a:cubicBezTo>
                <a:cubicBezTo>
                  <a:pt x="4072847" y="1612589"/>
                  <a:pt x="4035818" y="1724807"/>
                  <a:pt x="4048107" y="1915909"/>
                </a:cubicBezTo>
                <a:cubicBezTo>
                  <a:pt x="4060396" y="2107011"/>
                  <a:pt x="3992362" y="2330768"/>
                  <a:pt x="4048107" y="2554545"/>
                </a:cubicBezTo>
                <a:cubicBezTo>
                  <a:pt x="3892583" y="2560306"/>
                  <a:pt x="3782688" y="2507151"/>
                  <a:pt x="3591249" y="2554545"/>
                </a:cubicBezTo>
                <a:cubicBezTo>
                  <a:pt x="3399810" y="2601939"/>
                  <a:pt x="3242590" y="2510165"/>
                  <a:pt x="3093910" y="2554545"/>
                </a:cubicBezTo>
                <a:cubicBezTo>
                  <a:pt x="2945230" y="2598925"/>
                  <a:pt x="2754751" y="2524591"/>
                  <a:pt x="2515609" y="2554545"/>
                </a:cubicBezTo>
                <a:cubicBezTo>
                  <a:pt x="2276467" y="2584499"/>
                  <a:pt x="2100088" y="2540329"/>
                  <a:pt x="1856346" y="2554545"/>
                </a:cubicBezTo>
                <a:cubicBezTo>
                  <a:pt x="1612604" y="2568761"/>
                  <a:pt x="1511452" y="2552756"/>
                  <a:pt x="1399488" y="2554545"/>
                </a:cubicBezTo>
                <a:cubicBezTo>
                  <a:pt x="1287524" y="2556334"/>
                  <a:pt x="1032332" y="2519846"/>
                  <a:pt x="902150" y="2554545"/>
                </a:cubicBezTo>
                <a:cubicBezTo>
                  <a:pt x="771968" y="2589244"/>
                  <a:pt x="285247" y="2479401"/>
                  <a:pt x="0" y="2554545"/>
                </a:cubicBezTo>
                <a:cubicBezTo>
                  <a:pt x="-30674" y="2391751"/>
                  <a:pt x="47905" y="2287528"/>
                  <a:pt x="0" y="2120272"/>
                </a:cubicBezTo>
                <a:cubicBezTo>
                  <a:pt x="-47905" y="1953016"/>
                  <a:pt x="64191" y="1727162"/>
                  <a:pt x="0" y="1558272"/>
                </a:cubicBezTo>
                <a:cubicBezTo>
                  <a:pt x="-64191" y="1389382"/>
                  <a:pt x="26895" y="1325741"/>
                  <a:pt x="0" y="1098454"/>
                </a:cubicBezTo>
                <a:cubicBezTo>
                  <a:pt x="-26895" y="871167"/>
                  <a:pt x="11691" y="811992"/>
                  <a:pt x="0" y="613091"/>
                </a:cubicBezTo>
                <a:cubicBezTo>
                  <a:pt x="-11691" y="414190"/>
                  <a:pt x="66879" y="269788"/>
                  <a:pt x="0" y="0"/>
                </a:cubicBezTo>
                <a:close/>
              </a:path>
              <a:path w="4048107" h="2554545" stroke="0" extrusionOk="0">
                <a:moveTo>
                  <a:pt x="0" y="0"/>
                </a:moveTo>
                <a:cubicBezTo>
                  <a:pt x="262415" y="-46302"/>
                  <a:pt x="448495" y="4792"/>
                  <a:pt x="618782" y="0"/>
                </a:cubicBezTo>
                <a:cubicBezTo>
                  <a:pt x="789069" y="-4792"/>
                  <a:pt x="1063119" y="63352"/>
                  <a:pt x="1237564" y="0"/>
                </a:cubicBezTo>
                <a:cubicBezTo>
                  <a:pt x="1412009" y="-63352"/>
                  <a:pt x="1598018" y="34673"/>
                  <a:pt x="1694422" y="0"/>
                </a:cubicBezTo>
                <a:cubicBezTo>
                  <a:pt x="1790826" y="-34673"/>
                  <a:pt x="2016145" y="18525"/>
                  <a:pt x="2191761" y="0"/>
                </a:cubicBezTo>
                <a:cubicBezTo>
                  <a:pt x="2367377" y="-18525"/>
                  <a:pt x="2555461" y="54356"/>
                  <a:pt x="2689100" y="0"/>
                </a:cubicBezTo>
                <a:cubicBezTo>
                  <a:pt x="2822739" y="-54356"/>
                  <a:pt x="2957599" y="19340"/>
                  <a:pt x="3145957" y="0"/>
                </a:cubicBezTo>
                <a:cubicBezTo>
                  <a:pt x="3334315" y="-19340"/>
                  <a:pt x="3674244" y="69392"/>
                  <a:pt x="4048107" y="0"/>
                </a:cubicBezTo>
                <a:cubicBezTo>
                  <a:pt x="4057812" y="221021"/>
                  <a:pt x="3996767" y="372273"/>
                  <a:pt x="4048107" y="562000"/>
                </a:cubicBezTo>
                <a:cubicBezTo>
                  <a:pt x="4099447" y="751727"/>
                  <a:pt x="4043210" y="819589"/>
                  <a:pt x="4048107" y="996273"/>
                </a:cubicBezTo>
                <a:cubicBezTo>
                  <a:pt x="4053004" y="1172957"/>
                  <a:pt x="4028358" y="1256426"/>
                  <a:pt x="4048107" y="1507182"/>
                </a:cubicBezTo>
                <a:cubicBezTo>
                  <a:pt x="4067856" y="1757938"/>
                  <a:pt x="4033535" y="1868215"/>
                  <a:pt x="4048107" y="2069181"/>
                </a:cubicBezTo>
                <a:cubicBezTo>
                  <a:pt x="4062679" y="2270147"/>
                  <a:pt x="4006983" y="2398682"/>
                  <a:pt x="4048107" y="2554545"/>
                </a:cubicBezTo>
                <a:cubicBezTo>
                  <a:pt x="3866182" y="2594487"/>
                  <a:pt x="3740309" y="2496299"/>
                  <a:pt x="3510287" y="2554545"/>
                </a:cubicBezTo>
                <a:cubicBezTo>
                  <a:pt x="3280265" y="2612791"/>
                  <a:pt x="3217867" y="2506637"/>
                  <a:pt x="2931986" y="2554545"/>
                </a:cubicBezTo>
                <a:cubicBezTo>
                  <a:pt x="2646105" y="2602453"/>
                  <a:pt x="2510425" y="2536207"/>
                  <a:pt x="2353685" y="2554545"/>
                </a:cubicBezTo>
                <a:cubicBezTo>
                  <a:pt x="2196945" y="2572883"/>
                  <a:pt x="2053456" y="2516012"/>
                  <a:pt x="1896827" y="2554545"/>
                </a:cubicBezTo>
                <a:cubicBezTo>
                  <a:pt x="1740198" y="2593078"/>
                  <a:pt x="1652236" y="2511408"/>
                  <a:pt x="1439969" y="2554545"/>
                </a:cubicBezTo>
                <a:cubicBezTo>
                  <a:pt x="1227702" y="2597682"/>
                  <a:pt x="1173988" y="2544339"/>
                  <a:pt x="983112" y="2554545"/>
                </a:cubicBezTo>
                <a:cubicBezTo>
                  <a:pt x="792236" y="2564751"/>
                  <a:pt x="484983" y="2447380"/>
                  <a:pt x="0" y="2554545"/>
                </a:cubicBezTo>
                <a:cubicBezTo>
                  <a:pt x="-33388" y="2428835"/>
                  <a:pt x="39382" y="2207641"/>
                  <a:pt x="0" y="2094727"/>
                </a:cubicBezTo>
                <a:cubicBezTo>
                  <a:pt x="-39382" y="1981813"/>
                  <a:pt x="14598" y="1734469"/>
                  <a:pt x="0" y="1609363"/>
                </a:cubicBezTo>
                <a:cubicBezTo>
                  <a:pt x="-14598" y="1484257"/>
                  <a:pt x="37515" y="1259533"/>
                  <a:pt x="0" y="1149545"/>
                </a:cubicBezTo>
                <a:cubicBezTo>
                  <a:pt x="-37515" y="1039557"/>
                  <a:pt x="52899" y="843617"/>
                  <a:pt x="0" y="613091"/>
                </a:cubicBezTo>
                <a:cubicBezTo>
                  <a:pt x="-52899" y="382565"/>
                  <a:pt x="52908" y="207342"/>
                  <a:pt x="0" y="0"/>
                </a:cubicBezTo>
                <a:close/>
              </a:path>
            </a:pathLst>
          </a:custGeom>
          <a:ln>
            <a:solidFill>
              <a:schemeClr val="tx1"/>
            </a:solidFill>
            <a:extLst>
              <a:ext uri="{C807C97D-BFC1-408E-A445-0C87EB9F89A2}">
                <ask:lineSketchStyleProps xmlns:ask="http://schemas.microsoft.com/office/drawing/2018/sketchyshapes" sd="1262744508">
                  <a:prstGeom prst="rect">
                    <a:avLst/>
                  </a:prstGeom>
                  <ask:type>
                    <ask:lineSketchScribble/>
                  </ask:type>
                </ask:lineSketchStyleProps>
              </a:ext>
            </a:extLst>
          </a:ln>
        </p:spPr>
      </p:pic>
    </p:spTree>
    <p:extLst>
      <p:ext uri="{BB962C8B-B14F-4D97-AF65-F5344CB8AC3E}">
        <p14:creationId xmlns:p14="http://schemas.microsoft.com/office/powerpoint/2010/main" val="4232637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56000">
              <a:schemeClr val="accent1">
                <a:lumMod val="45000"/>
                <a:lumOff val="55000"/>
              </a:schemeClr>
            </a:gs>
            <a:gs pos="100000">
              <a:schemeClr val="accent5">
                <a:lumMod val="75000"/>
              </a:schemeClr>
            </a:gs>
          </a:gsLst>
          <a:lin ang="5400000" scaled="1"/>
        </a:gradFill>
        <a:effectLst/>
      </p:bgPr>
    </p:bg>
    <p:spTree>
      <p:nvGrpSpPr>
        <p:cNvPr id="1" name=""/>
        <p:cNvGrpSpPr/>
        <p:nvPr/>
      </p:nvGrpSpPr>
      <p:grpSpPr>
        <a:xfrm>
          <a:off x="0" y="0"/>
          <a:ext cx="0" cy="0"/>
          <a:chOff x="0" y="0"/>
          <a:chExt cx="0" cy="0"/>
        </a:xfrm>
      </p:grpSpPr>
      <p:pic>
        <p:nvPicPr>
          <p:cNvPr id="10" name="Рисунок 9" descr="Изображение выглядит как рисунок, стол&#10;&#10;Автоматически созданное описание">
            <a:extLst>
              <a:ext uri="{FF2B5EF4-FFF2-40B4-BE49-F238E27FC236}">
                <a16:creationId xmlns:a16="http://schemas.microsoft.com/office/drawing/2014/main" id="{40708234-ADCB-4E2F-ADD1-5D7E54EB7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17F2732C-0D22-41B5-AE9C-B63C5376655E}"/>
              </a:ext>
            </a:extLst>
          </p:cNvPr>
          <p:cNvSpPr txBox="1"/>
          <p:nvPr/>
        </p:nvSpPr>
        <p:spPr>
          <a:xfrm>
            <a:off x="453258" y="1443839"/>
            <a:ext cx="5519452" cy="3970318"/>
          </a:xfrm>
          <a:custGeom>
            <a:avLst/>
            <a:gdLst>
              <a:gd name="csX0" fmla="*/ 0 w 5519452"/>
              <a:gd name="csY0" fmla="*/ 0 h 3970318"/>
              <a:gd name="csX1" fmla="*/ 662334 w 5519452"/>
              <a:gd name="csY1" fmla="*/ 0 h 3970318"/>
              <a:gd name="csX2" fmla="*/ 1214279 w 5519452"/>
              <a:gd name="csY2" fmla="*/ 0 h 3970318"/>
              <a:gd name="csX3" fmla="*/ 1876614 w 5519452"/>
              <a:gd name="csY3" fmla="*/ 0 h 3970318"/>
              <a:gd name="csX4" fmla="*/ 2318170 w 5519452"/>
              <a:gd name="csY4" fmla="*/ 0 h 3970318"/>
              <a:gd name="csX5" fmla="*/ 2814921 w 5519452"/>
              <a:gd name="csY5" fmla="*/ 0 h 3970318"/>
              <a:gd name="csX6" fmla="*/ 3256477 w 5519452"/>
              <a:gd name="csY6" fmla="*/ 0 h 3970318"/>
              <a:gd name="csX7" fmla="*/ 3642838 w 5519452"/>
              <a:gd name="csY7" fmla="*/ 0 h 3970318"/>
              <a:gd name="csX8" fmla="*/ 4249978 w 5519452"/>
              <a:gd name="csY8" fmla="*/ 0 h 3970318"/>
              <a:gd name="csX9" fmla="*/ 4912312 w 5519452"/>
              <a:gd name="csY9" fmla="*/ 0 h 3970318"/>
              <a:gd name="csX10" fmla="*/ 5519452 w 5519452"/>
              <a:gd name="csY10" fmla="*/ 0 h 3970318"/>
              <a:gd name="csX11" fmla="*/ 5519452 w 5519452"/>
              <a:gd name="csY11" fmla="*/ 448079 h 3970318"/>
              <a:gd name="csX12" fmla="*/ 5519452 w 5519452"/>
              <a:gd name="csY12" fmla="*/ 935861 h 3970318"/>
              <a:gd name="csX13" fmla="*/ 5519452 w 5519452"/>
              <a:gd name="csY13" fmla="*/ 1463346 h 3970318"/>
              <a:gd name="csX14" fmla="*/ 5519452 w 5519452"/>
              <a:gd name="csY14" fmla="*/ 1951128 h 3970318"/>
              <a:gd name="csX15" fmla="*/ 5519452 w 5519452"/>
              <a:gd name="csY15" fmla="*/ 2558019 h 3970318"/>
              <a:gd name="csX16" fmla="*/ 5519452 w 5519452"/>
              <a:gd name="csY16" fmla="*/ 3125207 h 3970318"/>
              <a:gd name="csX17" fmla="*/ 5519452 w 5519452"/>
              <a:gd name="csY17" fmla="*/ 3970318 h 3970318"/>
              <a:gd name="csX18" fmla="*/ 4912312 w 5519452"/>
              <a:gd name="csY18" fmla="*/ 3970318 h 3970318"/>
              <a:gd name="csX19" fmla="*/ 4305173 w 5519452"/>
              <a:gd name="csY19" fmla="*/ 3970318 h 3970318"/>
              <a:gd name="csX20" fmla="*/ 3753227 w 5519452"/>
              <a:gd name="csY20" fmla="*/ 3970318 h 3970318"/>
              <a:gd name="csX21" fmla="*/ 3256477 w 5519452"/>
              <a:gd name="csY21" fmla="*/ 3970318 h 3970318"/>
              <a:gd name="csX22" fmla="*/ 2759726 w 5519452"/>
              <a:gd name="csY22" fmla="*/ 3970318 h 3970318"/>
              <a:gd name="csX23" fmla="*/ 2318170 w 5519452"/>
              <a:gd name="csY23" fmla="*/ 3970318 h 3970318"/>
              <a:gd name="csX24" fmla="*/ 1931808 w 5519452"/>
              <a:gd name="csY24" fmla="*/ 3970318 h 3970318"/>
              <a:gd name="csX25" fmla="*/ 1545447 w 5519452"/>
              <a:gd name="csY25" fmla="*/ 3970318 h 3970318"/>
              <a:gd name="csX26" fmla="*/ 883112 w 5519452"/>
              <a:gd name="csY26" fmla="*/ 3970318 h 3970318"/>
              <a:gd name="csX27" fmla="*/ 0 w 5519452"/>
              <a:gd name="csY27" fmla="*/ 3970318 h 3970318"/>
              <a:gd name="csX28" fmla="*/ 0 w 5519452"/>
              <a:gd name="csY28" fmla="*/ 3403130 h 3970318"/>
              <a:gd name="csX29" fmla="*/ 0 w 5519452"/>
              <a:gd name="csY29" fmla="*/ 2875645 h 3970318"/>
              <a:gd name="csX30" fmla="*/ 0 w 5519452"/>
              <a:gd name="csY30" fmla="*/ 2229050 h 3970318"/>
              <a:gd name="csX31" fmla="*/ 0 w 5519452"/>
              <a:gd name="csY31" fmla="*/ 1661862 h 3970318"/>
              <a:gd name="csX32" fmla="*/ 0 w 5519452"/>
              <a:gd name="csY32" fmla="*/ 1094673 h 3970318"/>
              <a:gd name="csX33" fmla="*/ 0 w 5519452"/>
              <a:gd name="csY33" fmla="*/ 527485 h 3970318"/>
              <a:gd name="csX34" fmla="*/ 0 w 5519452"/>
              <a:gd name="csY34" fmla="*/ 0 h 39703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5519452" h="3970318" fill="none" extrusionOk="0">
                <a:moveTo>
                  <a:pt x="0" y="0"/>
                </a:moveTo>
                <a:cubicBezTo>
                  <a:pt x="228904" y="-54120"/>
                  <a:pt x="373554" y="50881"/>
                  <a:pt x="662334" y="0"/>
                </a:cubicBezTo>
                <a:cubicBezTo>
                  <a:pt x="951114" y="-50881"/>
                  <a:pt x="1077138" y="8782"/>
                  <a:pt x="1214279" y="0"/>
                </a:cubicBezTo>
                <a:cubicBezTo>
                  <a:pt x="1351420" y="-8782"/>
                  <a:pt x="1729791" y="41580"/>
                  <a:pt x="1876614" y="0"/>
                </a:cubicBezTo>
                <a:cubicBezTo>
                  <a:pt x="2023438" y="-41580"/>
                  <a:pt x="2174604" y="43231"/>
                  <a:pt x="2318170" y="0"/>
                </a:cubicBezTo>
                <a:cubicBezTo>
                  <a:pt x="2461736" y="-43231"/>
                  <a:pt x="2685600" y="17400"/>
                  <a:pt x="2814921" y="0"/>
                </a:cubicBezTo>
                <a:cubicBezTo>
                  <a:pt x="2944242" y="-17400"/>
                  <a:pt x="3131392" y="50352"/>
                  <a:pt x="3256477" y="0"/>
                </a:cubicBezTo>
                <a:cubicBezTo>
                  <a:pt x="3381562" y="-50352"/>
                  <a:pt x="3456769" y="4061"/>
                  <a:pt x="3642838" y="0"/>
                </a:cubicBezTo>
                <a:cubicBezTo>
                  <a:pt x="3828907" y="-4061"/>
                  <a:pt x="4128529" y="44944"/>
                  <a:pt x="4249978" y="0"/>
                </a:cubicBezTo>
                <a:cubicBezTo>
                  <a:pt x="4371427" y="-44944"/>
                  <a:pt x="4583880" y="19077"/>
                  <a:pt x="4912312" y="0"/>
                </a:cubicBezTo>
                <a:cubicBezTo>
                  <a:pt x="5240744" y="-19077"/>
                  <a:pt x="5357375" y="30281"/>
                  <a:pt x="5519452" y="0"/>
                </a:cubicBezTo>
                <a:cubicBezTo>
                  <a:pt x="5534679" y="113193"/>
                  <a:pt x="5513817" y="293882"/>
                  <a:pt x="5519452" y="448079"/>
                </a:cubicBezTo>
                <a:cubicBezTo>
                  <a:pt x="5525087" y="602276"/>
                  <a:pt x="5491381" y="709746"/>
                  <a:pt x="5519452" y="935861"/>
                </a:cubicBezTo>
                <a:cubicBezTo>
                  <a:pt x="5547523" y="1161976"/>
                  <a:pt x="5497623" y="1352541"/>
                  <a:pt x="5519452" y="1463346"/>
                </a:cubicBezTo>
                <a:cubicBezTo>
                  <a:pt x="5541281" y="1574151"/>
                  <a:pt x="5510975" y="1817907"/>
                  <a:pt x="5519452" y="1951128"/>
                </a:cubicBezTo>
                <a:cubicBezTo>
                  <a:pt x="5527929" y="2084349"/>
                  <a:pt x="5505387" y="2417546"/>
                  <a:pt x="5519452" y="2558019"/>
                </a:cubicBezTo>
                <a:cubicBezTo>
                  <a:pt x="5533517" y="2698492"/>
                  <a:pt x="5516618" y="2882676"/>
                  <a:pt x="5519452" y="3125207"/>
                </a:cubicBezTo>
                <a:cubicBezTo>
                  <a:pt x="5522286" y="3367738"/>
                  <a:pt x="5431780" y="3650060"/>
                  <a:pt x="5519452" y="3970318"/>
                </a:cubicBezTo>
                <a:cubicBezTo>
                  <a:pt x="5354480" y="3996656"/>
                  <a:pt x="5127241" y="3937851"/>
                  <a:pt x="4912312" y="3970318"/>
                </a:cubicBezTo>
                <a:cubicBezTo>
                  <a:pt x="4697383" y="4002785"/>
                  <a:pt x="4496042" y="3929282"/>
                  <a:pt x="4305173" y="3970318"/>
                </a:cubicBezTo>
                <a:cubicBezTo>
                  <a:pt x="4114304" y="4011354"/>
                  <a:pt x="3961458" y="3906627"/>
                  <a:pt x="3753227" y="3970318"/>
                </a:cubicBezTo>
                <a:cubicBezTo>
                  <a:pt x="3544996" y="4034009"/>
                  <a:pt x="3371358" y="3962624"/>
                  <a:pt x="3256477" y="3970318"/>
                </a:cubicBezTo>
                <a:cubicBezTo>
                  <a:pt x="3141596" y="3978012"/>
                  <a:pt x="2923950" y="3927410"/>
                  <a:pt x="2759726" y="3970318"/>
                </a:cubicBezTo>
                <a:cubicBezTo>
                  <a:pt x="2595502" y="4013226"/>
                  <a:pt x="2434694" y="3959683"/>
                  <a:pt x="2318170" y="3970318"/>
                </a:cubicBezTo>
                <a:cubicBezTo>
                  <a:pt x="2201646" y="3980953"/>
                  <a:pt x="2112358" y="3961112"/>
                  <a:pt x="1931808" y="3970318"/>
                </a:cubicBezTo>
                <a:cubicBezTo>
                  <a:pt x="1751258" y="3979524"/>
                  <a:pt x="1638915" y="3956851"/>
                  <a:pt x="1545447" y="3970318"/>
                </a:cubicBezTo>
                <a:cubicBezTo>
                  <a:pt x="1451979" y="3983785"/>
                  <a:pt x="1173674" y="3922059"/>
                  <a:pt x="883112" y="3970318"/>
                </a:cubicBezTo>
                <a:cubicBezTo>
                  <a:pt x="592550" y="4018577"/>
                  <a:pt x="385328" y="3928650"/>
                  <a:pt x="0" y="3970318"/>
                </a:cubicBezTo>
                <a:cubicBezTo>
                  <a:pt x="-50669" y="3767363"/>
                  <a:pt x="22" y="3670001"/>
                  <a:pt x="0" y="3403130"/>
                </a:cubicBezTo>
                <a:cubicBezTo>
                  <a:pt x="-22" y="3136259"/>
                  <a:pt x="49549" y="3077796"/>
                  <a:pt x="0" y="2875645"/>
                </a:cubicBezTo>
                <a:cubicBezTo>
                  <a:pt x="-49549" y="2673495"/>
                  <a:pt x="862" y="2433715"/>
                  <a:pt x="0" y="2229050"/>
                </a:cubicBezTo>
                <a:cubicBezTo>
                  <a:pt x="-862" y="2024385"/>
                  <a:pt x="8568" y="1927085"/>
                  <a:pt x="0" y="1661862"/>
                </a:cubicBezTo>
                <a:cubicBezTo>
                  <a:pt x="-8568" y="1396639"/>
                  <a:pt x="30067" y="1325746"/>
                  <a:pt x="0" y="1094673"/>
                </a:cubicBezTo>
                <a:cubicBezTo>
                  <a:pt x="-30067" y="863600"/>
                  <a:pt x="26259" y="788980"/>
                  <a:pt x="0" y="527485"/>
                </a:cubicBezTo>
                <a:cubicBezTo>
                  <a:pt x="-26259" y="265990"/>
                  <a:pt x="11315" y="209484"/>
                  <a:pt x="0" y="0"/>
                </a:cubicBezTo>
                <a:close/>
              </a:path>
              <a:path w="5519452" h="3970318" stroke="0" extrusionOk="0">
                <a:moveTo>
                  <a:pt x="0" y="0"/>
                </a:moveTo>
                <a:cubicBezTo>
                  <a:pt x="223192" y="-43432"/>
                  <a:pt x="464852" y="2932"/>
                  <a:pt x="607140" y="0"/>
                </a:cubicBezTo>
                <a:cubicBezTo>
                  <a:pt x="749428" y="-2932"/>
                  <a:pt x="1077101" y="16310"/>
                  <a:pt x="1214279" y="0"/>
                </a:cubicBezTo>
                <a:cubicBezTo>
                  <a:pt x="1351457" y="-16310"/>
                  <a:pt x="1532683" y="13473"/>
                  <a:pt x="1711030" y="0"/>
                </a:cubicBezTo>
                <a:cubicBezTo>
                  <a:pt x="1889377" y="-13473"/>
                  <a:pt x="1964551" y="55395"/>
                  <a:pt x="2207781" y="0"/>
                </a:cubicBezTo>
                <a:cubicBezTo>
                  <a:pt x="2451011" y="-55395"/>
                  <a:pt x="2557725" y="960"/>
                  <a:pt x="2704531" y="0"/>
                </a:cubicBezTo>
                <a:cubicBezTo>
                  <a:pt x="2851337" y="-960"/>
                  <a:pt x="2970938" y="19704"/>
                  <a:pt x="3146088" y="0"/>
                </a:cubicBezTo>
                <a:cubicBezTo>
                  <a:pt x="3321238" y="-19704"/>
                  <a:pt x="3539640" y="49244"/>
                  <a:pt x="3753227" y="0"/>
                </a:cubicBezTo>
                <a:cubicBezTo>
                  <a:pt x="3966814" y="-49244"/>
                  <a:pt x="4129488" y="39698"/>
                  <a:pt x="4305173" y="0"/>
                </a:cubicBezTo>
                <a:cubicBezTo>
                  <a:pt x="4480858" y="-39698"/>
                  <a:pt x="4663270" y="4606"/>
                  <a:pt x="4857118" y="0"/>
                </a:cubicBezTo>
                <a:cubicBezTo>
                  <a:pt x="5050967" y="-4606"/>
                  <a:pt x="5326543" y="51582"/>
                  <a:pt x="5519452" y="0"/>
                </a:cubicBezTo>
                <a:cubicBezTo>
                  <a:pt x="5552674" y="94019"/>
                  <a:pt x="5471690" y="241777"/>
                  <a:pt x="5519452" y="448079"/>
                </a:cubicBezTo>
                <a:cubicBezTo>
                  <a:pt x="5567214" y="654381"/>
                  <a:pt x="5510088" y="785673"/>
                  <a:pt x="5519452" y="1094673"/>
                </a:cubicBezTo>
                <a:cubicBezTo>
                  <a:pt x="5528816" y="1403673"/>
                  <a:pt x="5499392" y="1467486"/>
                  <a:pt x="5519452" y="1661862"/>
                </a:cubicBezTo>
                <a:cubicBezTo>
                  <a:pt x="5539512" y="1856238"/>
                  <a:pt x="5469384" y="2053890"/>
                  <a:pt x="5519452" y="2308456"/>
                </a:cubicBezTo>
                <a:cubicBezTo>
                  <a:pt x="5569520" y="2563022"/>
                  <a:pt x="5508411" y="2565438"/>
                  <a:pt x="5519452" y="2756535"/>
                </a:cubicBezTo>
                <a:cubicBezTo>
                  <a:pt x="5530493" y="2947632"/>
                  <a:pt x="5502166" y="3173714"/>
                  <a:pt x="5519452" y="3284020"/>
                </a:cubicBezTo>
                <a:cubicBezTo>
                  <a:pt x="5536738" y="3394326"/>
                  <a:pt x="5492084" y="3796653"/>
                  <a:pt x="5519452" y="3970318"/>
                </a:cubicBezTo>
                <a:cubicBezTo>
                  <a:pt x="5233202" y="4038174"/>
                  <a:pt x="5027887" y="3913898"/>
                  <a:pt x="4857118" y="3970318"/>
                </a:cubicBezTo>
                <a:cubicBezTo>
                  <a:pt x="4686349" y="4026738"/>
                  <a:pt x="4452240" y="3905856"/>
                  <a:pt x="4249978" y="3970318"/>
                </a:cubicBezTo>
                <a:cubicBezTo>
                  <a:pt x="4047716" y="4034780"/>
                  <a:pt x="3907539" y="3920875"/>
                  <a:pt x="3808422" y="3970318"/>
                </a:cubicBezTo>
                <a:cubicBezTo>
                  <a:pt x="3709305" y="4019761"/>
                  <a:pt x="3455189" y="3912044"/>
                  <a:pt x="3311671" y="3970318"/>
                </a:cubicBezTo>
                <a:cubicBezTo>
                  <a:pt x="3168153" y="4028592"/>
                  <a:pt x="3000325" y="3922617"/>
                  <a:pt x="2814921" y="3970318"/>
                </a:cubicBezTo>
                <a:cubicBezTo>
                  <a:pt x="2629517" y="4018019"/>
                  <a:pt x="2439128" y="3965837"/>
                  <a:pt x="2318170" y="3970318"/>
                </a:cubicBezTo>
                <a:cubicBezTo>
                  <a:pt x="2197212" y="3974799"/>
                  <a:pt x="1904961" y="3947497"/>
                  <a:pt x="1655836" y="3970318"/>
                </a:cubicBezTo>
                <a:cubicBezTo>
                  <a:pt x="1406711" y="3993139"/>
                  <a:pt x="1304500" y="3913679"/>
                  <a:pt x="1159085" y="3970318"/>
                </a:cubicBezTo>
                <a:cubicBezTo>
                  <a:pt x="1013670" y="4026957"/>
                  <a:pt x="631045" y="3950508"/>
                  <a:pt x="496751" y="3970318"/>
                </a:cubicBezTo>
                <a:cubicBezTo>
                  <a:pt x="362457" y="3990128"/>
                  <a:pt x="229221" y="3921474"/>
                  <a:pt x="0" y="3970318"/>
                </a:cubicBezTo>
                <a:cubicBezTo>
                  <a:pt x="-1172" y="3765981"/>
                  <a:pt x="62196" y="3630207"/>
                  <a:pt x="0" y="3442833"/>
                </a:cubicBezTo>
                <a:cubicBezTo>
                  <a:pt x="-62196" y="3255460"/>
                  <a:pt x="11420" y="3086424"/>
                  <a:pt x="0" y="2875645"/>
                </a:cubicBezTo>
                <a:cubicBezTo>
                  <a:pt x="-11420" y="2664866"/>
                  <a:pt x="21753" y="2529941"/>
                  <a:pt x="0" y="2348160"/>
                </a:cubicBezTo>
                <a:cubicBezTo>
                  <a:pt x="-21753" y="2166380"/>
                  <a:pt x="36244" y="1981696"/>
                  <a:pt x="0" y="1780971"/>
                </a:cubicBezTo>
                <a:cubicBezTo>
                  <a:pt x="-36244" y="1580246"/>
                  <a:pt x="14500" y="1441117"/>
                  <a:pt x="0" y="1213783"/>
                </a:cubicBezTo>
                <a:cubicBezTo>
                  <a:pt x="-14500" y="986449"/>
                  <a:pt x="23579" y="925668"/>
                  <a:pt x="0" y="726001"/>
                </a:cubicBezTo>
                <a:cubicBezTo>
                  <a:pt x="-23579" y="526334"/>
                  <a:pt x="62470" y="210909"/>
                  <a:pt x="0" y="0"/>
                </a:cubicBezTo>
                <a:close/>
              </a:path>
            </a:pathLst>
          </a:custGeom>
          <a:ln>
            <a:solidFill>
              <a:srgbClr val="002060"/>
            </a:solidFill>
            <a:extLst>
              <a:ext uri="{C807C97D-BFC1-408E-A445-0C87EB9F89A2}">
                <ask:lineSketchStyleProps xmlns:ask="http://schemas.microsoft.com/office/drawing/2018/sketchyshapes" sd="2599978664">
                  <a:prstGeom prst="rect">
                    <a:avLst/>
                  </a:prstGeom>
                  <ask:type>
                    <ask:lineSketchScribble/>
                  </ask:type>
                </ask:lineSketchStyleProps>
              </a:ext>
            </a:extLst>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dirty="0">
                <a:latin typeface="Times New Roman" panose="02020603050405020304" pitchFamily="18" charset="0"/>
                <a:cs typeface="Times New Roman" panose="02020603050405020304" pitchFamily="18" charset="0"/>
              </a:rPr>
              <a:t>Перед прогулкой педагог опускает в воду цифры и математические знаки, а на песке или скамейке выкладывает примеры, в которых пропущены цифры или знаки.</a:t>
            </a:r>
          </a:p>
          <a:p>
            <a:pPr algn="ctr"/>
            <a:r>
              <a:rPr lang="ru-RU" dirty="0">
                <a:latin typeface="Times New Roman" panose="02020603050405020304" pitchFamily="18" charset="0"/>
                <a:cs typeface="Times New Roman" panose="02020603050405020304" pitchFamily="18" charset="0"/>
              </a:rPr>
              <a:t>Предложите детям поиграть у бассейна (Можно и не делать этого. Пусть инициатива будет исходить от детей, и они сами решат, что им нужно сделать). Покажите им примеры на песке или скамейке, в которых пропущены цифры и знаки: 2+...=5, ...-7=3, 4...4=8, 9...5=4 и т.п., и объясните, что пропущенные цифры и знаки можно найти в тазу (бассейне). Дети вылавливают цифры и знаки и восстанавливают запись, а потом проверяют, правильно ли они это сделали. </a:t>
            </a:r>
          </a:p>
        </p:txBody>
      </p:sp>
      <p:sp>
        <p:nvSpPr>
          <p:cNvPr id="11" name="TextBox 10">
            <a:extLst>
              <a:ext uri="{FF2B5EF4-FFF2-40B4-BE49-F238E27FC236}">
                <a16:creationId xmlns:a16="http://schemas.microsoft.com/office/drawing/2014/main" id="{1BBE5908-D550-4A81-AEC6-B2B634B98B88}"/>
              </a:ext>
            </a:extLst>
          </p:cNvPr>
          <p:cNvSpPr txBox="1"/>
          <p:nvPr/>
        </p:nvSpPr>
        <p:spPr>
          <a:xfrm>
            <a:off x="1976602" y="32117"/>
            <a:ext cx="8450840" cy="923330"/>
          </a:xfrm>
          <a:prstGeom prst="rect">
            <a:avLst/>
          </a:prstGeom>
          <a:noFill/>
        </p:spPr>
        <p:txBody>
          <a:bodyPr wrap="none" rtlCol="0">
            <a:spAutoFit/>
          </a:bodyPr>
          <a:lstStyle/>
          <a:p>
            <a:r>
              <a:rPr lang="ru-RU"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Математические </a:t>
            </a:r>
            <a:r>
              <a:rPr lang="ru-RU"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обучалки</a:t>
            </a:r>
            <a:r>
              <a:rPr lang="ru-RU"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endParaRPr lang="ru-RU" sz="5400" dirty="0"/>
          </a:p>
        </p:txBody>
      </p:sp>
      <p:sp>
        <p:nvSpPr>
          <p:cNvPr id="12" name="TextBox 11">
            <a:extLst>
              <a:ext uri="{FF2B5EF4-FFF2-40B4-BE49-F238E27FC236}">
                <a16:creationId xmlns:a16="http://schemas.microsoft.com/office/drawing/2014/main" id="{5D594856-6461-456C-8524-23310AACFD7E}"/>
              </a:ext>
            </a:extLst>
          </p:cNvPr>
          <p:cNvSpPr txBox="1"/>
          <p:nvPr/>
        </p:nvSpPr>
        <p:spPr>
          <a:xfrm>
            <a:off x="3016371" y="769482"/>
            <a:ext cx="5316777" cy="646331"/>
          </a:xfrm>
          <a:prstGeom prst="rect">
            <a:avLst/>
          </a:prstGeom>
          <a:noFill/>
        </p:spPr>
        <p:txBody>
          <a:bodyPr wrap="none" rtlCol="0">
            <a:spAutoFit/>
          </a:bodyPr>
          <a:lstStyle/>
          <a:p>
            <a:pPr algn="ctr"/>
            <a:r>
              <a:rPr lang="ru-RU" i="1" dirty="0"/>
              <a:t>Цель: развитие математических представлений, </a:t>
            </a:r>
          </a:p>
          <a:p>
            <a:pPr algn="ctr"/>
            <a:r>
              <a:rPr lang="ru-RU" i="1" dirty="0"/>
              <a:t>совершенствование вычислительных навыков</a:t>
            </a:r>
            <a:r>
              <a:rPr lang="ru-RU" dirty="0"/>
              <a:t>.</a:t>
            </a:r>
            <a:endParaRPr lang="ru-RU" i="1" dirty="0">
              <a:latin typeface="Times New Roman" panose="02020603050405020304" pitchFamily="18" charset="0"/>
              <a:cs typeface="Times New Roman" panose="02020603050405020304" pitchFamily="18" charset="0"/>
            </a:endParaRPr>
          </a:p>
        </p:txBody>
      </p:sp>
      <p:pic>
        <p:nvPicPr>
          <p:cNvPr id="4" name="Рисунок 3" descr="Изображение выглядит как человек, музыка, ребенок, внутренний&#10;&#10;Автоматически созданное описание">
            <a:extLst>
              <a:ext uri="{FF2B5EF4-FFF2-40B4-BE49-F238E27FC236}">
                <a16:creationId xmlns:a16="http://schemas.microsoft.com/office/drawing/2014/main" id="{A072E1A8-374A-4D0D-ABC2-BA716A811ED8}"/>
              </a:ext>
            </a:extLst>
          </p:cNvPr>
          <p:cNvPicPr>
            <a:picLocks noChangeAspect="1"/>
          </p:cNvPicPr>
          <p:nvPr/>
        </p:nvPicPr>
        <p:blipFill rotWithShape="1">
          <a:blip r:embed="rId3">
            <a:extLst>
              <a:ext uri="{28A0092B-C50C-407E-A947-70E740481C1C}">
                <a14:useLocalDpi xmlns:a14="http://schemas.microsoft.com/office/drawing/2010/main" val="0"/>
              </a:ext>
            </a:extLst>
          </a:blip>
          <a:srcRect t="9959" r="19983" b="17478"/>
          <a:stretch/>
        </p:blipFill>
        <p:spPr>
          <a:xfrm>
            <a:off x="6517883" y="1839076"/>
            <a:ext cx="4444643" cy="3022985"/>
          </a:xfrm>
          <a:custGeom>
            <a:avLst/>
            <a:gdLst>
              <a:gd name="csX0" fmla="*/ 0 w 4444643"/>
              <a:gd name="csY0" fmla="*/ 0 h 3022985"/>
              <a:gd name="csX1" fmla="*/ 644473 w 4444643"/>
              <a:gd name="csY1" fmla="*/ 0 h 3022985"/>
              <a:gd name="csX2" fmla="*/ 1288946 w 4444643"/>
              <a:gd name="csY2" fmla="*/ 0 h 3022985"/>
              <a:gd name="csX3" fmla="*/ 1844527 w 4444643"/>
              <a:gd name="csY3" fmla="*/ 0 h 3022985"/>
              <a:gd name="csX4" fmla="*/ 2489000 w 4444643"/>
              <a:gd name="csY4" fmla="*/ 0 h 3022985"/>
              <a:gd name="csX5" fmla="*/ 3089027 w 4444643"/>
              <a:gd name="csY5" fmla="*/ 0 h 3022985"/>
              <a:gd name="csX6" fmla="*/ 3733500 w 4444643"/>
              <a:gd name="csY6" fmla="*/ 0 h 3022985"/>
              <a:gd name="csX7" fmla="*/ 4444643 w 4444643"/>
              <a:gd name="csY7" fmla="*/ 0 h 3022985"/>
              <a:gd name="csX8" fmla="*/ 4444643 w 4444643"/>
              <a:gd name="csY8" fmla="*/ 413141 h 3022985"/>
              <a:gd name="csX9" fmla="*/ 4444643 w 4444643"/>
              <a:gd name="csY9" fmla="*/ 916972 h 3022985"/>
              <a:gd name="csX10" fmla="*/ 4444643 w 4444643"/>
              <a:gd name="csY10" fmla="*/ 1451033 h 3022985"/>
              <a:gd name="csX11" fmla="*/ 4444643 w 4444643"/>
              <a:gd name="csY11" fmla="*/ 1924634 h 3022985"/>
              <a:gd name="csX12" fmla="*/ 4444643 w 4444643"/>
              <a:gd name="csY12" fmla="*/ 2368005 h 3022985"/>
              <a:gd name="csX13" fmla="*/ 4444643 w 4444643"/>
              <a:gd name="csY13" fmla="*/ 3022985 h 3022985"/>
              <a:gd name="csX14" fmla="*/ 3800170 w 4444643"/>
              <a:gd name="csY14" fmla="*/ 3022985 h 3022985"/>
              <a:gd name="csX15" fmla="*/ 3155697 w 4444643"/>
              <a:gd name="csY15" fmla="*/ 3022985 h 3022985"/>
              <a:gd name="csX16" fmla="*/ 2600116 w 4444643"/>
              <a:gd name="csY16" fmla="*/ 3022985 h 3022985"/>
              <a:gd name="csX17" fmla="*/ 2177875 w 4444643"/>
              <a:gd name="csY17" fmla="*/ 3022985 h 3022985"/>
              <a:gd name="csX18" fmla="*/ 1666741 w 4444643"/>
              <a:gd name="csY18" fmla="*/ 3022985 h 3022985"/>
              <a:gd name="csX19" fmla="*/ 1155607 w 4444643"/>
              <a:gd name="csY19" fmla="*/ 3022985 h 3022985"/>
              <a:gd name="csX20" fmla="*/ 644473 w 4444643"/>
              <a:gd name="csY20" fmla="*/ 3022985 h 3022985"/>
              <a:gd name="csX21" fmla="*/ 0 w 4444643"/>
              <a:gd name="csY21" fmla="*/ 3022985 h 3022985"/>
              <a:gd name="csX22" fmla="*/ 0 w 4444643"/>
              <a:gd name="csY22" fmla="*/ 2519154 h 3022985"/>
              <a:gd name="csX23" fmla="*/ 0 w 4444643"/>
              <a:gd name="csY23" fmla="*/ 2015323 h 3022985"/>
              <a:gd name="csX24" fmla="*/ 0 w 4444643"/>
              <a:gd name="csY24" fmla="*/ 1602182 h 3022985"/>
              <a:gd name="csX25" fmla="*/ 0 w 4444643"/>
              <a:gd name="csY25" fmla="*/ 1098351 h 3022985"/>
              <a:gd name="csX26" fmla="*/ 0 w 4444643"/>
              <a:gd name="csY26" fmla="*/ 564291 h 3022985"/>
              <a:gd name="csX27" fmla="*/ 0 w 4444643"/>
              <a:gd name="csY27" fmla="*/ 0 h 302298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444643" h="3022985" fill="none" extrusionOk="0">
                <a:moveTo>
                  <a:pt x="0" y="0"/>
                </a:moveTo>
                <a:cubicBezTo>
                  <a:pt x="184714" y="-58793"/>
                  <a:pt x="448565" y="45682"/>
                  <a:pt x="644473" y="0"/>
                </a:cubicBezTo>
                <a:cubicBezTo>
                  <a:pt x="840381" y="-45682"/>
                  <a:pt x="1083278" y="46240"/>
                  <a:pt x="1288946" y="0"/>
                </a:cubicBezTo>
                <a:cubicBezTo>
                  <a:pt x="1494614" y="-46240"/>
                  <a:pt x="1621216" y="27242"/>
                  <a:pt x="1844527" y="0"/>
                </a:cubicBezTo>
                <a:cubicBezTo>
                  <a:pt x="2067838" y="-27242"/>
                  <a:pt x="2315875" y="16454"/>
                  <a:pt x="2489000" y="0"/>
                </a:cubicBezTo>
                <a:cubicBezTo>
                  <a:pt x="2662125" y="-16454"/>
                  <a:pt x="2904215" y="46499"/>
                  <a:pt x="3089027" y="0"/>
                </a:cubicBezTo>
                <a:cubicBezTo>
                  <a:pt x="3273839" y="-46499"/>
                  <a:pt x="3599146" y="52172"/>
                  <a:pt x="3733500" y="0"/>
                </a:cubicBezTo>
                <a:cubicBezTo>
                  <a:pt x="3867854" y="-52172"/>
                  <a:pt x="4232331" y="36025"/>
                  <a:pt x="4444643" y="0"/>
                </a:cubicBezTo>
                <a:cubicBezTo>
                  <a:pt x="4445915" y="167149"/>
                  <a:pt x="4425469" y="257989"/>
                  <a:pt x="4444643" y="413141"/>
                </a:cubicBezTo>
                <a:cubicBezTo>
                  <a:pt x="4463817" y="568293"/>
                  <a:pt x="4403379" y="806392"/>
                  <a:pt x="4444643" y="916972"/>
                </a:cubicBezTo>
                <a:cubicBezTo>
                  <a:pt x="4485907" y="1027552"/>
                  <a:pt x="4390056" y="1186733"/>
                  <a:pt x="4444643" y="1451033"/>
                </a:cubicBezTo>
                <a:cubicBezTo>
                  <a:pt x="4499230" y="1715333"/>
                  <a:pt x="4390928" y="1719177"/>
                  <a:pt x="4444643" y="1924634"/>
                </a:cubicBezTo>
                <a:cubicBezTo>
                  <a:pt x="4498358" y="2130091"/>
                  <a:pt x="4391452" y="2217990"/>
                  <a:pt x="4444643" y="2368005"/>
                </a:cubicBezTo>
                <a:cubicBezTo>
                  <a:pt x="4497834" y="2518020"/>
                  <a:pt x="4393100" y="2874975"/>
                  <a:pt x="4444643" y="3022985"/>
                </a:cubicBezTo>
                <a:cubicBezTo>
                  <a:pt x="4136996" y="3035446"/>
                  <a:pt x="4103782" y="3017905"/>
                  <a:pt x="3800170" y="3022985"/>
                </a:cubicBezTo>
                <a:cubicBezTo>
                  <a:pt x="3496558" y="3028065"/>
                  <a:pt x="3393903" y="2991067"/>
                  <a:pt x="3155697" y="3022985"/>
                </a:cubicBezTo>
                <a:cubicBezTo>
                  <a:pt x="2917491" y="3054903"/>
                  <a:pt x="2730859" y="2976861"/>
                  <a:pt x="2600116" y="3022985"/>
                </a:cubicBezTo>
                <a:cubicBezTo>
                  <a:pt x="2469373" y="3069109"/>
                  <a:pt x="2298373" y="3018478"/>
                  <a:pt x="2177875" y="3022985"/>
                </a:cubicBezTo>
                <a:cubicBezTo>
                  <a:pt x="2057377" y="3027492"/>
                  <a:pt x="1773932" y="2964996"/>
                  <a:pt x="1666741" y="3022985"/>
                </a:cubicBezTo>
                <a:cubicBezTo>
                  <a:pt x="1559550" y="3080974"/>
                  <a:pt x="1400780" y="3011773"/>
                  <a:pt x="1155607" y="3022985"/>
                </a:cubicBezTo>
                <a:cubicBezTo>
                  <a:pt x="910434" y="3034197"/>
                  <a:pt x="754997" y="2982476"/>
                  <a:pt x="644473" y="3022985"/>
                </a:cubicBezTo>
                <a:cubicBezTo>
                  <a:pt x="533949" y="3063494"/>
                  <a:pt x="231852" y="2946955"/>
                  <a:pt x="0" y="3022985"/>
                </a:cubicBezTo>
                <a:cubicBezTo>
                  <a:pt x="-2490" y="2782077"/>
                  <a:pt x="54221" y="2710257"/>
                  <a:pt x="0" y="2519154"/>
                </a:cubicBezTo>
                <a:cubicBezTo>
                  <a:pt x="-54221" y="2328051"/>
                  <a:pt x="17715" y="2156829"/>
                  <a:pt x="0" y="2015323"/>
                </a:cubicBezTo>
                <a:cubicBezTo>
                  <a:pt x="-17715" y="1873817"/>
                  <a:pt x="6800" y="1715364"/>
                  <a:pt x="0" y="1602182"/>
                </a:cubicBezTo>
                <a:cubicBezTo>
                  <a:pt x="-6800" y="1489000"/>
                  <a:pt x="47020" y="1343756"/>
                  <a:pt x="0" y="1098351"/>
                </a:cubicBezTo>
                <a:cubicBezTo>
                  <a:pt x="-47020" y="852946"/>
                  <a:pt x="5067" y="729656"/>
                  <a:pt x="0" y="564291"/>
                </a:cubicBezTo>
                <a:cubicBezTo>
                  <a:pt x="-5067" y="398926"/>
                  <a:pt x="67519" y="175125"/>
                  <a:pt x="0" y="0"/>
                </a:cubicBezTo>
                <a:close/>
              </a:path>
              <a:path w="4444643" h="3022985" stroke="0" extrusionOk="0">
                <a:moveTo>
                  <a:pt x="0" y="0"/>
                </a:moveTo>
                <a:cubicBezTo>
                  <a:pt x="256646" y="-38366"/>
                  <a:pt x="440417" y="806"/>
                  <a:pt x="600027" y="0"/>
                </a:cubicBezTo>
                <a:cubicBezTo>
                  <a:pt x="759637" y="-806"/>
                  <a:pt x="1037789" y="29666"/>
                  <a:pt x="1244500" y="0"/>
                </a:cubicBezTo>
                <a:cubicBezTo>
                  <a:pt x="1451211" y="-29666"/>
                  <a:pt x="1549280" y="30587"/>
                  <a:pt x="1711188" y="0"/>
                </a:cubicBezTo>
                <a:cubicBezTo>
                  <a:pt x="1873096" y="-30587"/>
                  <a:pt x="2077022" y="5774"/>
                  <a:pt x="2222322" y="0"/>
                </a:cubicBezTo>
                <a:cubicBezTo>
                  <a:pt x="2367622" y="-5774"/>
                  <a:pt x="2593963" y="13854"/>
                  <a:pt x="2866795" y="0"/>
                </a:cubicBezTo>
                <a:cubicBezTo>
                  <a:pt x="3139627" y="-13854"/>
                  <a:pt x="3289025" y="35338"/>
                  <a:pt x="3422375" y="0"/>
                </a:cubicBezTo>
                <a:cubicBezTo>
                  <a:pt x="3555725" y="-35338"/>
                  <a:pt x="3730751" y="34990"/>
                  <a:pt x="3889063" y="0"/>
                </a:cubicBezTo>
                <a:cubicBezTo>
                  <a:pt x="4047375" y="-34990"/>
                  <a:pt x="4315709" y="65491"/>
                  <a:pt x="4444643" y="0"/>
                </a:cubicBezTo>
                <a:cubicBezTo>
                  <a:pt x="4470013" y="131150"/>
                  <a:pt x="4422765" y="245962"/>
                  <a:pt x="4444643" y="473601"/>
                </a:cubicBezTo>
                <a:cubicBezTo>
                  <a:pt x="4466521" y="701240"/>
                  <a:pt x="4419282" y="805184"/>
                  <a:pt x="4444643" y="947202"/>
                </a:cubicBezTo>
                <a:cubicBezTo>
                  <a:pt x="4470004" y="1089220"/>
                  <a:pt x="4430862" y="1289996"/>
                  <a:pt x="4444643" y="1451033"/>
                </a:cubicBezTo>
                <a:cubicBezTo>
                  <a:pt x="4458424" y="1612070"/>
                  <a:pt x="4393625" y="1812255"/>
                  <a:pt x="4444643" y="1985093"/>
                </a:cubicBezTo>
                <a:cubicBezTo>
                  <a:pt x="4495661" y="2157931"/>
                  <a:pt x="4443886" y="2226874"/>
                  <a:pt x="4444643" y="2458694"/>
                </a:cubicBezTo>
                <a:cubicBezTo>
                  <a:pt x="4445400" y="2690514"/>
                  <a:pt x="4414867" y="2889937"/>
                  <a:pt x="4444643" y="3022985"/>
                </a:cubicBezTo>
                <a:cubicBezTo>
                  <a:pt x="4280930" y="3035898"/>
                  <a:pt x="4184107" y="2970675"/>
                  <a:pt x="3977955" y="3022985"/>
                </a:cubicBezTo>
                <a:cubicBezTo>
                  <a:pt x="3771803" y="3075295"/>
                  <a:pt x="3650237" y="3010461"/>
                  <a:pt x="3466822" y="3022985"/>
                </a:cubicBezTo>
                <a:cubicBezTo>
                  <a:pt x="3283407" y="3035509"/>
                  <a:pt x="3100703" y="2974535"/>
                  <a:pt x="2822348" y="3022985"/>
                </a:cubicBezTo>
                <a:cubicBezTo>
                  <a:pt x="2543993" y="3071435"/>
                  <a:pt x="2418128" y="2999154"/>
                  <a:pt x="2311214" y="3022985"/>
                </a:cubicBezTo>
                <a:cubicBezTo>
                  <a:pt x="2204300" y="3046816"/>
                  <a:pt x="2045747" y="2984654"/>
                  <a:pt x="1800080" y="3022985"/>
                </a:cubicBezTo>
                <a:cubicBezTo>
                  <a:pt x="1554413" y="3061316"/>
                  <a:pt x="1316312" y="3015572"/>
                  <a:pt x="1155607" y="3022985"/>
                </a:cubicBezTo>
                <a:cubicBezTo>
                  <a:pt x="994902" y="3030398"/>
                  <a:pt x="656123" y="3008878"/>
                  <a:pt x="511134" y="3022985"/>
                </a:cubicBezTo>
                <a:cubicBezTo>
                  <a:pt x="366145" y="3037092"/>
                  <a:pt x="134142" y="2976306"/>
                  <a:pt x="0" y="3022985"/>
                </a:cubicBezTo>
                <a:cubicBezTo>
                  <a:pt x="-36" y="2817916"/>
                  <a:pt x="3575" y="2696167"/>
                  <a:pt x="0" y="2519154"/>
                </a:cubicBezTo>
                <a:cubicBezTo>
                  <a:pt x="-3575" y="2342141"/>
                  <a:pt x="29177" y="2238579"/>
                  <a:pt x="0" y="1985093"/>
                </a:cubicBezTo>
                <a:cubicBezTo>
                  <a:pt x="-29177" y="1731607"/>
                  <a:pt x="44478" y="1684630"/>
                  <a:pt x="0" y="1420803"/>
                </a:cubicBezTo>
                <a:cubicBezTo>
                  <a:pt x="-44478" y="1156976"/>
                  <a:pt x="16569" y="1078503"/>
                  <a:pt x="0" y="947202"/>
                </a:cubicBezTo>
                <a:cubicBezTo>
                  <a:pt x="-16569" y="815901"/>
                  <a:pt x="34875" y="667018"/>
                  <a:pt x="0" y="443371"/>
                </a:cubicBezTo>
                <a:cubicBezTo>
                  <a:pt x="-34875" y="219724"/>
                  <a:pt x="44235" y="169591"/>
                  <a:pt x="0" y="0"/>
                </a:cubicBezTo>
                <a:close/>
              </a:path>
            </a:pathLst>
          </a:custGeom>
          <a:ln>
            <a:solidFill>
              <a:schemeClr val="tx1"/>
            </a:solidFill>
            <a:extLst>
              <a:ext uri="{C807C97D-BFC1-408E-A445-0C87EB9F89A2}">
                <ask:lineSketchStyleProps xmlns:ask="http://schemas.microsoft.com/office/drawing/2018/sketchyshapes" sd="3624254704">
                  <a:prstGeom prst="rect">
                    <a:avLst/>
                  </a:prstGeom>
                  <ask:type>
                    <ask:lineSketchScribble/>
                  </ask:type>
                </ask:lineSketchStyleProps>
              </a:ext>
            </a:extLst>
          </a:ln>
        </p:spPr>
      </p:pic>
    </p:spTree>
    <p:extLst>
      <p:ext uri="{BB962C8B-B14F-4D97-AF65-F5344CB8AC3E}">
        <p14:creationId xmlns:p14="http://schemas.microsoft.com/office/powerpoint/2010/main" val="2275353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56000">
              <a:schemeClr val="accent1">
                <a:lumMod val="45000"/>
                <a:lumOff val="55000"/>
              </a:schemeClr>
            </a:gs>
            <a:gs pos="100000">
              <a:schemeClr val="accent5">
                <a:lumMod val="75000"/>
              </a:schemeClr>
            </a:gs>
          </a:gsLst>
          <a:lin ang="5400000" scaled="1"/>
        </a:gradFill>
        <a:effectLst/>
      </p:bgPr>
    </p:bg>
    <p:spTree>
      <p:nvGrpSpPr>
        <p:cNvPr id="1" name=""/>
        <p:cNvGrpSpPr/>
        <p:nvPr/>
      </p:nvGrpSpPr>
      <p:grpSpPr>
        <a:xfrm>
          <a:off x="0" y="0"/>
          <a:ext cx="0" cy="0"/>
          <a:chOff x="0" y="0"/>
          <a:chExt cx="0" cy="0"/>
        </a:xfrm>
      </p:grpSpPr>
      <p:pic>
        <p:nvPicPr>
          <p:cNvPr id="10" name="Рисунок 9" descr="Изображение выглядит как рисунок, стол&#10;&#10;Автоматически созданное описание">
            <a:extLst>
              <a:ext uri="{FF2B5EF4-FFF2-40B4-BE49-F238E27FC236}">
                <a16:creationId xmlns:a16="http://schemas.microsoft.com/office/drawing/2014/main" id="{40708234-ADCB-4E2F-ADD1-5D7E54EB7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17F2732C-0D22-41B5-AE9C-B63C5376655E}"/>
              </a:ext>
            </a:extLst>
          </p:cNvPr>
          <p:cNvSpPr txBox="1"/>
          <p:nvPr/>
        </p:nvSpPr>
        <p:spPr>
          <a:xfrm>
            <a:off x="432710" y="1602771"/>
            <a:ext cx="5519452" cy="3170099"/>
          </a:xfrm>
          <a:custGeom>
            <a:avLst/>
            <a:gdLst>
              <a:gd name="csX0" fmla="*/ 0 w 5519452"/>
              <a:gd name="csY0" fmla="*/ 0 h 3170099"/>
              <a:gd name="csX1" fmla="*/ 441556 w 5519452"/>
              <a:gd name="csY1" fmla="*/ 0 h 3170099"/>
              <a:gd name="csX2" fmla="*/ 938307 w 5519452"/>
              <a:gd name="csY2" fmla="*/ 0 h 3170099"/>
              <a:gd name="csX3" fmla="*/ 1379863 w 5519452"/>
              <a:gd name="csY3" fmla="*/ 0 h 3170099"/>
              <a:gd name="csX4" fmla="*/ 1931808 w 5519452"/>
              <a:gd name="csY4" fmla="*/ 0 h 3170099"/>
              <a:gd name="csX5" fmla="*/ 2594142 w 5519452"/>
              <a:gd name="csY5" fmla="*/ 0 h 3170099"/>
              <a:gd name="csX6" fmla="*/ 3035699 w 5519452"/>
              <a:gd name="csY6" fmla="*/ 0 h 3170099"/>
              <a:gd name="csX7" fmla="*/ 3532449 w 5519452"/>
              <a:gd name="csY7" fmla="*/ 0 h 3170099"/>
              <a:gd name="csX8" fmla="*/ 3974005 w 5519452"/>
              <a:gd name="csY8" fmla="*/ 0 h 3170099"/>
              <a:gd name="csX9" fmla="*/ 4360367 w 5519452"/>
              <a:gd name="csY9" fmla="*/ 0 h 3170099"/>
              <a:gd name="csX10" fmla="*/ 4967507 w 5519452"/>
              <a:gd name="csY10" fmla="*/ 0 h 3170099"/>
              <a:gd name="csX11" fmla="*/ 5519452 w 5519452"/>
              <a:gd name="csY11" fmla="*/ 0 h 3170099"/>
              <a:gd name="csX12" fmla="*/ 5519452 w 5519452"/>
              <a:gd name="csY12" fmla="*/ 591752 h 3170099"/>
              <a:gd name="csX13" fmla="*/ 5519452 w 5519452"/>
              <a:gd name="csY13" fmla="*/ 1056700 h 3170099"/>
              <a:gd name="csX14" fmla="*/ 5519452 w 5519452"/>
              <a:gd name="csY14" fmla="*/ 1521648 h 3170099"/>
              <a:gd name="csX15" fmla="*/ 5519452 w 5519452"/>
              <a:gd name="csY15" fmla="*/ 2018296 h 3170099"/>
              <a:gd name="csX16" fmla="*/ 5519452 w 5519452"/>
              <a:gd name="csY16" fmla="*/ 2483244 h 3170099"/>
              <a:gd name="csX17" fmla="*/ 5519452 w 5519452"/>
              <a:gd name="csY17" fmla="*/ 3170099 h 3170099"/>
              <a:gd name="csX18" fmla="*/ 4967507 w 5519452"/>
              <a:gd name="csY18" fmla="*/ 3170099 h 3170099"/>
              <a:gd name="csX19" fmla="*/ 4470756 w 5519452"/>
              <a:gd name="csY19" fmla="*/ 3170099 h 3170099"/>
              <a:gd name="csX20" fmla="*/ 3863616 w 5519452"/>
              <a:gd name="csY20" fmla="*/ 3170099 h 3170099"/>
              <a:gd name="csX21" fmla="*/ 3256477 w 5519452"/>
              <a:gd name="csY21" fmla="*/ 3170099 h 3170099"/>
              <a:gd name="csX22" fmla="*/ 2704531 w 5519452"/>
              <a:gd name="csY22" fmla="*/ 3170099 h 3170099"/>
              <a:gd name="csX23" fmla="*/ 2207781 w 5519452"/>
              <a:gd name="csY23" fmla="*/ 3170099 h 3170099"/>
              <a:gd name="csX24" fmla="*/ 1711030 w 5519452"/>
              <a:gd name="csY24" fmla="*/ 3170099 h 3170099"/>
              <a:gd name="csX25" fmla="*/ 1269474 w 5519452"/>
              <a:gd name="csY25" fmla="*/ 3170099 h 3170099"/>
              <a:gd name="csX26" fmla="*/ 883112 w 5519452"/>
              <a:gd name="csY26" fmla="*/ 3170099 h 3170099"/>
              <a:gd name="csX27" fmla="*/ 496751 w 5519452"/>
              <a:gd name="csY27" fmla="*/ 3170099 h 3170099"/>
              <a:gd name="csX28" fmla="*/ 0 w 5519452"/>
              <a:gd name="csY28" fmla="*/ 3170099 h 3170099"/>
              <a:gd name="csX29" fmla="*/ 0 w 5519452"/>
              <a:gd name="csY29" fmla="*/ 2578347 h 3170099"/>
              <a:gd name="csX30" fmla="*/ 0 w 5519452"/>
              <a:gd name="csY30" fmla="*/ 2113399 h 3170099"/>
              <a:gd name="csX31" fmla="*/ 0 w 5519452"/>
              <a:gd name="csY31" fmla="*/ 1616750 h 3170099"/>
              <a:gd name="csX32" fmla="*/ 0 w 5519452"/>
              <a:gd name="csY32" fmla="*/ 1024999 h 3170099"/>
              <a:gd name="csX33" fmla="*/ 0 w 5519452"/>
              <a:gd name="csY33" fmla="*/ 496649 h 3170099"/>
              <a:gd name="csX34" fmla="*/ 0 w 5519452"/>
              <a:gd name="csY34" fmla="*/ 0 h 31700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5519452" h="3170099" fill="none" extrusionOk="0">
                <a:moveTo>
                  <a:pt x="0" y="0"/>
                </a:moveTo>
                <a:cubicBezTo>
                  <a:pt x="190195" y="-8069"/>
                  <a:pt x="310276" y="13818"/>
                  <a:pt x="441556" y="0"/>
                </a:cubicBezTo>
                <a:cubicBezTo>
                  <a:pt x="572836" y="-13818"/>
                  <a:pt x="696843" y="44327"/>
                  <a:pt x="938307" y="0"/>
                </a:cubicBezTo>
                <a:cubicBezTo>
                  <a:pt x="1179771" y="-44327"/>
                  <a:pt x="1258525" y="24388"/>
                  <a:pt x="1379863" y="0"/>
                </a:cubicBezTo>
                <a:cubicBezTo>
                  <a:pt x="1501201" y="-24388"/>
                  <a:pt x="1794667" y="8782"/>
                  <a:pt x="1931808" y="0"/>
                </a:cubicBezTo>
                <a:cubicBezTo>
                  <a:pt x="2068949" y="-8782"/>
                  <a:pt x="2451275" y="47401"/>
                  <a:pt x="2594142" y="0"/>
                </a:cubicBezTo>
                <a:cubicBezTo>
                  <a:pt x="2737009" y="-47401"/>
                  <a:pt x="2890296" y="39282"/>
                  <a:pt x="3035699" y="0"/>
                </a:cubicBezTo>
                <a:cubicBezTo>
                  <a:pt x="3181102" y="-39282"/>
                  <a:pt x="3405443" y="22947"/>
                  <a:pt x="3532449" y="0"/>
                </a:cubicBezTo>
                <a:cubicBezTo>
                  <a:pt x="3659455" y="-22947"/>
                  <a:pt x="3848920" y="50352"/>
                  <a:pt x="3974005" y="0"/>
                </a:cubicBezTo>
                <a:cubicBezTo>
                  <a:pt x="4099090" y="-50352"/>
                  <a:pt x="4170529" y="3111"/>
                  <a:pt x="4360367" y="0"/>
                </a:cubicBezTo>
                <a:cubicBezTo>
                  <a:pt x="4550205" y="-3111"/>
                  <a:pt x="4846058" y="44944"/>
                  <a:pt x="4967507" y="0"/>
                </a:cubicBezTo>
                <a:cubicBezTo>
                  <a:pt x="5088956" y="-44944"/>
                  <a:pt x="5374492" y="19077"/>
                  <a:pt x="5519452" y="0"/>
                </a:cubicBezTo>
                <a:cubicBezTo>
                  <a:pt x="5544439" y="287740"/>
                  <a:pt x="5488334" y="405816"/>
                  <a:pt x="5519452" y="591752"/>
                </a:cubicBezTo>
                <a:cubicBezTo>
                  <a:pt x="5550570" y="777688"/>
                  <a:pt x="5463702" y="890822"/>
                  <a:pt x="5519452" y="1056700"/>
                </a:cubicBezTo>
                <a:cubicBezTo>
                  <a:pt x="5575202" y="1222578"/>
                  <a:pt x="5516286" y="1328134"/>
                  <a:pt x="5519452" y="1521648"/>
                </a:cubicBezTo>
                <a:cubicBezTo>
                  <a:pt x="5522618" y="1715162"/>
                  <a:pt x="5493558" y="1778215"/>
                  <a:pt x="5519452" y="2018296"/>
                </a:cubicBezTo>
                <a:cubicBezTo>
                  <a:pt x="5545346" y="2258377"/>
                  <a:pt x="5496130" y="2327516"/>
                  <a:pt x="5519452" y="2483244"/>
                </a:cubicBezTo>
                <a:cubicBezTo>
                  <a:pt x="5542774" y="2638972"/>
                  <a:pt x="5460961" y="2897259"/>
                  <a:pt x="5519452" y="3170099"/>
                </a:cubicBezTo>
                <a:cubicBezTo>
                  <a:pt x="5350954" y="3197228"/>
                  <a:pt x="5089885" y="3109637"/>
                  <a:pt x="4967507" y="3170099"/>
                </a:cubicBezTo>
                <a:cubicBezTo>
                  <a:pt x="4845129" y="3230561"/>
                  <a:pt x="4717883" y="3114153"/>
                  <a:pt x="4470756" y="3170099"/>
                </a:cubicBezTo>
                <a:cubicBezTo>
                  <a:pt x="4223629" y="3226045"/>
                  <a:pt x="4078545" y="3137632"/>
                  <a:pt x="3863616" y="3170099"/>
                </a:cubicBezTo>
                <a:cubicBezTo>
                  <a:pt x="3648687" y="3202566"/>
                  <a:pt x="3447346" y="3129063"/>
                  <a:pt x="3256477" y="3170099"/>
                </a:cubicBezTo>
                <a:cubicBezTo>
                  <a:pt x="3065608" y="3211135"/>
                  <a:pt x="2912762" y="3106408"/>
                  <a:pt x="2704531" y="3170099"/>
                </a:cubicBezTo>
                <a:cubicBezTo>
                  <a:pt x="2496300" y="3233790"/>
                  <a:pt x="2322662" y="3162405"/>
                  <a:pt x="2207781" y="3170099"/>
                </a:cubicBezTo>
                <a:cubicBezTo>
                  <a:pt x="2092900" y="3177793"/>
                  <a:pt x="1875254" y="3127191"/>
                  <a:pt x="1711030" y="3170099"/>
                </a:cubicBezTo>
                <a:cubicBezTo>
                  <a:pt x="1546806" y="3213007"/>
                  <a:pt x="1385998" y="3159464"/>
                  <a:pt x="1269474" y="3170099"/>
                </a:cubicBezTo>
                <a:cubicBezTo>
                  <a:pt x="1152950" y="3180734"/>
                  <a:pt x="1063662" y="3160893"/>
                  <a:pt x="883112" y="3170099"/>
                </a:cubicBezTo>
                <a:cubicBezTo>
                  <a:pt x="702562" y="3179305"/>
                  <a:pt x="590219" y="3156632"/>
                  <a:pt x="496751" y="3170099"/>
                </a:cubicBezTo>
                <a:cubicBezTo>
                  <a:pt x="403283" y="3183566"/>
                  <a:pt x="112155" y="3161230"/>
                  <a:pt x="0" y="3170099"/>
                </a:cubicBezTo>
                <a:cubicBezTo>
                  <a:pt x="-10309" y="3020978"/>
                  <a:pt x="127" y="2833185"/>
                  <a:pt x="0" y="2578347"/>
                </a:cubicBezTo>
                <a:cubicBezTo>
                  <a:pt x="-127" y="2323509"/>
                  <a:pt x="25029" y="2241901"/>
                  <a:pt x="0" y="2113399"/>
                </a:cubicBezTo>
                <a:cubicBezTo>
                  <a:pt x="-25029" y="1984897"/>
                  <a:pt x="12861" y="1793369"/>
                  <a:pt x="0" y="1616750"/>
                </a:cubicBezTo>
                <a:cubicBezTo>
                  <a:pt x="-12861" y="1440131"/>
                  <a:pt x="28131" y="1284711"/>
                  <a:pt x="0" y="1024999"/>
                </a:cubicBezTo>
                <a:cubicBezTo>
                  <a:pt x="-28131" y="765287"/>
                  <a:pt x="62254" y="655029"/>
                  <a:pt x="0" y="496649"/>
                </a:cubicBezTo>
                <a:cubicBezTo>
                  <a:pt x="-62254" y="338269"/>
                  <a:pt x="32597" y="187243"/>
                  <a:pt x="0" y="0"/>
                </a:cubicBezTo>
                <a:close/>
              </a:path>
              <a:path w="5519452" h="3170099" stroke="0" extrusionOk="0">
                <a:moveTo>
                  <a:pt x="0" y="0"/>
                </a:moveTo>
                <a:cubicBezTo>
                  <a:pt x="223192" y="-43432"/>
                  <a:pt x="464852" y="2932"/>
                  <a:pt x="607140" y="0"/>
                </a:cubicBezTo>
                <a:cubicBezTo>
                  <a:pt x="749428" y="-2932"/>
                  <a:pt x="1077101" y="16310"/>
                  <a:pt x="1214279" y="0"/>
                </a:cubicBezTo>
                <a:cubicBezTo>
                  <a:pt x="1351457" y="-16310"/>
                  <a:pt x="1532683" y="13473"/>
                  <a:pt x="1711030" y="0"/>
                </a:cubicBezTo>
                <a:cubicBezTo>
                  <a:pt x="1889377" y="-13473"/>
                  <a:pt x="1964551" y="55395"/>
                  <a:pt x="2207781" y="0"/>
                </a:cubicBezTo>
                <a:cubicBezTo>
                  <a:pt x="2451011" y="-55395"/>
                  <a:pt x="2557725" y="960"/>
                  <a:pt x="2704531" y="0"/>
                </a:cubicBezTo>
                <a:cubicBezTo>
                  <a:pt x="2851337" y="-960"/>
                  <a:pt x="2970938" y="19704"/>
                  <a:pt x="3146088" y="0"/>
                </a:cubicBezTo>
                <a:cubicBezTo>
                  <a:pt x="3321238" y="-19704"/>
                  <a:pt x="3539640" y="49244"/>
                  <a:pt x="3753227" y="0"/>
                </a:cubicBezTo>
                <a:cubicBezTo>
                  <a:pt x="3966814" y="-49244"/>
                  <a:pt x="4129488" y="39698"/>
                  <a:pt x="4305173" y="0"/>
                </a:cubicBezTo>
                <a:cubicBezTo>
                  <a:pt x="4480858" y="-39698"/>
                  <a:pt x="4663270" y="4606"/>
                  <a:pt x="4857118" y="0"/>
                </a:cubicBezTo>
                <a:cubicBezTo>
                  <a:pt x="5050967" y="-4606"/>
                  <a:pt x="5326543" y="51582"/>
                  <a:pt x="5519452" y="0"/>
                </a:cubicBezTo>
                <a:cubicBezTo>
                  <a:pt x="5570801" y="115931"/>
                  <a:pt x="5499878" y="290863"/>
                  <a:pt x="5519452" y="433247"/>
                </a:cubicBezTo>
                <a:cubicBezTo>
                  <a:pt x="5539026" y="575631"/>
                  <a:pt x="5454028" y="848169"/>
                  <a:pt x="5519452" y="1024999"/>
                </a:cubicBezTo>
                <a:cubicBezTo>
                  <a:pt x="5584876" y="1201829"/>
                  <a:pt x="5465981" y="1438168"/>
                  <a:pt x="5519452" y="1553349"/>
                </a:cubicBezTo>
                <a:cubicBezTo>
                  <a:pt x="5572923" y="1668530"/>
                  <a:pt x="5468622" y="1925790"/>
                  <a:pt x="5519452" y="2145100"/>
                </a:cubicBezTo>
                <a:cubicBezTo>
                  <a:pt x="5570282" y="2364410"/>
                  <a:pt x="5468670" y="2449714"/>
                  <a:pt x="5519452" y="2578347"/>
                </a:cubicBezTo>
                <a:cubicBezTo>
                  <a:pt x="5570234" y="2706980"/>
                  <a:pt x="5487131" y="2912885"/>
                  <a:pt x="5519452" y="3170099"/>
                </a:cubicBezTo>
                <a:cubicBezTo>
                  <a:pt x="5397447" y="3203280"/>
                  <a:pt x="5230670" y="3135444"/>
                  <a:pt x="4967507" y="3170099"/>
                </a:cubicBezTo>
                <a:cubicBezTo>
                  <a:pt x="4704345" y="3204754"/>
                  <a:pt x="4719591" y="3166665"/>
                  <a:pt x="4525951" y="3170099"/>
                </a:cubicBezTo>
                <a:cubicBezTo>
                  <a:pt x="4332311" y="3173533"/>
                  <a:pt x="4121073" y="3105637"/>
                  <a:pt x="3918811" y="3170099"/>
                </a:cubicBezTo>
                <a:cubicBezTo>
                  <a:pt x="3716549" y="3234561"/>
                  <a:pt x="3576372" y="3120656"/>
                  <a:pt x="3477255" y="3170099"/>
                </a:cubicBezTo>
                <a:cubicBezTo>
                  <a:pt x="3378138" y="3219542"/>
                  <a:pt x="3124022" y="3111825"/>
                  <a:pt x="2980504" y="3170099"/>
                </a:cubicBezTo>
                <a:cubicBezTo>
                  <a:pt x="2836986" y="3228373"/>
                  <a:pt x="2669840" y="3130994"/>
                  <a:pt x="2483753" y="3170099"/>
                </a:cubicBezTo>
                <a:cubicBezTo>
                  <a:pt x="2297666" y="3209204"/>
                  <a:pt x="2101154" y="3162746"/>
                  <a:pt x="1987003" y="3170099"/>
                </a:cubicBezTo>
                <a:cubicBezTo>
                  <a:pt x="1872852" y="3177452"/>
                  <a:pt x="1575512" y="3153555"/>
                  <a:pt x="1324668" y="3170099"/>
                </a:cubicBezTo>
                <a:cubicBezTo>
                  <a:pt x="1073825" y="3186643"/>
                  <a:pt x="969113" y="3169616"/>
                  <a:pt x="827918" y="3170099"/>
                </a:cubicBezTo>
                <a:cubicBezTo>
                  <a:pt x="686723" y="3170582"/>
                  <a:pt x="365756" y="3092435"/>
                  <a:pt x="0" y="3170099"/>
                </a:cubicBezTo>
                <a:cubicBezTo>
                  <a:pt x="-32840" y="3055173"/>
                  <a:pt x="34994" y="2840129"/>
                  <a:pt x="0" y="2673450"/>
                </a:cubicBezTo>
                <a:cubicBezTo>
                  <a:pt x="-34994" y="2506771"/>
                  <a:pt x="59832" y="2260761"/>
                  <a:pt x="0" y="2081698"/>
                </a:cubicBezTo>
                <a:cubicBezTo>
                  <a:pt x="-59832" y="1902635"/>
                  <a:pt x="45713" y="1694900"/>
                  <a:pt x="0" y="1553349"/>
                </a:cubicBezTo>
                <a:cubicBezTo>
                  <a:pt x="-45713" y="1411798"/>
                  <a:pt x="11520" y="1213755"/>
                  <a:pt x="0" y="1056700"/>
                </a:cubicBezTo>
                <a:cubicBezTo>
                  <a:pt x="-11520" y="899645"/>
                  <a:pt x="60343" y="638212"/>
                  <a:pt x="0" y="528350"/>
                </a:cubicBezTo>
                <a:cubicBezTo>
                  <a:pt x="-60343" y="418488"/>
                  <a:pt x="24516" y="232627"/>
                  <a:pt x="0" y="0"/>
                </a:cubicBezTo>
                <a:close/>
              </a:path>
            </a:pathLst>
          </a:custGeom>
          <a:ln>
            <a:solidFill>
              <a:srgbClr val="002060"/>
            </a:solidFill>
            <a:extLst>
              <a:ext uri="{C807C97D-BFC1-408E-A445-0C87EB9F89A2}">
                <ask:lineSketchStyleProps xmlns:ask="http://schemas.microsoft.com/office/drawing/2018/sketchyshapes" sd="2599978664">
                  <a:prstGeom prst="rect">
                    <a:avLst/>
                  </a:prstGeom>
                  <ask:type>
                    <ask:lineSketchScribble/>
                  </ask:type>
                </ask:lineSketchStyleProps>
              </a:ext>
            </a:extLst>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2000" dirty="0">
                <a:latin typeface="Times New Roman" panose="02020603050405020304" pitchFamily="18" charset="0"/>
                <a:cs typeface="Times New Roman" panose="02020603050405020304" pitchFamily="18" charset="0"/>
              </a:rPr>
              <a:t>На веревку повесьте пластиковые тарелки, в которых необходимо нарисовать разные мишени или количество очков. Раздайте игрокам водные пистолеты, пульверизаторы или самодельные брызгалки из бутылок и начинайте водный обстрел по мишеням.</a:t>
            </a:r>
          </a:p>
          <a:p>
            <a:pPr algn="ctr"/>
            <a:r>
              <a:rPr lang="ru-RU" sz="2000" dirty="0">
                <a:latin typeface="Times New Roman" panose="02020603050405020304" pitchFamily="18" charset="0"/>
                <a:cs typeface="Times New Roman" panose="02020603050405020304" pitchFamily="18" charset="0"/>
              </a:rPr>
              <a:t>Задача: попасть в наибольшее количество мишеней. </a:t>
            </a:r>
          </a:p>
          <a:p>
            <a:pPr algn="ctr"/>
            <a:r>
              <a:rPr lang="ru-RU" sz="2000" dirty="0">
                <a:latin typeface="Times New Roman" panose="02020603050405020304" pitchFamily="18" charset="0"/>
                <a:cs typeface="Times New Roman" panose="02020603050405020304" pitchFamily="18" charset="0"/>
              </a:rPr>
              <a:t>Главное правило: в людей не стрелять, в игру вступать по очереди.</a:t>
            </a:r>
          </a:p>
        </p:txBody>
      </p:sp>
      <p:sp>
        <p:nvSpPr>
          <p:cNvPr id="11" name="TextBox 10">
            <a:extLst>
              <a:ext uri="{FF2B5EF4-FFF2-40B4-BE49-F238E27FC236}">
                <a16:creationId xmlns:a16="http://schemas.microsoft.com/office/drawing/2014/main" id="{1BBE5908-D550-4A81-AEC6-B2B634B98B88}"/>
              </a:ext>
            </a:extLst>
          </p:cNvPr>
          <p:cNvSpPr txBox="1"/>
          <p:nvPr/>
        </p:nvSpPr>
        <p:spPr>
          <a:xfrm>
            <a:off x="3134216" y="17342"/>
            <a:ext cx="5809604" cy="923330"/>
          </a:xfrm>
          <a:prstGeom prst="rect">
            <a:avLst/>
          </a:prstGeom>
          <a:noFill/>
        </p:spPr>
        <p:txBody>
          <a:bodyPr wrap="none" rtlCol="0">
            <a:spAutoFit/>
          </a:bodyPr>
          <a:lstStyle/>
          <a:p>
            <a:r>
              <a:rPr lang="ru-RU"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Попади в мишень.</a:t>
            </a:r>
            <a:endParaRPr lang="ru-RU" sz="5400" dirty="0"/>
          </a:p>
        </p:txBody>
      </p:sp>
      <p:sp>
        <p:nvSpPr>
          <p:cNvPr id="12" name="TextBox 11">
            <a:extLst>
              <a:ext uri="{FF2B5EF4-FFF2-40B4-BE49-F238E27FC236}">
                <a16:creationId xmlns:a16="http://schemas.microsoft.com/office/drawing/2014/main" id="{5D594856-6461-456C-8524-23310AACFD7E}"/>
              </a:ext>
            </a:extLst>
          </p:cNvPr>
          <p:cNvSpPr txBox="1"/>
          <p:nvPr/>
        </p:nvSpPr>
        <p:spPr>
          <a:xfrm>
            <a:off x="2881486" y="869034"/>
            <a:ext cx="6315063" cy="369332"/>
          </a:xfrm>
          <a:prstGeom prst="rect">
            <a:avLst/>
          </a:prstGeom>
          <a:noFill/>
        </p:spPr>
        <p:txBody>
          <a:bodyPr wrap="none" rtlCol="0">
            <a:spAutoFit/>
          </a:bodyPr>
          <a:lstStyle/>
          <a:p>
            <a:pPr algn="ctr"/>
            <a:r>
              <a:rPr lang="ru-RU" i="1" dirty="0"/>
              <a:t>Цель: развитие координации движения, развитие ловкости.</a:t>
            </a:r>
            <a:endParaRPr lang="ru-RU" i="1" dirty="0">
              <a:latin typeface="Times New Roman" panose="02020603050405020304" pitchFamily="18" charset="0"/>
              <a:cs typeface="Times New Roman" panose="02020603050405020304" pitchFamily="18" charset="0"/>
            </a:endParaRPr>
          </a:p>
        </p:txBody>
      </p:sp>
      <p:pic>
        <p:nvPicPr>
          <p:cNvPr id="3" name="Рисунок 2" descr="Изображение выглядит как человек, ребенок, маленький, внешний&#10;&#10;Автоматически созданное описание">
            <a:extLst>
              <a:ext uri="{FF2B5EF4-FFF2-40B4-BE49-F238E27FC236}">
                <a16:creationId xmlns:a16="http://schemas.microsoft.com/office/drawing/2014/main" id="{D343A42D-EDED-4E6D-AE05-1CB235ED3C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4945" y="1873397"/>
            <a:ext cx="4276484" cy="2688329"/>
          </a:xfrm>
          <a:custGeom>
            <a:avLst/>
            <a:gdLst>
              <a:gd name="csX0" fmla="*/ 0 w 4276484"/>
              <a:gd name="csY0" fmla="*/ 0 h 2688329"/>
              <a:gd name="csX1" fmla="*/ 620090 w 4276484"/>
              <a:gd name="csY1" fmla="*/ 0 h 2688329"/>
              <a:gd name="csX2" fmla="*/ 1069121 w 4276484"/>
              <a:gd name="csY2" fmla="*/ 0 h 2688329"/>
              <a:gd name="csX3" fmla="*/ 1518152 w 4276484"/>
              <a:gd name="csY3" fmla="*/ 0 h 2688329"/>
              <a:gd name="csX4" fmla="*/ 1967183 w 4276484"/>
              <a:gd name="csY4" fmla="*/ 0 h 2688329"/>
              <a:gd name="csX5" fmla="*/ 2501743 w 4276484"/>
              <a:gd name="csY5" fmla="*/ 0 h 2688329"/>
              <a:gd name="csX6" fmla="*/ 3079068 w 4276484"/>
              <a:gd name="csY6" fmla="*/ 0 h 2688329"/>
              <a:gd name="csX7" fmla="*/ 3570864 w 4276484"/>
              <a:gd name="csY7" fmla="*/ 0 h 2688329"/>
              <a:gd name="csX8" fmla="*/ 4276484 w 4276484"/>
              <a:gd name="csY8" fmla="*/ 0 h 2688329"/>
              <a:gd name="csX9" fmla="*/ 4276484 w 4276484"/>
              <a:gd name="csY9" fmla="*/ 564549 h 2688329"/>
              <a:gd name="csX10" fmla="*/ 4276484 w 4276484"/>
              <a:gd name="csY10" fmla="*/ 1021565 h 2688329"/>
              <a:gd name="csX11" fmla="*/ 4276484 w 4276484"/>
              <a:gd name="csY11" fmla="*/ 1532348 h 2688329"/>
              <a:gd name="csX12" fmla="*/ 4276484 w 4276484"/>
              <a:gd name="csY12" fmla="*/ 1989363 h 2688329"/>
              <a:gd name="csX13" fmla="*/ 4276484 w 4276484"/>
              <a:gd name="csY13" fmla="*/ 2688329 h 2688329"/>
              <a:gd name="csX14" fmla="*/ 3699159 w 4276484"/>
              <a:gd name="csY14" fmla="*/ 2688329 h 2688329"/>
              <a:gd name="csX15" fmla="*/ 3250128 w 4276484"/>
              <a:gd name="csY15" fmla="*/ 2688329 h 2688329"/>
              <a:gd name="csX16" fmla="*/ 2630038 w 4276484"/>
              <a:gd name="csY16" fmla="*/ 2688329 h 2688329"/>
              <a:gd name="csX17" fmla="*/ 2223772 w 4276484"/>
              <a:gd name="csY17" fmla="*/ 2688329 h 2688329"/>
              <a:gd name="csX18" fmla="*/ 1689211 w 4276484"/>
              <a:gd name="csY18" fmla="*/ 2688329 h 2688329"/>
              <a:gd name="csX19" fmla="*/ 1111886 w 4276484"/>
              <a:gd name="csY19" fmla="*/ 2688329 h 2688329"/>
              <a:gd name="csX20" fmla="*/ 577325 w 4276484"/>
              <a:gd name="csY20" fmla="*/ 2688329 h 2688329"/>
              <a:gd name="csX21" fmla="*/ 0 w 4276484"/>
              <a:gd name="csY21" fmla="*/ 2688329 h 2688329"/>
              <a:gd name="csX22" fmla="*/ 0 w 4276484"/>
              <a:gd name="csY22" fmla="*/ 2096897 h 2688329"/>
              <a:gd name="csX23" fmla="*/ 0 w 4276484"/>
              <a:gd name="csY23" fmla="*/ 1612997 h 2688329"/>
              <a:gd name="csX24" fmla="*/ 0 w 4276484"/>
              <a:gd name="csY24" fmla="*/ 1102215 h 2688329"/>
              <a:gd name="csX25" fmla="*/ 0 w 4276484"/>
              <a:gd name="csY25" fmla="*/ 591432 h 2688329"/>
              <a:gd name="csX26" fmla="*/ 0 w 4276484"/>
              <a:gd name="csY26" fmla="*/ 0 h 268832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76484" h="2688329" fill="none" extrusionOk="0">
                <a:moveTo>
                  <a:pt x="0" y="0"/>
                </a:moveTo>
                <a:cubicBezTo>
                  <a:pt x="141700" y="-12962"/>
                  <a:pt x="334513" y="56477"/>
                  <a:pt x="620090" y="0"/>
                </a:cubicBezTo>
                <a:cubicBezTo>
                  <a:pt x="905667" y="-56477"/>
                  <a:pt x="887207" y="22411"/>
                  <a:pt x="1069121" y="0"/>
                </a:cubicBezTo>
                <a:cubicBezTo>
                  <a:pt x="1251035" y="-22411"/>
                  <a:pt x="1346658" y="42741"/>
                  <a:pt x="1518152" y="0"/>
                </a:cubicBezTo>
                <a:cubicBezTo>
                  <a:pt x="1689646" y="-42741"/>
                  <a:pt x="1874081" y="21369"/>
                  <a:pt x="1967183" y="0"/>
                </a:cubicBezTo>
                <a:cubicBezTo>
                  <a:pt x="2060285" y="-21369"/>
                  <a:pt x="2296315" y="23116"/>
                  <a:pt x="2501743" y="0"/>
                </a:cubicBezTo>
                <a:cubicBezTo>
                  <a:pt x="2707171" y="-23116"/>
                  <a:pt x="2820030" y="10671"/>
                  <a:pt x="3079068" y="0"/>
                </a:cubicBezTo>
                <a:cubicBezTo>
                  <a:pt x="3338107" y="-10671"/>
                  <a:pt x="3445777" y="22795"/>
                  <a:pt x="3570864" y="0"/>
                </a:cubicBezTo>
                <a:cubicBezTo>
                  <a:pt x="3695951" y="-22795"/>
                  <a:pt x="3942296" y="79195"/>
                  <a:pt x="4276484" y="0"/>
                </a:cubicBezTo>
                <a:cubicBezTo>
                  <a:pt x="4315552" y="114560"/>
                  <a:pt x="4214933" y="313437"/>
                  <a:pt x="4276484" y="564549"/>
                </a:cubicBezTo>
                <a:cubicBezTo>
                  <a:pt x="4338035" y="815661"/>
                  <a:pt x="4259871" y="817159"/>
                  <a:pt x="4276484" y="1021565"/>
                </a:cubicBezTo>
                <a:cubicBezTo>
                  <a:pt x="4293097" y="1225971"/>
                  <a:pt x="4260655" y="1353041"/>
                  <a:pt x="4276484" y="1532348"/>
                </a:cubicBezTo>
                <a:cubicBezTo>
                  <a:pt x="4292313" y="1711655"/>
                  <a:pt x="4230579" y="1822958"/>
                  <a:pt x="4276484" y="1989363"/>
                </a:cubicBezTo>
                <a:cubicBezTo>
                  <a:pt x="4322389" y="2155768"/>
                  <a:pt x="4246382" y="2466746"/>
                  <a:pt x="4276484" y="2688329"/>
                </a:cubicBezTo>
                <a:cubicBezTo>
                  <a:pt x="4008954" y="2733443"/>
                  <a:pt x="3974294" y="2619761"/>
                  <a:pt x="3699159" y="2688329"/>
                </a:cubicBezTo>
                <a:cubicBezTo>
                  <a:pt x="3424025" y="2756897"/>
                  <a:pt x="3440921" y="2675451"/>
                  <a:pt x="3250128" y="2688329"/>
                </a:cubicBezTo>
                <a:cubicBezTo>
                  <a:pt x="3059335" y="2701207"/>
                  <a:pt x="2789229" y="2657219"/>
                  <a:pt x="2630038" y="2688329"/>
                </a:cubicBezTo>
                <a:cubicBezTo>
                  <a:pt x="2470847" y="2719439"/>
                  <a:pt x="2347624" y="2658340"/>
                  <a:pt x="2223772" y="2688329"/>
                </a:cubicBezTo>
                <a:cubicBezTo>
                  <a:pt x="2099920" y="2718318"/>
                  <a:pt x="1879643" y="2644128"/>
                  <a:pt x="1689211" y="2688329"/>
                </a:cubicBezTo>
                <a:cubicBezTo>
                  <a:pt x="1498779" y="2732530"/>
                  <a:pt x="1353641" y="2646496"/>
                  <a:pt x="1111886" y="2688329"/>
                </a:cubicBezTo>
                <a:cubicBezTo>
                  <a:pt x="870131" y="2730162"/>
                  <a:pt x="738076" y="2678530"/>
                  <a:pt x="577325" y="2688329"/>
                </a:cubicBezTo>
                <a:cubicBezTo>
                  <a:pt x="416574" y="2698128"/>
                  <a:pt x="183742" y="2676381"/>
                  <a:pt x="0" y="2688329"/>
                </a:cubicBezTo>
                <a:cubicBezTo>
                  <a:pt x="-49510" y="2440042"/>
                  <a:pt x="49555" y="2267685"/>
                  <a:pt x="0" y="2096897"/>
                </a:cubicBezTo>
                <a:cubicBezTo>
                  <a:pt x="-49555" y="1926109"/>
                  <a:pt x="32502" y="1810204"/>
                  <a:pt x="0" y="1612997"/>
                </a:cubicBezTo>
                <a:cubicBezTo>
                  <a:pt x="-32502" y="1415790"/>
                  <a:pt x="47073" y="1303675"/>
                  <a:pt x="0" y="1102215"/>
                </a:cubicBezTo>
                <a:cubicBezTo>
                  <a:pt x="-47073" y="900755"/>
                  <a:pt x="15661" y="823951"/>
                  <a:pt x="0" y="591432"/>
                </a:cubicBezTo>
                <a:cubicBezTo>
                  <a:pt x="-15661" y="358913"/>
                  <a:pt x="61911" y="126140"/>
                  <a:pt x="0" y="0"/>
                </a:cubicBezTo>
                <a:close/>
              </a:path>
              <a:path w="4276484" h="2688329" stroke="0" extrusionOk="0">
                <a:moveTo>
                  <a:pt x="0" y="0"/>
                </a:moveTo>
                <a:cubicBezTo>
                  <a:pt x="231022" y="-30564"/>
                  <a:pt x="451205" y="41939"/>
                  <a:pt x="577325" y="0"/>
                </a:cubicBezTo>
                <a:cubicBezTo>
                  <a:pt x="703445" y="-41939"/>
                  <a:pt x="996748" y="10738"/>
                  <a:pt x="1154651" y="0"/>
                </a:cubicBezTo>
                <a:cubicBezTo>
                  <a:pt x="1312554" y="-10738"/>
                  <a:pt x="1362175" y="8969"/>
                  <a:pt x="1560917" y="0"/>
                </a:cubicBezTo>
                <a:cubicBezTo>
                  <a:pt x="1759659" y="-8969"/>
                  <a:pt x="1833496" y="40677"/>
                  <a:pt x="2009947" y="0"/>
                </a:cubicBezTo>
                <a:cubicBezTo>
                  <a:pt x="2186398" y="-40677"/>
                  <a:pt x="2352396" y="8406"/>
                  <a:pt x="2458978" y="0"/>
                </a:cubicBezTo>
                <a:cubicBezTo>
                  <a:pt x="2565560" y="-8406"/>
                  <a:pt x="2706978" y="25635"/>
                  <a:pt x="2865244" y="0"/>
                </a:cubicBezTo>
                <a:cubicBezTo>
                  <a:pt x="3023510" y="-25635"/>
                  <a:pt x="3258414" y="45317"/>
                  <a:pt x="3357040" y="0"/>
                </a:cubicBezTo>
                <a:cubicBezTo>
                  <a:pt x="3455666" y="-45317"/>
                  <a:pt x="3859464" y="12459"/>
                  <a:pt x="4276484" y="0"/>
                </a:cubicBezTo>
                <a:cubicBezTo>
                  <a:pt x="4310432" y="131540"/>
                  <a:pt x="4234563" y="382101"/>
                  <a:pt x="4276484" y="483899"/>
                </a:cubicBezTo>
                <a:cubicBezTo>
                  <a:pt x="4318405" y="585697"/>
                  <a:pt x="4234734" y="805955"/>
                  <a:pt x="4276484" y="1021565"/>
                </a:cubicBezTo>
                <a:cubicBezTo>
                  <a:pt x="4318234" y="1237175"/>
                  <a:pt x="4275849" y="1341886"/>
                  <a:pt x="4276484" y="1612997"/>
                </a:cubicBezTo>
                <a:cubicBezTo>
                  <a:pt x="4277119" y="1884108"/>
                  <a:pt x="4220547" y="1963457"/>
                  <a:pt x="4276484" y="2096897"/>
                </a:cubicBezTo>
                <a:cubicBezTo>
                  <a:pt x="4332421" y="2230337"/>
                  <a:pt x="4256423" y="2560678"/>
                  <a:pt x="4276484" y="2688329"/>
                </a:cubicBezTo>
                <a:cubicBezTo>
                  <a:pt x="4155837" y="2734663"/>
                  <a:pt x="3971169" y="2634546"/>
                  <a:pt x="3741924" y="2688329"/>
                </a:cubicBezTo>
                <a:cubicBezTo>
                  <a:pt x="3512679" y="2742112"/>
                  <a:pt x="3470300" y="2646410"/>
                  <a:pt x="3207363" y="2688329"/>
                </a:cubicBezTo>
                <a:cubicBezTo>
                  <a:pt x="2944426" y="2730248"/>
                  <a:pt x="2944436" y="2686124"/>
                  <a:pt x="2801097" y="2688329"/>
                </a:cubicBezTo>
                <a:cubicBezTo>
                  <a:pt x="2657758" y="2690534"/>
                  <a:pt x="2484869" y="2661214"/>
                  <a:pt x="2394831" y="2688329"/>
                </a:cubicBezTo>
                <a:cubicBezTo>
                  <a:pt x="2304793" y="2715444"/>
                  <a:pt x="2153540" y="2652700"/>
                  <a:pt x="1988565" y="2688329"/>
                </a:cubicBezTo>
                <a:cubicBezTo>
                  <a:pt x="1823590" y="2723958"/>
                  <a:pt x="1674750" y="2632872"/>
                  <a:pt x="1496769" y="2688329"/>
                </a:cubicBezTo>
                <a:cubicBezTo>
                  <a:pt x="1318788" y="2743786"/>
                  <a:pt x="1143012" y="2647585"/>
                  <a:pt x="1047739" y="2688329"/>
                </a:cubicBezTo>
                <a:cubicBezTo>
                  <a:pt x="952466" y="2729073"/>
                  <a:pt x="715075" y="2662353"/>
                  <a:pt x="598708" y="2688329"/>
                </a:cubicBezTo>
                <a:cubicBezTo>
                  <a:pt x="482341" y="2714305"/>
                  <a:pt x="296074" y="2624468"/>
                  <a:pt x="0" y="2688329"/>
                </a:cubicBezTo>
                <a:cubicBezTo>
                  <a:pt x="-33297" y="2542229"/>
                  <a:pt x="8770" y="2338222"/>
                  <a:pt x="0" y="2150663"/>
                </a:cubicBezTo>
                <a:cubicBezTo>
                  <a:pt x="-8770" y="1963104"/>
                  <a:pt x="21605" y="1890137"/>
                  <a:pt x="0" y="1639881"/>
                </a:cubicBezTo>
                <a:cubicBezTo>
                  <a:pt x="-21605" y="1389625"/>
                  <a:pt x="20503" y="1313402"/>
                  <a:pt x="0" y="1048448"/>
                </a:cubicBezTo>
                <a:cubicBezTo>
                  <a:pt x="-20503" y="783494"/>
                  <a:pt x="23949" y="732615"/>
                  <a:pt x="0" y="510783"/>
                </a:cubicBezTo>
                <a:cubicBezTo>
                  <a:pt x="-23949" y="288952"/>
                  <a:pt x="14753" y="102987"/>
                  <a:pt x="0" y="0"/>
                </a:cubicBezTo>
                <a:close/>
              </a:path>
            </a:pathLst>
          </a:custGeom>
          <a:ln>
            <a:solidFill>
              <a:schemeClr val="tx1"/>
            </a:solidFill>
            <a:extLst>
              <a:ext uri="{C807C97D-BFC1-408E-A445-0C87EB9F89A2}">
                <ask:lineSketchStyleProps xmlns:ask="http://schemas.microsoft.com/office/drawing/2018/sketchyshapes" sd="1262744508">
                  <a:prstGeom prst="rect">
                    <a:avLst/>
                  </a:prstGeom>
                  <ask:type>
                    <ask:lineSketchScribble/>
                  </ask:type>
                </ask:lineSketchStyleProps>
              </a:ext>
            </a:extLst>
          </a:ln>
        </p:spPr>
      </p:pic>
    </p:spTree>
    <p:extLst>
      <p:ext uri="{BB962C8B-B14F-4D97-AF65-F5344CB8AC3E}">
        <p14:creationId xmlns:p14="http://schemas.microsoft.com/office/powerpoint/2010/main" val="1988354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плавание&#10;&#10;Автоматически созданное описание">
            <a:extLst>
              <a:ext uri="{FF2B5EF4-FFF2-40B4-BE49-F238E27FC236}">
                <a16:creationId xmlns:a16="http://schemas.microsoft.com/office/drawing/2014/main" id="{FC9EA418-A37D-45DA-9FD5-F534BF91D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30822"/>
            <a:ext cx="12192000" cy="6858000"/>
          </a:xfrm>
          <a:prstGeom prst="rect">
            <a:avLst/>
          </a:prstGeom>
        </p:spPr>
      </p:pic>
      <p:sp>
        <p:nvSpPr>
          <p:cNvPr id="4" name="Прямоугольник 3">
            <a:extLst>
              <a:ext uri="{FF2B5EF4-FFF2-40B4-BE49-F238E27FC236}">
                <a16:creationId xmlns:a16="http://schemas.microsoft.com/office/drawing/2014/main" id="{0B2D543C-CAB2-47E7-AA0C-A4BB3AE68BBA}"/>
              </a:ext>
            </a:extLst>
          </p:cNvPr>
          <p:cNvSpPr/>
          <p:nvPr/>
        </p:nvSpPr>
        <p:spPr>
          <a:xfrm>
            <a:off x="2946904" y="306493"/>
            <a:ext cx="9993329" cy="5078313"/>
          </a:xfrm>
          <a:prstGeom prst="rect">
            <a:avLst/>
          </a:prstGeom>
          <a:noFill/>
        </p:spPr>
        <p:txBody>
          <a:bodyPr wrap="square" lIns="91440" tIns="45720" rIns="91440" bIns="45720">
            <a:spAutoFit/>
          </a:bodyPr>
          <a:lstStyle/>
          <a:p>
            <a:pPr algn="ctr"/>
            <a:r>
              <a:rPr lang="ru-RU" sz="5400" dirty="0">
                <a:ln w="0"/>
                <a:solidFill>
                  <a:schemeClr val="accent1"/>
                </a:solidFill>
                <a:effectLst>
                  <a:outerShdw blurRad="38100" dist="25400" dir="5400000" algn="ctr" rotWithShape="0">
                    <a:srgbClr val="6E747A">
                      <a:alpha val="43000"/>
                    </a:srgbClr>
                  </a:outerShdw>
                </a:effectLst>
              </a:rPr>
              <a:t>     Если есть что-то </a:t>
            </a:r>
          </a:p>
          <a:p>
            <a:pPr algn="ctr"/>
            <a:r>
              <a:rPr lang="ru-RU" sz="5400" dirty="0">
                <a:ln w="0"/>
                <a:solidFill>
                  <a:schemeClr val="accent1"/>
                </a:solidFill>
                <a:effectLst>
                  <a:outerShdw blurRad="38100" dist="25400" dir="5400000" algn="ctr" rotWithShape="0">
                    <a:srgbClr val="6E747A">
                      <a:alpha val="43000"/>
                    </a:srgbClr>
                  </a:outerShdw>
                </a:effectLst>
              </a:rPr>
              <a:t>       поистине загадочное</a:t>
            </a:r>
          </a:p>
          <a:p>
            <a:pPr algn="ctr"/>
            <a:r>
              <a:rPr lang="ru-RU" sz="5400" dirty="0">
                <a:ln w="0"/>
                <a:solidFill>
                  <a:schemeClr val="accent1"/>
                </a:solidFill>
                <a:effectLst>
                  <a:outerShdw blurRad="38100" dist="25400" dir="5400000" algn="ctr" rotWithShape="0">
                    <a:srgbClr val="6E747A">
                      <a:alpha val="43000"/>
                    </a:srgbClr>
                  </a:outerShdw>
                </a:effectLst>
              </a:rPr>
              <a:t>      на этой планете,</a:t>
            </a:r>
          </a:p>
          <a:p>
            <a:pPr algn="ctr"/>
            <a:r>
              <a:rPr lang="ru-RU" sz="5400" dirty="0">
                <a:ln w="0"/>
                <a:solidFill>
                  <a:schemeClr val="accent1"/>
                </a:solidFill>
                <a:effectLst>
                  <a:outerShdw blurRad="38100" dist="25400" dir="5400000" algn="ctr" rotWithShape="0">
                    <a:srgbClr val="6E747A">
                      <a:alpha val="43000"/>
                    </a:srgbClr>
                  </a:outerShdw>
                </a:effectLst>
              </a:rPr>
              <a:t>      так это вода.</a:t>
            </a:r>
          </a:p>
          <a:p>
            <a:pPr algn="ctr"/>
            <a:r>
              <a:rPr lang="ru-RU" sz="5400" dirty="0">
                <a:ln w="0"/>
                <a:solidFill>
                  <a:schemeClr val="accent1"/>
                </a:solidFill>
                <a:effectLst>
                  <a:outerShdw blurRad="38100" dist="25400" dir="5400000" algn="ctr" rotWithShape="0">
                    <a:srgbClr val="6E747A">
                      <a:alpha val="43000"/>
                    </a:srgbClr>
                  </a:outerShdw>
                </a:effectLst>
              </a:rPr>
              <a:t>                                  </a:t>
            </a:r>
            <a:r>
              <a:rPr lang="ru-RU" sz="2800" dirty="0">
                <a:ln w="0"/>
                <a:solidFill>
                  <a:schemeClr val="accent1"/>
                </a:solidFill>
                <a:effectLst>
                  <a:outerShdw blurRad="38100" dist="25400" dir="5400000" algn="ctr" rotWithShape="0">
                    <a:srgbClr val="6E747A">
                      <a:alpha val="43000"/>
                    </a:srgbClr>
                  </a:outerShdw>
                </a:effectLst>
              </a:rPr>
              <a:t>Лорен </a:t>
            </a:r>
            <a:r>
              <a:rPr lang="ru-RU" sz="2800" dirty="0" err="1">
                <a:ln w="0"/>
                <a:solidFill>
                  <a:schemeClr val="accent1"/>
                </a:solidFill>
                <a:effectLst>
                  <a:outerShdw blurRad="38100" dist="25400" dir="5400000" algn="ctr" rotWithShape="0">
                    <a:srgbClr val="6E747A">
                      <a:alpha val="43000"/>
                    </a:srgbClr>
                  </a:outerShdw>
                </a:effectLst>
              </a:rPr>
              <a:t>Айзли</a:t>
            </a:r>
            <a:r>
              <a:rPr lang="ru-RU" sz="2800" dirty="0">
                <a:ln w="0"/>
                <a:solidFill>
                  <a:schemeClr val="accent1"/>
                </a:solidFill>
                <a:effectLst>
                  <a:outerShdw blurRad="38100" dist="25400" dir="5400000" algn="ctr" rotWithShape="0">
                    <a:srgbClr val="6E747A">
                      <a:alpha val="43000"/>
                    </a:srgbClr>
                  </a:outerShdw>
                </a:effectLst>
              </a:rPr>
              <a:t>.</a:t>
            </a:r>
          </a:p>
          <a:p>
            <a:pPr algn="ctr"/>
            <a:endParaRPr lang="ru-RU"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6" name="Рисунок 5" descr="Изображение выглядит как рисунок&#10;&#10;Автоматически созданное описание">
            <a:extLst>
              <a:ext uri="{FF2B5EF4-FFF2-40B4-BE49-F238E27FC236}">
                <a16:creationId xmlns:a16="http://schemas.microsoft.com/office/drawing/2014/main" id="{D8FE671C-01A0-4FC2-940C-163B629B5DD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286" b="98286" l="1693" r="96190">
                        <a14:foregroundMark x1="43522" y1="10286" x2="50974" y2="17143"/>
                        <a14:foregroundMark x1="50974" y1="17143" x2="52329" y2="21714"/>
                        <a14:foregroundMark x1="22439" y1="61143" x2="26588" y2="62571"/>
                        <a14:foregroundMark x1="31329" y1="66000" x2="31583" y2="68857"/>
                        <a14:foregroundMark x1="28281" y1="92571" x2="27604" y2="95714"/>
                        <a14:foregroundMark x1="31329" y1="94286" x2="30906" y2="96857"/>
                        <a14:foregroundMark x1="27434" y1="98571" x2="27434" y2="97714"/>
                        <a14:foregroundMark x1="53768" y1="52571" x2="57748" y2="61143"/>
                        <a14:foregroundMark x1="53260" y1="18857" x2="56054" y2="47714"/>
                        <a14:foregroundMark x1="69433" y1="27143" x2="65284" y2="63143"/>
                        <a14:foregroundMark x1="61304" y1="63714" x2="65622" y2="82857"/>
                        <a14:foregroundMark x1="13463" y1="23714" x2="18374" y2="21714"/>
                        <a14:foregroundMark x1="6943" y1="34857" x2="8383" y2="34857"/>
                        <a14:foregroundMark x1="5843" y1="63143" x2="10330" y2="63143"/>
                        <a14:foregroundMark x1="8213" y1="66571" x2="11770" y2="67143"/>
                        <a14:foregroundMark x1="3556" y1="69429" x2="3218" y2="65429"/>
                        <a14:foregroundMark x1="10246" y1="77714" x2="17358" y2="83429"/>
                        <a14:foregroundMark x1="17358" y1="83429" x2="17528" y2="83714"/>
                        <a14:foregroundMark x1="17358" y1="69429" x2="20068" y2="78000"/>
                        <a14:foregroundMark x1="81372" y1="62571" x2="92125" y2="66571"/>
                        <a14:foregroundMark x1="88569" y1="34857" x2="89670" y2="42571"/>
                        <a14:foregroundMark x1="84674" y1="15143" x2="85521" y2="16571"/>
                        <a14:foregroundMark x1="85267" y1="9429" x2="85944" y2="9714"/>
                        <a14:foregroundMark x1="93226" y1="31429" x2="93649" y2="32857"/>
                        <a14:foregroundMark x1="93819" y1="76571" x2="96190" y2="83714"/>
                        <a14:foregroundMark x1="87452" y1="88678" x2="88823" y2="90000"/>
                        <a14:foregroundMark x1="76715" y1="90571" x2="78239" y2="90000"/>
                        <a14:foregroundMark x1="46478" y1="6571" x2="46994" y2="6571"/>
                        <a14:foregroundMark x1="42676" y1="6571" x2="43684" y2="6571"/>
                        <a14:foregroundMark x1="66892" y1="62571" x2="71041" y2="59714"/>
                        <a14:foregroundMark x1="72904" y1="65429" x2="73836" y2="65429"/>
                        <a14:foregroundMark x1="63687" y1="51894" x2="64352" y2="53429"/>
                        <a14:foregroundMark x1="62743" y1="49714" x2="63098" y2="50534"/>
                        <a14:foregroundMark x1="44962" y1="2286" x2="46825" y2="4000"/>
                        <a14:foregroundMark x1="70703" y1="13143" x2="74259" y2="22857"/>
                        <a14:foregroundMark x1="93480" y1="28571" x2="93649" y2="28000"/>
                        <a14:foregroundMark x1="1693" y1="86571" x2="2710" y2="86571"/>
                        <a14:backgroundMark x1="48518" y1="571" x2="50381" y2="1714"/>
                        <a14:backgroundMark x1="62151" y1="54857" x2="62913" y2="55429"/>
                        <a14:backgroundMark x1="86706" y1="82857" x2="89416" y2="82286"/>
                        <a14:backgroundMark x1="44708" y1="1143" x2="45222" y2="1143"/>
                      </a14:backgroundRemoval>
                    </a14:imgEffect>
                  </a14:imgLayer>
                </a14:imgProps>
              </a:ext>
              <a:ext uri="{28A0092B-C50C-407E-A947-70E740481C1C}">
                <a14:useLocalDpi xmlns:a14="http://schemas.microsoft.com/office/drawing/2010/main" val="0"/>
              </a:ext>
            </a:extLst>
          </a:blip>
          <a:stretch>
            <a:fillRect/>
          </a:stretch>
        </p:blipFill>
        <p:spPr>
          <a:xfrm>
            <a:off x="2282161" y="4212405"/>
            <a:ext cx="8413373" cy="2493379"/>
          </a:xfrm>
          <a:prstGeom prst="rect">
            <a:avLst/>
          </a:prstGeom>
        </p:spPr>
      </p:pic>
    </p:spTree>
    <p:extLst>
      <p:ext uri="{BB962C8B-B14F-4D97-AF65-F5344CB8AC3E}">
        <p14:creationId xmlns:p14="http://schemas.microsoft.com/office/powerpoint/2010/main" val="51022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зображение выглядит как плавание&#10;&#10;Автоматически созданное описание">
            <a:extLst>
              <a:ext uri="{FF2B5EF4-FFF2-40B4-BE49-F238E27FC236}">
                <a16:creationId xmlns:a16="http://schemas.microsoft.com/office/drawing/2014/main" id="{FC9EA418-A37D-45DA-9FD5-F534BF91D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Прямоугольник 3">
            <a:extLst>
              <a:ext uri="{FF2B5EF4-FFF2-40B4-BE49-F238E27FC236}">
                <a16:creationId xmlns:a16="http://schemas.microsoft.com/office/drawing/2014/main" id="{0B2D543C-CAB2-47E7-AA0C-A4BB3AE68BBA}"/>
              </a:ext>
            </a:extLst>
          </p:cNvPr>
          <p:cNvSpPr/>
          <p:nvPr/>
        </p:nvSpPr>
        <p:spPr>
          <a:xfrm>
            <a:off x="266070" y="536543"/>
            <a:ext cx="11659860" cy="1569660"/>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bodyPr>
          <a:lstStyle/>
          <a:p>
            <a:pPr algn="ctr"/>
            <a:r>
              <a:rPr lang="ru-RU"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Для игр с водой можно использовать</a:t>
            </a:r>
          </a:p>
          <a:p>
            <a:pPr algn="ctr"/>
            <a:r>
              <a:rPr lang="ru-RU"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различные емкости от йогуртов, киндер-сюрпризов; бутылки</a:t>
            </a:r>
          </a:p>
          <a:p>
            <a:pPr algn="ctr"/>
            <a:r>
              <a:rPr lang="ru-RU"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и другой непромокаемый бросовый материал. </a:t>
            </a:r>
          </a:p>
        </p:txBody>
      </p:sp>
      <p:pic>
        <p:nvPicPr>
          <p:cNvPr id="5" name="Рисунок 4" descr="Изображение выглядит как стол, еда, сидит, тарелка&#10;&#10;Автоматически созданное описание">
            <a:extLst>
              <a:ext uri="{FF2B5EF4-FFF2-40B4-BE49-F238E27FC236}">
                <a16:creationId xmlns:a16="http://schemas.microsoft.com/office/drawing/2014/main" id="{ADB9B3FD-4FA8-4F86-958C-15B9C9C6A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418" y="2483964"/>
            <a:ext cx="4761660" cy="3156369"/>
          </a:xfrm>
          <a:custGeom>
            <a:avLst/>
            <a:gdLst>
              <a:gd name="csX0" fmla="*/ 0 w 4761660"/>
              <a:gd name="csY0" fmla="*/ 0 h 3156369"/>
              <a:gd name="csX1" fmla="*/ 547591 w 4761660"/>
              <a:gd name="csY1" fmla="*/ 0 h 3156369"/>
              <a:gd name="csX2" fmla="*/ 1095182 w 4761660"/>
              <a:gd name="csY2" fmla="*/ 0 h 3156369"/>
              <a:gd name="csX3" fmla="*/ 1642773 w 4761660"/>
              <a:gd name="csY3" fmla="*/ 0 h 3156369"/>
              <a:gd name="csX4" fmla="*/ 2285597 w 4761660"/>
              <a:gd name="csY4" fmla="*/ 0 h 3156369"/>
              <a:gd name="csX5" fmla="*/ 2833188 w 4761660"/>
              <a:gd name="csY5" fmla="*/ 0 h 3156369"/>
              <a:gd name="csX6" fmla="*/ 3523628 w 4761660"/>
              <a:gd name="csY6" fmla="*/ 0 h 3156369"/>
              <a:gd name="csX7" fmla="*/ 3975986 w 4761660"/>
              <a:gd name="csY7" fmla="*/ 0 h 3156369"/>
              <a:gd name="csX8" fmla="*/ 4761660 w 4761660"/>
              <a:gd name="csY8" fmla="*/ 0 h 3156369"/>
              <a:gd name="csX9" fmla="*/ 4761660 w 4761660"/>
              <a:gd name="csY9" fmla="*/ 462934 h 3156369"/>
              <a:gd name="csX10" fmla="*/ 4761660 w 4761660"/>
              <a:gd name="csY10" fmla="*/ 957432 h 3156369"/>
              <a:gd name="csX11" fmla="*/ 4761660 w 4761660"/>
              <a:gd name="csY11" fmla="*/ 1546621 h 3156369"/>
              <a:gd name="csX12" fmla="*/ 4761660 w 4761660"/>
              <a:gd name="csY12" fmla="*/ 2104246 h 3156369"/>
              <a:gd name="csX13" fmla="*/ 4761660 w 4761660"/>
              <a:gd name="csY13" fmla="*/ 2630307 h 3156369"/>
              <a:gd name="csX14" fmla="*/ 4761660 w 4761660"/>
              <a:gd name="csY14" fmla="*/ 3156369 h 3156369"/>
              <a:gd name="csX15" fmla="*/ 4309302 w 4761660"/>
              <a:gd name="csY15" fmla="*/ 3156369 h 3156369"/>
              <a:gd name="csX16" fmla="*/ 3618862 w 4761660"/>
              <a:gd name="csY16" fmla="*/ 3156369 h 3156369"/>
              <a:gd name="csX17" fmla="*/ 2976038 w 4761660"/>
              <a:gd name="csY17" fmla="*/ 3156369 h 3156369"/>
              <a:gd name="csX18" fmla="*/ 2333213 w 4761660"/>
              <a:gd name="csY18" fmla="*/ 3156369 h 3156369"/>
              <a:gd name="csX19" fmla="*/ 1880856 w 4761660"/>
              <a:gd name="csY19" fmla="*/ 3156369 h 3156369"/>
              <a:gd name="csX20" fmla="*/ 1285648 w 4761660"/>
              <a:gd name="csY20" fmla="*/ 3156369 h 3156369"/>
              <a:gd name="csX21" fmla="*/ 833291 w 4761660"/>
              <a:gd name="csY21" fmla="*/ 3156369 h 3156369"/>
              <a:gd name="csX22" fmla="*/ 0 w 4761660"/>
              <a:gd name="csY22" fmla="*/ 3156369 h 3156369"/>
              <a:gd name="csX23" fmla="*/ 0 w 4761660"/>
              <a:gd name="csY23" fmla="*/ 2567180 h 3156369"/>
              <a:gd name="csX24" fmla="*/ 0 w 4761660"/>
              <a:gd name="csY24" fmla="*/ 2135810 h 3156369"/>
              <a:gd name="csX25" fmla="*/ 0 w 4761660"/>
              <a:gd name="csY25" fmla="*/ 1641312 h 3156369"/>
              <a:gd name="csX26" fmla="*/ 0 w 4761660"/>
              <a:gd name="csY26" fmla="*/ 1083687 h 3156369"/>
              <a:gd name="csX27" fmla="*/ 0 w 4761660"/>
              <a:gd name="csY27" fmla="*/ 494498 h 3156369"/>
              <a:gd name="csX28" fmla="*/ 0 w 4761660"/>
              <a:gd name="csY28" fmla="*/ 0 h 3156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4761660" h="3156369" fill="none" extrusionOk="0">
                <a:moveTo>
                  <a:pt x="0" y="0"/>
                </a:moveTo>
                <a:cubicBezTo>
                  <a:pt x="169208" y="-22412"/>
                  <a:pt x="374361" y="15935"/>
                  <a:pt x="547591" y="0"/>
                </a:cubicBezTo>
                <a:cubicBezTo>
                  <a:pt x="720821" y="-15935"/>
                  <a:pt x="849866" y="14616"/>
                  <a:pt x="1095182" y="0"/>
                </a:cubicBezTo>
                <a:cubicBezTo>
                  <a:pt x="1340498" y="-14616"/>
                  <a:pt x="1394125" y="9839"/>
                  <a:pt x="1642773" y="0"/>
                </a:cubicBezTo>
                <a:cubicBezTo>
                  <a:pt x="1891421" y="-9839"/>
                  <a:pt x="2022941" y="36738"/>
                  <a:pt x="2285597" y="0"/>
                </a:cubicBezTo>
                <a:cubicBezTo>
                  <a:pt x="2548253" y="-36738"/>
                  <a:pt x="2601202" y="5290"/>
                  <a:pt x="2833188" y="0"/>
                </a:cubicBezTo>
                <a:cubicBezTo>
                  <a:pt x="3065174" y="-5290"/>
                  <a:pt x="3341008" y="966"/>
                  <a:pt x="3523628" y="0"/>
                </a:cubicBezTo>
                <a:cubicBezTo>
                  <a:pt x="3706248" y="-966"/>
                  <a:pt x="3822571" y="35661"/>
                  <a:pt x="3975986" y="0"/>
                </a:cubicBezTo>
                <a:cubicBezTo>
                  <a:pt x="4129401" y="-35661"/>
                  <a:pt x="4505966" y="80716"/>
                  <a:pt x="4761660" y="0"/>
                </a:cubicBezTo>
                <a:cubicBezTo>
                  <a:pt x="4815908" y="221287"/>
                  <a:pt x="4758449" y="292368"/>
                  <a:pt x="4761660" y="462934"/>
                </a:cubicBezTo>
                <a:cubicBezTo>
                  <a:pt x="4764871" y="633500"/>
                  <a:pt x="4727465" y="814009"/>
                  <a:pt x="4761660" y="957432"/>
                </a:cubicBezTo>
                <a:cubicBezTo>
                  <a:pt x="4795855" y="1100855"/>
                  <a:pt x="4717688" y="1341122"/>
                  <a:pt x="4761660" y="1546621"/>
                </a:cubicBezTo>
                <a:cubicBezTo>
                  <a:pt x="4805632" y="1752120"/>
                  <a:pt x="4729333" y="1924594"/>
                  <a:pt x="4761660" y="2104246"/>
                </a:cubicBezTo>
                <a:cubicBezTo>
                  <a:pt x="4793987" y="2283898"/>
                  <a:pt x="4714202" y="2392702"/>
                  <a:pt x="4761660" y="2630307"/>
                </a:cubicBezTo>
                <a:cubicBezTo>
                  <a:pt x="4809118" y="2867912"/>
                  <a:pt x="4722111" y="2981763"/>
                  <a:pt x="4761660" y="3156369"/>
                </a:cubicBezTo>
                <a:cubicBezTo>
                  <a:pt x="4627835" y="3205927"/>
                  <a:pt x="4485260" y="3144349"/>
                  <a:pt x="4309302" y="3156369"/>
                </a:cubicBezTo>
                <a:cubicBezTo>
                  <a:pt x="4133344" y="3168389"/>
                  <a:pt x="3883989" y="3139942"/>
                  <a:pt x="3618862" y="3156369"/>
                </a:cubicBezTo>
                <a:cubicBezTo>
                  <a:pt x="3353735" y="3172796"/>
                  <a:pt x="3276639" y="3141747"/>
                  <a:pt x="2976038" y="3156369"/>
                </a:cubicBezTo>
                <a:cubicBezTo>
                  <a:pt x="2675437" y="3170991"/>
                  <a:pt x="2532485" y="3124329"/>
                  <a:pt x="2333213" y="3156369"/>
                </a:cubicBezTo>
                <a:cubicBezTo>
                  <a:pt x="2133941" y="3188409"/>
                  <a:pt x="2103261" y="3102927"/>
                  <a:pt x="1880856" y="3156369"/>
                </a:cubicBezTo>
                <a:cubicBezTo>
                  <a:pt x="1658451" y="3209811"/>
                  <a:pt x="1418436" y="3116566"/>
                  <a:pt x="1285648" y="3156369"/>
                </a:cubicBezTo>
                <a:cubicBezTo>
                  <a:pt x="1152860" y="3196172"/>
                  <a:pt x="954492" y="3126003"/>
                  <a:pt x="833291" y="3156369"/>
                </a:cubicBezTo>
                <a:cubicBezTo>
                  <a:pt x="712090" y="3186735"/>
                  <a:pt x="287920" y="3148691"/>
                  <a:pt x="0" y="3156369"/>
                </a:cubicBezTo>
                <a:cubicBezTo>
                  <a:pt x="-67756" y="2933129"/>
                  <a:pt x="60705" y="2858423"/>
                  <a:pt x="0" y="2567180"/>
                </a:cubicBezTo>
                <a:cubicBezTo>
                  <a:pt x="-60705" y="2275937"/>
                  <a:pt x="40969" y="2328830"/>
                  <a:pt x="0" y="2135810"/>
                </a:cubicBezTo>
                <a:cubicBezTo>
                  <a:pt x="-40969" y="1942790"/>
                  <a:pt x="9759" y="1869947"/>
                  <a:pt x="0" y="1641312"/>
                </a:cubicBezTo>
                <a:cubicBezTo>
                  <a:pt x="-9759" y="1412677"/>
                  <a:pt x="31366" y="1206654"/>
                  <a:pt x="0" y="1083687"/>
                </a:cubicBezTo>
                <a:cubicBezTo>
                  <a:pt x="-31366" y="960721"/>
                  <a:pt x="11206" y="652284"/>
                  <a:pt x="0" y="494498"/>
                </a:cubicBezTo>
                <a:cubicBezTo>
                  <a:pt x="-11206" y="336712"/>
                  <a:pt x="29053" y="181632"/>
                  <a:pt x="0" y="0"/>
                </a:cubicBezTo>
                <a:close/>
              </a:path>
              <a:path w="4761660" h="3156369" stroke="0" extrusionOk="0">
                <a:moveTo>
                  <a:pt x="0" y="0"/>
                </a:moveTo>
                <a:cubicBezTo>
                  <a:pt x="152081" y="-48999"/>
                  <a:pt x="365214" y="11724"/>
                  <a:pt x="595208" y="0"/>
                </a:cubicBezTo>
                <a:cubicBezTo>
                  <a:pt x="825202" y="-11724"/>
                  <a:pt x="1039319" y="78016"/>
                  <a:pt x="1285648" y="0"/>
                </a:cubicBezTo>
                <a:cubicBezTo>
                  <a:pt x="1531977" y="-78016"/>
                  <a:pt x="1523823" y="25132"/>
                  <a:pt x="1738006" y="0"/>
                </a:cubicBezTo>
                <a:cubicBezTo>
                  <a:pt x="1952189" y="-25132"/>
                  <a:pt x="2038342" y="23831"/>
                  <a:pt x="2190364" y="0"/>
                </a:cubicBezTo>
                <a:cubicBezTo>
                  <a:pt x="2342386" y="-23831"/>
                  <a:pt x="2472269" y="47987"/>
                  <a:pt x="2737955" y="0"/>
                </a:cubicBezTo>
                <a:cubicBezTo>
                  <a:pt x="3003641" y="-47987"/>
                  <a:pt x="3086672" y="57802"/>
                  <a:pt x="3333162" y="0"/>
                </a:cubicBezTo>
                <a:cubicBezTo>
                  <a:pt x="3579652" y="-57802"/>
                  <a:pt x="3728870" y="58445"/>
                  <a:pt x="3833136" y="0"/>
                </a:cubicBezTo>
                <a:cubicBezTo>
                  <a:pt x="3937402" y="-58445"/>
                  <a:pt x="4406314" y="18766"/>
                  <a:pt x="4761660" y="0"/>
                </a:cubicBezTo>
                <a:cubicBezTo>
                  <a:pt x="4803535" y="170731"/>
                  <a:pt x="4710968" y="368844"/>
                  <a:pt x="4761660" y="589189"/>
                </a:cubicBezTo>
                <a:cubicBezTo>
                  <a:pt x="4812352" y="809534"/>
                  <a:pt x="4740050" y="961294"/>
                  <a:pt x="4761660" y="1083687"/>
                </a:cubicBezTo>
                <a:cubicBezTo>
                  <a:pt x="4783270" y="1206080"/>
                  <a:pt x="4719061" y="1544164"/>
                  <a:pt x="4761660" y="1672876"/>
                </a:cubicBezTo>
                <a:cubicBezTo>
                  <a:pt x="4804259" y="1801588"/>
                  <a:pt x="4695030" y="2084042"/>
                  <a:pt x="4761660" y="2262064"/>
                </a:cubicBezTo>
                <a:cubicBezTo>
                  <a:pt x="4828290" y="2440086"/>
                  <a:pt x="4750260" y="2797764"/>
                  <a:pt x="4761660" y="3156369"/>
                </a:cubicBezTo>
                <a:cubicBezTo>
                  <a:pt x="4526302" y="3230410"/>
                  <a:pt x="4246846" y="3119868"/>
                  <a:pt x="4071219" y="3156369"/>
                </a:cubicBezTo>
                <a:cubicBezTo>
                  <a:pt x="3895592" y="3192870"/>
                  <a:pt x="3732300" y="3126172"/>
                  <a:pt x="3523628" y="3156369"/>
                </a:cubicBezTo>
                <a:cubicBezTo>
                  <a:pt x="3314956" y="3186566"/>
                  <a:pt x="3141005" y="3093133"/>
                  <a:pt x="2976038" y="3156369"/>
                </a:cubicBezTo>
                <a:cubicBezTo>
                  <a:pt x="2811071" y="3219605"/>
                  <a:pt x="2584326" y="3150028"/>
                  <a:pt x="2285597" y="3156369"/>
                </a:cubicBezTo>
                <a:cubicBezTo>
                  <a:pt x="1986868" y="3162710"/>
                  <a:pt x="1948692" y="3115027"/>
                  <a:pt x="1833239" y="3156369"/>
                </a:cubicBezTo>
                <a:cubicBezTo>
                  <a:pt x="1717786" y="3197711"/>
                  <a:pt x="1572001" y="3153946"/>
                  <a:pt x="1380881" y="3156369"/>
                </a:cubicBezTo>
                <a:cubicBezTo>
                  <a:pt x="1189761" y="3158792"/>
                  <a:pt x="1013906" y="3120987"/>
                  <a:pt x="738057" y="3156369"/>
                </a:cubicBezTo>
                <a:cubicBezTo>
                  <a:pt x="462208" y="3191751"/>
                  <a:pt x="214453" y="3110556"/>
                  <a:pt x="0" y="3156369"/>
                </a:cubicBezTo>
                <a:cubicBezTo>
                  <a:pt x="-16017" y="3035951"/>
                  <a:pt x="29496" y="2852934"/>
                  <a:pt x="0" y="2724999"/>
                </a:cubicBezTo>
                <a:cubicBezTo>
                  <a:pt x="-29496" y="2597064"/>
                  <a:pt x="13945" y="2379813"/>
                  <a:pt x="0" y="2198937"/>
                </a:cubicBezTo>
                <a:cubicBezTo>
                  <a:pt x="-13945" y="2018061"/>
                  <a:pt x="44654" y="1867616"/>
                  <a:pt x="0" y="1641312"/>
                </a:cubicBezTo>
                <a:cubicBezTo>
                  <a:pt x="-44654" y="1415009"/>
                  <a:pt x="13184" y="1356223"/>
                  <a:pt x="0" y="1115250"/>
                </a:cubicBezTo>
                <a:cubicBezTo>
                  <a:pt x="-13184" y="874277"/>
                  <a:pt x="59469" y="744940"/>
                  <a:pt x="0" y="589189"/>
                </a:cubicBezTo>
                <a:cubicBezTo>
                  <a:pt x="-59469" y="433438"/>
                  <a:pt x="55055" y="151435"/>
                  <a:pt x="0" y="0"/>
                </a:cubicBezTo>
                <a:close/>
              </a:path>
            </a:pathLst>
          </a:custGeom>
          <a:ln>
            <a:solidFill>
              <a:schemeClr val="tx1"/>
            </a:solidFill>
            <a:extLst>
              <a:ext uri="{C807C97D-BFC1-408E-A445-0C87EB9F89A2}">
                <ask:lineSketchStyleProps xmlns:ask="http://schemas.microsoft.com/office/drawing/2018/sketchyshapes" sd="737555658">
                  <a:prstGeom prst="rect">
                    <a:avLst/>
                  </a:prstGeom>
                  <ask:type>
                    <ask:lineSketchScribble/>
                  </ask:type>
                </ask:lineSketchStyleProps>
              </a:ext>
            </a:extLst>
          </a:ln>
        </p:spPr>
      </p:pic>
      <p:pic>
        <p:nvPicPr>
          <p:cNvPr id="8" name="Рисунок 7" descr="Изображение выглядит как еда, стол, тарелка, бумага&#10;&#10;Автоматически созданное описание">
            <a:extLst>
              <a:ext uri="{FF2B5EF4-FFF2-40B4-BE49-F238E27FC236}">
                <a16:creationId xmlns:a16="http://schemas.microsoft.com/office/drawing/2014/main" id="{42E91429-9B50-46DD-B21C-03805BFB6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118" y="2483963"/>
            <a:ext cx="4554463" cy="3156369"/>
          </a:xfrm>
          <a:custGeom>
            <a:avLst/>
            <a:gdLst>
              <a:gd name="csX0" fmla="*/ 0 w 4554463"/>
              <a:gd name="csY0" fmla="*/ 0 h 3156369"/>
              <a:gd name="csX1" fmla="*/ 569308 w 4554463"/>
              <a:gd name="csY1" fmla="*/ 0 h 3156369"/>
              <a:gd name="csX2" fmla="*/ 1184160 w 4554463"/>
              <a:gd name="csY2" fmla="*/ 0 h 3156369"/>
              <a:gd name="csX3" fmla="*/ 1844558 w 4554463"/>
              <a:gd name="csY3" fmla="*/ 0 h 3156369"/>
              <a:gd name="csX4" fmla="*/ 2413865 w 4554463"/>
              <a:gd name="csY4" fmla="*/ 0 h 3156369"/>
              <a:gd name="csX5" fmla="*/ 2983173 w 4554463"/>
              <a:gd name="csY5" fmla="*/ 0 h 3156369"/>
              <a:gd name="csX6" fmla="*/ 3415847 w 4554463"/>
              <a:gd name="csY6" fmla="*/ 0 h 3156369"/>
              <a:gd name="csX7" fmla="*/ 4030700 w 4554463"/>
              <a:gd name="csY7" fmla="*/ 0 h 3156369"/>
              <a:gd name="csX8" fmla="*/ 4554463 w 4554463"/>
              <a:gd name="csY8" fmla="*/ 0 h 3156369"/>
              <a:gd name="csX9" fmla="*/ 4554463 w 4554463"/>
              <a:gd name="csY9" fmla="*/ 526062 h 3156369"/>
              <a:gd name="csX10" fmla="*/ 4554463 w 4554463"/>
              <a:gd name="csY10" fmla="*/ 957432 h 3156369"/>
              <a:gd name="csX11" fmla="*/ 4554463 w 4554463"/>
              <a:gd name="csY11" fmla="*/ 1546621 h 3156369"/>
              <a:gd name="csX12" fmla="*/ 4554463 w 4554463"/>
              <a:gd name="csY12" fmla="*/ 2135810 h 3156369"/>
              <a:gd name="csX13" fmla="*/ 4554463 w 4554463"/>
              <a:gd name="csY13" fmla="*/ 2661871 h 3156369"/>
              <a:gd name="csX14" fmla="*/ 4554463 w 4554463"/>
              <a:gd name="csY14" fmla="*/ 3156369 h 3156369"/>
              <a:gd name="csX15" fmla="*/ 3985155 w 4554463"/>
              <a:gd name="csY15" fmla="*/ 3156369 h 3156369"/>
              <a:gd name="csX16" fmla="*/ 3324758 w 4554463"/>
              <a:gd name="csY16" fmla="*/ 3156369 h 3156369"/>
              <a:gd name="csX17" fmla="*/ 2892084 w 4554463"/>
              <a:gd name="csY17" fmla="*/ 3156369 h 3156369"/>
              <a:gd name="csX18" fmla="*/ 2459410 w 4554463"/>
              <a:gd name="csY18" fmla="*/ 3156369 h 3156369"/>
              <a:gd name="csX19" fmla="*/ 1844558 w 4554463"/>
              <a:gd name="csY19" fmla="*/ 3156369 h 3156369"/>
              <a:gd name="csX20" fmla="*/ 1229705 w 4554463"/>
              <a:gd name="csY20" fmla="*/ 3156369 h 3156369"/>
              <a:gd name="csX21" fmla="*/ 797031 w 4554463"/>
              <a:gd name="csY21" fmla="*/ 3156369 h 3156369"/>
              <a:gd name="csX22" fmla="*/ 0 w 4554463"/>
              <a:gd name="csY22" fmla="*/ 3156369 h 3156369"/>
              <a:gd name="csX23" fmla="*/ 0 w 4554463"/>
              <a:gd name="csY23" fmla="*/ 2598744 h 3156369"/>
              <a:gd name="csX24" fmla="*/ 0 w 4554463"/>
              <a:gd name="csY24" fmla="*/ 2072682 h 3156369"/>
              <a:gd name="csX25" fmla="*/ 0 w 4554463"/>
              <a:gd name="csY25" fmla="*/ 1483493 h 3156369"/>
              <a:gd name="csX26" fmla="*/ 0 w 4554463"/>
              <a:gd name="csY26" fmla="*/ 1020559 h 3156369"/>
              <a:gd name="csX27" fmla="*/ 0 w 4554463"/>
              <a:gd name="csY27" fmla="*/ 462934 h 3156369"/>
              <a:gd name="csX28" fmla="*/ 0 w 4554463"/>
              <a:gd name="csY28" fmla="*/ 0 h 3156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4554463" h="3156369" fill="none" extrusionOk="0">
                <a:moveTo>
                  <a:pt x="0" y="0"/>
                </a:moveTo>
                <a:cubicBezTo>
                  <a:pt x="115737" y="-21731"/>
                  <a:pt x="310488" y="48571"/>
                  <a:pt x="569308" y="0"/>
                </a:cubicBezTo>
                <a:cubicBezTo>
                  <a:pt x="828128" y="-48571"/>
                  <a:pt x="971253" y="45731"/>
                  <a:pt x="1184160" y="0"/>
                </a:cubicBezTo>
                <a:cubicBezTo>
                  <a:pt x="1397067" y="-45731"/>
                  <a:pt x="1688973" y="51462"/>
                  <a:pt x="1844558" y="0"/>
                </a:cubicBezTo>
                <a:cubicBezTo>
                  <a:pt x="2000143" y="-51462"/>
                  <a:pt x="2285311" y="12437"/>
                  <a:pt x="2413865" y="0"/>
                </a:cubicBezTo>
                <a:cubicBezTo>
                  <a:pt x="2542419" y="-12437"/>
                  <a:pt x="2789952" y="21705"/>
                  <a:pt x="2983173" y="0"/>
                </a:cubicBezTo>
                <a:cubicBezTo>
                  <a:pt x="3176394" y="-21705"/>
                  <a:pt x="3286062" y="28485"/>
                  <a:pt x="3415847" y="0"/>
                </a:cubicBezTo>
                <a:cubicBezTo>
                  <a:pt x="3545632" y="-28485"/>
                  <a:pt x="3816148" y="19148"/>
                  <a:pt x="4030700" y="0"/>
                </a:cubicBezTo>
                <a:cubicBezTo>
                  <a:pt x="4245252" y="-19148"/>
                  <a:pt x="4348893" y="10613"/>
                  <a:pt x="4554463" y="0"/>
                </a:cubicBezTo>
                <a:cubicBezTo>
                  <a:pt x="4582657" y="235377"/>
                  <a:pt x="4508514" y="325549"/>
                  <a:pt x="4554463" y="526062"/>
                </a:cubicBezTo>
                <a:cubicBezTo>
                  <a:pt x="4600412" y="726575"/>
                  <a:pt x="4520512" y="812184"/>
                  <a:pt x="4554463" y="957432"/>
                </a:cubicBezTo>
                <a:cubicBezTo>
                  <a:pt x="4588414" y="1102680"/>
                  <a:pt x="4485997" y="1324755"/>
                  <a:pt x="4554463" y="1546621"/>
                </a:cubicBezTo>
                <a:cubicBezTo>
                  <a:pt x="4622929" y="1768487"/>
                  <a:pt x="4506440" y="2013084"/>
                  <a:pt x="4554463" y="2135810"/>
                </a:cubicBezTo>
                <a:cubicBezTo>
                  <a:pt x="4602486" y="2258536"/>
                  <a:pt x="4512386" y="2510632"/>
                  <a:pt x="4554463" y="2661871"/>
                </a:cubicBezTo>
                <a:cubicBezTo>
                  <a:pt x="4596540" y="2813110"/>
                  <a:pt x="4508924" y="2998679"/>
                  <a:pt x="4554463" y="3156369"/>
                </a:cubicBezTo>
                <a:cubicBezTo>
                  <a:pt x="4338550" y="3224104"/>
                  <a:pt x="4189187" y="3092880"/>
                  <a:pt x="3985155" y="3156369"/>
                </a:cubicBezTo>
                <a:cubicBezTo>
                  <a:pt x="3781123" y="3219858"/>
                  <a:pt x="3654556" y="3122136"/>
                  <a:pt x="3324758" y="3156369"/>
                </a:cubicBezTo>
                <a:cubicBezTo>
                  <a:pt x="2994960" y="3190602"/>
                  <a:pt x="3053181" y="3121187"/>
                  <a:pt x="2892084" y="3156369"/>
                </a:cubicBezTo>
                <a:cubicBezTo>
                  <a:pt x="2730987" y="3191551"/>
                  <a:pt x="2669232" y="3135260"/>
                  <a:pt x="2459410" y="3156369"/>
                </a:cubicBezTo>
                <a:cubicBezTo>
                  <a:pt x="2249588" y="3177478"/>
                  <a:pt x="2052328" y="3100505"/>
                  <a:pt x="1844558" y="3156369"/>
                </a:cubicBezTo>
                <a:cubicBezTo>
                  <a:pt x="1636788" y="3212233"/>
                  <a:pt x="1381206" y="3146001"/>
                  <a:pt x="1229705" y="3156369"/>
                </a:cubicBezTo>
                <a:cubicBezTo>
                  <a:pt x="1078204" y="3166737"/>
                  <a:pt x="933850" y="3113547"/>
                  <a:pt x="797031" y="3156369"/>
                </a:cubicBezTo>
                <a:cubicBezTo>
                  <a:pt x="660212" y="3199191"/>
                  <a:pt x="201690" y="3120395"/>
                  <a:pt x="0" y="3156369"/>
                </a:cubicBezTo>
                <a:cubicBezTo>
                  <a:pt x="-49480" y="2924222"/>
                  <a:pt x="54884" y="2731175"/>
                  <a:pt x="0" y="2598744"/>
                </a:cubicBezTo>
                <a:cubicBezTo>
                  <a:pt x="-54884" y="2466313"/>
                  <a:pt x="55529" y="2323358"/>
                  <a:pt x="0" y="2072682"/>
                </a:cubicBezTo>
                <a:cubicBezTo>
                  <a:pt x="-55529" y="1822006"/>
                  <a:pt x="34560" y="1731571"/>
                  <a:pt x="0" y="1483493"/>
                </a:cubicBezTo>
                <a:cubicBezTo>
                  <a:pt x="-34560" y="1235415"/>
                  <a:pt x="14958" y="1163123"/>
                  <a:pt x="0" y="1020559"/>
                </a:cubicBezTo>
                <a:cubicBezTo>
                  <a:pt x="-14958" y="877995"/>
                  <a:pt x="26135" y="618030"/>
                  <a:pt x="0" y="462934"/>
                </a:cubicBezTo>
                <a:cubicBezTo>
                  <a:pt x="-26135" y="307839"/>
                  <a:pt x="12049" y="159812"/>
                  <a:pt x="0" y="0"/>
                </a:cubicBezTo>
                <a:close/>
              </a:path>
              <a:path w="4554463" h="3156369" stroke="0" extrusionOk="0">
                <a:moveTo>
                  <a:pt x="0" y="0"/>
                </a:moveTo>
                <a:cubicBezTo>
                  <a:pt x="148109" y="-71991"/>
                  <a:pt x="492437" y="11815"/>
                  <a:pt x="660397" y="0"/>
                </a:cubicBezTo>
                <a:cubicBezTo>
                  <a:pt x="828357" y="-11815"/>
                  <a:pt x="1049199" y="57123"/>
                  <a:pt x="1275250" y="0"/>
                </a:cubicBezTo>
                <a:cubicBezTo>
                  <a:pt x="1501301" y="-57123"/>
                  <a:pt x="1725093" y="40635"/>
                  <a:pt x="1844558" y="0"/>
                </a:cubicBezTo>
                <a:cubicBezTo>
                  <a:pt x="1964023" y="-40635"/>
                  <a:pt x="2188736" y="42371"/>
                  <a:pt x="2277232" y="0"/>
                </a:cubicBezTo>
                <a:cubicBezTo>
                  <a:pt x="2365728" y="-42371"/>
                  <a:pt x="2663252" y="39679"/>
                  <a:pt x="2846539" y="0"/>
                </a:cubicBezTo>
                <a:cubicBezTo>
                  <a:pt x="3029826" y="-39679"/>
                  <a:pt x="3154781" y="58382"/>
                  <a:pt x="3415847" y="0"/>
                </a:cubicBezTo>
                <a:cubicBezTo>
                  <a:pt x="3676913" y="-58382"/>
                  <a:pt x="3799886" y="24908"/>
                  <a:pt x="3939610" y="0"/>
                </a:cubicBezTo>
                <a:cubicBezTo>
                  <a:pt x="4079334" y="-24908"/>
                  <a:pt x="4328027" y="48926"/>
                  <a:pt x="4554463" y="0"/>
                </a:cubicBezTo>
                <a:cubicBezTo>
                  <a:pt x="4620022" y="180280"/>
                  <a:pt x="4501991" y="313107"/>
                  <a:pt x="4554463" y="557625"/>
                </a:cubicBezTo>
                <a:cubicBezTo>
                  <a:pt x="4606935" y="802144"/>
                  <a:pt x="4530273" y="810841"/>
                  <a:pt x="4554463" y="988996"/>
                </a:cubicBezTo>
                <a:cubicBezTo>
                  <a:pt x="4578653" y="1167151"/>
                  <a:pt x="4526910" y="1298664"/>
                  <a:pt x="4554463" y="1546621"/>
                </a:cubicBezTo>
                <a:cubicBezTo>
                  <a:pt x="4582016" y="1794578"/>
                  <a:pt x="4524941" y="2012147"/>
                  <a:pt x="4554463" y="2135810"/>
                </a:cubicBezTo>
                <a:cubicBezTo>
                  <a:pt x="4583985" y="2259473"/>
                  <a:pt x="4497169" y="2475008"/>
                  <a:pt x="4554463" y="2630307"/>
                </a:cubicBezTo>
                <a:cubicBezTo>
                  <a:pt x="4611757" y="2785606"/>
                  <a:pt x="4530282" y="2957539"/>
                  <a:pt x="4554463" y="3156369"/>
                </a:cubicBezTo>
                <a:cubicBezTo>
                  <a:pt x="4404944" y="3199070"/>
                  <a:pt x="4188622" y="3102986"/>
                  <a:pt x="4076244" y="3156369"/>
                </a:cubicBezTo>
                <a:cubicBezTo>
                  <a:pt x="3963866" y="3209752"/>
                  <a:pt x="3682539" y="3150212"/>
                  <a:pt x="3506937" y="3156369"/>
                </a:cubicBezTo>
                <a:cubicBezTo>
                  <a:pt x="3331335" y="3162526"/>
                  <a:pt x="3253197" y="3147320"/>
                  <a:pt x="3028718" y="3156369"/>
                </a:cubicBezTo>
                <a:cubicBezTo>
                  <a:pt x="2804239" y="3165418"/>
                  <a:pt x="2591581" y="3099191"/>
                  <a:pt x="2368321" y="3156369"/>
                </a:cubicBezTo>
                <a:cubicBezTo>
                  <a:pt x="2145061" y="3213547"/>
                  <a:pt x="2027658" y="3129995"/>
                  <a:pt x="1935647" y="3156369"/>
                </a:cubicBezTo>
                <a:cubicBezTo>
                  <a:pt x="1843636" y="3182743"/>
                  <a:pt x="1538786" y="3130237"/>
                  <a:pt x="1320794" y="3156369"/>
                </a:cubicBezTo>
                <a:cubicBezTo>
                  <a:pt x="1102802" y="3182501"/>
                  <a:pt x="902611" y="3122592"/>
                  <a:pt x="751486" y="3156369"/>
                </a:cubicBezTo>
                <a:cubicBezTo>
                  <a:pt x="600361" y="3190146"/>
                  <a:pt x="303352" y="3154812"/>
                  <a:pt x="0" y="3156369"/>
                </a:cubicBezTo>
                <a:cubicBezTo>
                  <a:pt x="-29175" y="2895574"/>
                  <a:pt x="11336" y="2745595"/>
                  <a:pt x="0" y="2567180"/>
                </a:cubicBezTo>
                <a:cubicBezTo>
                  <a:pt x="-11336" y="2388765"/>
                  <a:pt x="30377" y="2280940"/>
                  <a:pt x="0" y="2041119"/>
                </a:cubicBezTo>
                <a:cubicBezTo>
                  <a:pt x="-30377" y="1801298"/>
                  <a:pt x="25792" y="1736721"/>
                  <a:pt x="0" y="1451930"/>
                </a:cubicBezTo>
                <a:cubicBezTo>
                  <a:pt x="-25792" y="1167139"/>
                  <a:pt x="9160" y="1138521"/>
                  <a:pt x="0" y="925868"/>
                </a:cubicBezTo>
                <a:cubicBezTo>
                  <a:pt x="-9160" y="713215"/>
                  <a:pt x="33490" y="268695"/>
                  <a:pt x="0" y="0"/>
                </a:cubicBezTo>
                <a:close/>
              </a:path>
            </a:pathLst>
          </a:custGeom>
          <a:ln>
            <a:solidFill>
              <a:schemeClr val="tx1"/>
            </a:solidFill>
            <a:extLst>
              <a:ext uri="{C807C97D-BFC1-408E-A445-0C87EB9F89A2}">
                <ask:lineSketchStyleProps xmlns:ask="http://schemas.microsoft.com/office/drawing/2018/sketchyshapes" sd="2521237011">
                  <a:prstGeom prst="rect">
                    <a:avLst/>
                  </a:prstGeom>
                  <ask:type>
                    <ask:lineSketchScribble/>
                  </ask:type>
                </ask:lineSketchStyleProps>
              </a:ext>
            </a:extLst>
          </a:ln>
        </p:spPr>
      </p:pic>
    </p:spTree>
    <p:extLst>
      <p:ext uri="{BB962C8B-B14F-4D97-AF65-F5344CB8AC3E}">
        <p14:creationId xmlns:p14="http://schemas.microsoft.com/office/powerpoint/2010/main" val="316951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56000">
              <a:schemeClr val="accent1">
                <a:lumMod val="45000"/>
                <a:lumOff val="55000"/>
              </a:schemeClr>
            </a:gs>
            <a:gs pos="100000">
              <a:schemeClr val="accent5">
                <a:lumMod val="75000"/>
              </a:schemeClr>
            </a:gs>
          </a:gsLst>
          <a:lin ang="5400000" scaled="1"/>
        </a:gradFill>
        <a:effectLst/>
      </p:bgPr>
    </p:bg>
    <p:spTree>
      <p:nvGrpSpPr>
        <p:cNvPr id="1" name=""/>
        <p:cNvGrpSpPr/>
        <p:nvPr/>
      </p:nvGrpSpPr>
      <p:grpSpPr>
        <a:xfrm>
          <a:off x="0" y="0"/>
          <a:ext cx="0" cy="0"/>
          <a:chOff x="0" y="0"/>
          <a:chExt cx="0" cy="0"/>
        </a:xfrm>
      </p:grpSpPr>
      <p:pic>
        <p:nvPicPr>
          <p:cNvPr id="10" name="Рисунок 9" descr="Изображение выглядит как рисунок, стол&#10;&#10;Автоматически созданное описание">
            <a:extLst>
              <a:ext uri="{FF2B5EF4-FFF2-40B4-BE49-F238E27FC236}">
                <a16:creationId xmlns:a16="http://schemas.microsoft.com/office/drawing/2014/main" id="{40708234-ADCB-4E2F-ADD1-5D7E54EB7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17F2732C-0D22-41B5-AE9C-B63C5376655E}"/>
              </a:ext>
            </a:extLst>
          </p:cNvPr>
          <p:cNvSpPr txBox="1"/>
          <p:nvPr/>
        </p:nvSpPr>
        <p:spPr>
          <a:xfrm>
            <a:off x="576548" y="1621025"/>
            <a:ext cx="5519452" cy="3170099"/>
          </a:xfrm>
          <a:custGeom>
            <a:avLst/>
            <a:gdLst>
              <a:gd name="csX0" fmla="*/ 0 w 5519452"/>
              <a:gd name="csY0" fmla="*/ 0 h 3170099"/>
              <a:gd name="csX1" fmla="*/ 441556 w 5519452"/>
              <a:gd name="csY1" fmla="*/ 0 h 3170099"/>
              <a:gd name="csX2" fmla="*/ 938307 w 5519452"/>
              <a:gd name="csY2" fmla="*/ 0 h 3170099"/>
              <a:gd name="csX3" fmla="*/ 1379863 w 5519452"/>
              <a:gd name="csY3" fmla="*/ 0 h 3170099"/>
              <a:gd name="csX4" fmla="*/ 1931808 w 5519452"/>
              <a:gd name="csY4" fmla="*/ 0 h 3170099"/>
              <a:gd name="csX5" fmla="*/ 2594142 w 5519452"/>
              <a:gd name="csY5" fmla="*/ 0 h 3170099"/>
              <a:gd name="csX6" fmla="*/ 3035699 w 5519452"/>
              <a:gd name="csY6" fmla="*/ 0 h 3170099"/>
              <a:gd name="csX7" fmla="*/ 3532449 w 5519452"/>
              <a:gd name="csY7" fmla="*/ 0 h 3170099"/>
              <a:gd name="csX8" fmla="*/ 3974005 w 5519452"/>
              <a:gd name="csY8" fmla="*/ 0 h 3170099"/>
              <a:gd name="csX9" fmla="*/ 4360367 w 5519452"/>
              <a:gd name="csY9" fmla="*/ 0 h 3170099"/>
              <a:gd name="csX10" fmla="*/ 4967507 w 5519452"/>
              <a:gd name="csY10" fmla="*/ 0 h 3170099"/>
              <a:gd name="csX11" fmla="*/ 5519452 w 5519452"/>
              <a:gd name="csY11" fmla="*/ 0 h 3170099"/>
              <a:gd name="csX12" fmla="*/ 5519452 w 5519452"/>
              <a:gd name="csY12" fmla="*/ 591752 h 3170099"/>
              <a:gd name="csX13" fmla="*/ 5519452 w 5519452"/>
              <a:gd name="csY13" fmla="*/ 1056700 h 3170099"/>
              <a:gd name="csX14" fmla="*/ 5519452 w 5519452"/>
              <a:gd name="csY14" fmla="*/ 1521648 h 3170099"/>
              <a:gd name="csX15" fmla="*/ 5519452 w 5519452"/>
              <a:gd name="csY15" fmla="*/ 2018296 h 3170099"/>
              <a:gd name="csX16" fmla="*/ 5519452 w 5519452"/>
              <a:gd name="csY16" fmla="*/ 2483244 h 3170099"/>
              <a:gd name="csX17" fmla="*/ 5519452 w 5519452"/>
              <a:gd name="csY17" fmla="*/ 3170099 h 3170099"/>
              <a:gd name="csX18" fmla="*/ 4967507 w 5519452"/>
              <a:gd name="csY18" fmla="*/ 3170099 h 3170099"/>
              <a:gd name="csX19" fmla="*/ 4470756 w 5519452"/>
              <a:gd name="csY19" fmla="*/ 3170099 h 3170099"/>
              <a:gd name="csX20" fmla="*/ 3863616 w 5519452"/>
              <a:gd name="csY20" fmla="*/ 3170099 h 3170099"/>
              <a:gd name="csX21" fmla="*/ 3256477 w 5519452"/>
              <a:gd name="csY21" fmla="*/ 3170099 h 3170099"/>
              <a:gd name="csX22" fmla="*/ 2704531 w 5519452"/>
              <a:gd name="csY22" fmla="*/ 3170099 h 3170099"/>
              <a:gd name="csX23" fmla="*/ 2207781 w 5519452"/>
              <a:gd name="csY23" fmla="*/ 3170099 h 3170099"/>
              <a:gd name="csX24" fmla="*/ 1711030 w 5519452"/>
              <a:gd name="csY24" fmla="*/ 3170099 h 3170099"/>
              <a:gd name="csX25" fmla="*/ 1269474 w 5519452"/>
              <a:gd name="csY25" fmla="*/ 3170099 h 3170099"/>
              <a:gd name="csX26" fmla="*/ 883112 w 5519452"/>
              <a:gd name="csY26" fmla="*/ 3170099 h 3170099"/>
              <a:gd name="csX27" fmla="*/ 496751 w 5519452"/>
              <a:gd name="csY27" fmla="*/ 3170099 h 3170099"/>
              <a:gd name="csX28" fmla="*/ 0 w 5519452"/>
              <a:gd name="csY28" fmla="*/ 3170099 h 3170099"/>
              <a:gd name="csX29" fmla="*/ 0 w 5519452"/>
              <a:gd name="csY29" fmla="*/ 2578347 h 3170099"/>
              <a:gd name="csX30" fmla="*/ 0 w 5519452"/>
              <a:gd name="csY30" fmla="*/ 2113399 h 3170099"/>
              <a:gd name="csX31" fmla="*/ 0 w 5519452"/>
              <a:gd name="csY31" fmla="*/ 1616750 h 3170099"/>
              <a:gd name="csX32" fmla="*/ 0 w 5519452"/>
              <a:gd name="csY32" fmla="*/ 1024999 h 3170099"/>
              <a:gd name="csX33" fmla="*/ 0 w 5519452"/>
              <a:gd name="csY33" fmla="*/ 496649 h 3170099"/>
              <a:gd name="csX34" fmla="*/ 0 w 5519452"/>
              <a:gd name="csY34" fmla="*/ 0 h 31700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5519452" h="3170099" fill="none" extrusionOk="0">
                <a:moveTo>
                  <a:pt x="0" y="0"/>
                </a:moveTo>
                <a:cubicBezTo>
                  <a:pt x="190195" y="-8069"/>
                  <a:pt x="310276" y="13818"/>
                  <a:pt x="441556" y="0"/>
                </a:cubicBezTo>
                <a:cubicBezTo>
                  <a:pt x="572836" y="-13818"/>
                  <a:pt x="696843" y="44327"/>
                  <a:pt x="938307" y="0"/>
                </a:cubicBezTo>
                <a:cubicBezTo>
                  <a:pt x="1179771" y="-44327"/>
                  <a:pt x="1258525" y="24388"/>
                  <a:pt x="1379863" y="0"/>
                </a:cubicBezTo>
                <a:cubicBezTo>
                  <a:pt x="1501201" y="-24388"/>
                  <a:pt x="1794667" y="8782"/>
                  <a:pt x="1931808" y="0"/>
                </a:cubicBezTo>
                <a:cubicBezTo>
                  <a:pt x="2068949" y="-8782"/>
                  <a:pt x="2451275" y="47401"/>
                  <a:pt x="2594142" y="0"/>
                </a:cubicBezTo>
                <a:cubicBezTo>
                  <a:pt x="2737009" y="-47401"/>
                  <a:pt x="2890296" y="39282"/>
                  <a:pt x="3035699" y="0"/>
                </a:cubicBezTo>
                <a:cubicBezTo>
                  <a:pt x="3181102" y="-39282"/>
                  <a:pt x="3405443" y="22947"/>
                  <a:pt x="3532449" y="0"/>
                </a:cubicBezTo>
                <a:cubicBezTo>
                  <a:pt x="3659455" y="-22947"/>
                  <a:pt x="3848920" y="50352"/>
                  <a:pt x="3974005" y="0"/>
                </a:cubicBezTo>
                <a:cubicBezTo>
                  <a:pt x="4099090" y="-50352"/>
                  <a:pt x="4170529" y="3111"/>
                  <a:pt x="4360367" y="0"/>
                </a:cubicBezTo>
                <a:cubicBezTo>
                  <a:pt x="4550205" y="-3111"/>
                  <a:pt x="4846058" y="44944"/>
                  <a:pt x="4967507" y="0"/>
                </a:cubicBezTo>
                <a:cubicBezTo>
                  <a:pt x="5088956" y="-44944"/>
                  <a:pt x="5374492" y="19077"/>
                  <a:pt x="5519452" y="0"/>
                </a:cubicBezTo>
                <a:cubicBezTo>
                  <a:pt x="5544439" y="287740"/>
                  <a:pt x="5488334" y="405816"/>
                  <a:pt x="5519452" y="591752"/>
                </a:cubicBezTo>
                <a:cubicBezTo>
                  <a:pt x="5550570" y="777688"/>
                  <a:pt x="5463702" y="890822"/>
                  <a:pt x="5519452" y="1056700"/>
                </a:cubicBezTo>
                <a:cubicBezTo>
                  <a:pt x="5575202" y="1222578"/>
                  <a:pt x="5516286" y="1328134"/>
                  <a:pt x="5519452" y="1521648"/>
                </a:cubicBezTo>
                <a:cubicBezTo>
                  <a:pt x="5522618" y="1715162"/>
                  <a:pt x="5493558" y="1778215"/>
                  <a:pt x="5519452" y="2018296"/>
                </a:cubicBezTo>
                <a:cubicBezTo>
                  <a:pt x="5545346" y="2258377"/>
                  <a:pt x="5496130" y="2327516"/>
                  <a:pt x="5519452" y="2483244"/>
                </a:cubicBezTo>
                <a:cubicBezTo>
                  <a:pt x="5542774" y="2638972"/>
                  <a:pt x="5460961" y="2897259"/>
                  <a:pt x="5519452" y="3170099"/>
                </a:cubicBezTo>
                <a:cubicBezTo>
                  <a:pt x="5350954" y="3197228"/>
                  <a:pt x="5089885" y="3109637"/>
                  <a:pt x="4967507" y="3170099"/>
                </a:cubicBezTo>
                <a:cubicBezTo>
                  <a:pt x="4845129" y="3230561"/>
                  <a:pt x="4717883" y="3114153"/>
                  <a:pt x="4470756" y="3170099"/>
                </a:cubicBezTo>
                <a:cubicBezTo>
                  <a:pt x="4223629" y="3226045"/>
                  <a:pt x="4078545" y="3137632"/>
                  <a:pt x="3863616" y="3170099"/>
                </a:cubicBezTo>
                <a:cubicBezTo>
                  <a:pt x="3648687" y="3202566"/>
                  <a:pt x="3447346" y="3129063"/>
                  <a:pt x="3256477" y="3170099"/>
                </a:cubicBezTo>
                <a:cubicBezTo>
                  <a:pt x="3065608" y="3211135"/>
                  <a:pt x="2912762" y="3106408"/>
                  <a:pt x="2704531" y="3170099"/>
                </a:cubicBezTo>
                <a:cubicBezTo>
                  <a:pt x="2496300" y="3233790"/>
                  <a:pt x="2322662" y="3162405"/>
                  <a:pt x="2207781" y="3170099"/>
                </a:cubicBezTo>
                <a:cubicBezTo>
                  <a:pt x="2092900" y="3177793"/>
                  <a:pt x="1875254" y="3127191"/>
                  <a:pt x="1711030" y="3170099"/>
                </a:cubicBezTo>
                <a:cubicBezTo>
                  <a:pt x="1546806" y="3213007"/>
                  <a:pt x="1385998" y="3159464"/>
                  <a:pt x="1269474" y="3170099"/>
                </a:cubicBezTo>
                <a:cubicBezTo>
                  <a:pt x="1152950" y="3180734"/>
                  <a:pt x="1063662" y="3160893"/>
                  <a:pt x="883112" y="3170099"/>
                </a:cubicBezTo>
                <a:cubicBezTo>
                  <a:pt x="702562" y="3179305"/>
                  <a:pt x="590219" y="3156632"/>
                  <a:pt x="496751" y="3170099"/>
                </a:cubicBezTo>
                <a:cubicBezTo>
                  <a:pt x="403283" y="3183566"/>
                  <a:pt x="112155" y="3161230"/>
                  <a:pt x="0" y="3170099"/>
                </a:cubicBezTo>
                <a:cubicBezTo>
                  <a:pt x="-10309" y="3020978"/>
                  <a:pt x="127" y="2833185"/>
                  <a:pt x="0" y="2578347"/>
                </a:cubicBezTo>
                <a:cubicBezTo>
                  <a:pt x="-127" y="2323509"/>
                  <a:pt x="25029" y="2241901"/>
                  <a:pt x="0" y="2113399"/>
                </a:cubicBezTo>
                <a:cubicBezTo>
                  <a:pt x="-25029" y="1984897"/>
                  <a:pt x="12861" y="1793369"/>
                  <a:pt x="0" y="1616750"/>
                </a:cubicBezTo>
                <a:cubicBezTo>
                  <a:pt x="-12861" y="1440131"/>
                  <a:pt x="28131" y="1284711"/>
                  <a:pt x="0" y="1024999"/>
                </a:cubicBezTo>
                <a:cubicBezTo>
                  <a:pt x="-28131" y="765287"/>
                  <a:pt x="62254" y="655029"/>
                  <a:pt x="0" y="496649"/>
                </a:cubicBezTo>
                <a:cubicBezTo>
                  <a:pt x="-62254" y="338269"/>
                  <a:pt x="32597" y="187243"/>
                  <a:pt x="0" y="0"/>
                </a:cubicBezTo>
                <a:close/>
              </a:path>
              <a:path w="5519452" h="3170099" stroke="0" extrusionOk="0">
                <a:moveTo>
                  <a:pt x="0" y="0"/>
                </a:moveTo>
                <a:cubicBezTo>
                  <a:pt x="223192" y="-43432"/>
                  <a:pt x="464852" y="2932"/>
                  <a:pt x="607140" y="0"/>
                </a:cubicBezTo>
                <a:cubicBezTo>
                  <a:pt x="749428" y="-2932"/>
                  <a:pt x="1077101" y="16310"/>
                  <a:pt x="1214279" y="0"/>
                </a:cubicBezTo>
                <a:cubicBezTo>
                  <a:pt x="1351457" y="-16310"/>
                  <a:pt x="1532683" y="13473"/>
                  <a:pt x="1711030" y="0"/>
                </a:cubicBezTo>
                <a:cubicBezTo>
                  <a:pt x="1889377" y="-13473"/>
                  <a:pt x="1964551" y="55395"/>
                  <a:pt x="2207781" y="0"/>
                </a:cubicBezTo>
                <a:cubicBezTo>
                  <a:pt x="2451011" y="-55395"/>
                  <a:pt x="2557725" y="960"/>
                  <a:pt x="2704531" y="0"/>
                </a:cubicBezTo>
                <a:cubicBezTo>
                  <a:pt x="2851337" y="-960"/>
                  <a:pt x="2970938" y="19704"/>
                  <a:pt x="3146088" y="0"/>
                </a:cubicBezTo>
                <a:cubicBezTo>
                  <a:pt x="3321238" y="-19704"/>
                  <a:pt x="3539640" y="49244"/>
                  <a:pt x="3753227" y="0"/>
                </a:cubicBezTo>
                <a:cubicBezTo>
                  <a:pt x="3966814" y="-49244"/>
                  <a:pt x="4129488" y="39698"/>
                  <a:pt x="4305173" y="0"/>
                </a:cubicBezTo>
                <a:cubicBezTo>
                  <a:pt x="4480858" y="-39698"/>
                  <a:pt x="4663270" y="4606"/>
                  <a:pt x="4857118" y="0"/>
                </a:cubicBezTo>
                <a:cubicBezTo>
                  <a:pt x="5050967" y="-4606"/>
                  <a:pt x="5326543" y="51582"/>
                  <a:pt x="5519452" y="0"/>
                </a:cubicBezTo>
                <a:cubicBezTo>
                  <a:pt x="5570801" y="115931"/>
                  <a:pt x="5499878" y="290863"/>
                  <a:pt x="5519452" y="433247"/>
                </a:cubicBezTo>
                <a:cubicBezTo>
                  <a:pt x="5539026" y="575631"/>
                  <a:pt x="5454028" y="848169"/>
                  <a:pt x="5519452" y="1024999"/>
                </a:cubicBezTo>
                <a:cubicBezTo>
                  <a:pt x="5584876" y="1201829"/>
                  <a:pt x="5465981" y="1438168"/>
                  <a:pt x="5519452" y="1553349"/>
                </a:cubicBezTo>
                <a:cubicBezTo>
                  <a:pt x="5572923" y="1668530"/>
                  <a:pt x="5468622" y="1925790"/>
                  <a:pt x="5519452" y="2145100"/>
                </a:cubicBezTo>
                <a:cubicBezTo>
                  <a:pt x="5570282" y="2364410"/>
                  <a:pt x="5468670" y="2449714"/>
                  <a:pt x="5519452" y="2578347"/>
                </a:cubicBezTo>
                <a:cubicBezTo>
                  <a:pt x="5570234" y="2706980"/>
                  <a:pt x="5487131" y="2912885"/>
                  <a:pt x="5519452" y="3170099"/>
                </a:cubicBezTo>
                <a:cubicBezTo>
                  <a:pt x="5397447" y="3203280"/>
                  <a:pt x="5230670" y="3135444"/>
                  <a:pt x="4967507" y="3170099"/>
                </a:cubicBezTo>
                <a:cubicBezTo>
                  <a:pt x="4704345" y="3204754"/>
                  <a:pt x="4719591" y="3166665"/>
                  <a:pt x="4525951" y="3170099"/>
                </a:cubicBezTo>
                <a:cubicBezTo>
                  <a:pt x="4332311" y="3173533"/>
                  <a:pt x="4121073" y="3105637"/>
                  <a:pt x="3918811" y="3170099"/>
                </a:cubicBezTo>
                <a:cubicBezTo>
                  <a:pt x="3716549" y="3234561"/>
                  <a:pt x="3576372" y="3120656"/>
                  <a:pt x="3477255" y="3170099"/>
                </a:cubicBezTo>
                <a:cubicBezTo>
                  <a:pt x="3378138" y="3219542"/>
                  <a:pt x="3124022" y="3111825"/>
                  <a:pt x="2980504" y="3170099"/>
                </a:cubicBezTo>
                <a:cubicBezTo>
                  <a:pt x="2836986" y="3228373"/>
                  <a:pt x="2669840" y="3130994"/>
                  <a:pt x="2483753" y="3170099"/>
                </a:cubicBezTo>
                <a:cubicBezTo>
                  <a:pt x="2297666" y="3209204"/>
                  <a:pt x="2101154" y="3162746"/>
                  <a:pt x="1987003" y="3170099"/>
                </a:cubicBezTo>
                <a:cubicBezTo>
                  <a:pt x="1872852" y="3177452"/>
                  <a:pt x="1575512" y="3153555"/>
                  <a:pt x="1324668" y="3170099"/>
                </a:cubicBezTo>
                <a:cubicBezTo>
                  <a:pt x="1073825" y="3186643"/>
                  <a:pt x="969113" y="3169616"/>
                  <a:pt x="827918" y="3170099"/>
                </a:cubicBezTo>
                <a:cubicBezTo>
                  <a:pt x="686723" y="3170582"/>
                  <a:pt x="365756" y="3092435"/>
                  <a:pt x="0" y="3170099"/>
                </a:cubicBezTo>
                <a:cubicBezTo>
                  <a:pt x="-32840" y="3055173"/>
                  <a:pt x="34994" y="2840129"/>
                  <a:pt x="0" y="2673450"/>
                </a:cubicBezTo>
                <a:cubicBezTo>
                  <a:pt x="-34994" y="2506771"/>
                  <a:pt x="59832" y="2260761"/>
                  <a:pt x="0" y="2081698"/>
                </a:cubicBezTo>
                <a:cubicBezTo>
                  <a:pt x="-59832" y="1902635"/>
                  <a:pt x="45713" y="1694900"/>
                  <a:pt x="0" y="1553349"/>
                </a:cubicBezTo>
                <a:cubicBezTo>
                  <a:pt x="-45713" y="1411798"/>
                  <a:pt x="11520" y="1213755"/>
                  <a:pt x="0" y="1056700"/>
                </a:cubicBezTo>
                <a:cubicBezTo>
                  <a:pt x="-11520" y="899645"/>
                  <a:pt x="60343" y="638212"/>
                  <a:pt x="0" y="528350"/>
                </a:cubicBezTo>
                <a:cubicBezTo>
                  <a:pt x="-60343" y="418488"/>
                  <a:pt x="24516" y="232627"/>
                  <a:pt x="0" y="0"/>
                </a:cubicBezTo>
                <a:close/>
              </a:path>
            </a:pathLst>
          </a:custGeom>
          <a:ln>
            <a:solidFill>
              <a:srgbClr val="002060"/>
            </a:solidFill>
            <a:extLst>
              <a:ext uri="{C807C97D-BFC1-408E-A445-0C87EB9F89A2}">
                <ask:lineSketchStyleProps xmlns:ask="http://schemas.microsoft.com/office/drawing/2018/sketchyshapes" sd="2599978664">
                  <a:prstGeom prst="rect">
                    <a:avLst/>
                  </a:prstGeom>
                  <ask:type>
                    <ask:lineSketchScribble/>
                  </ask:type>
                </ask:lineSketchStyleProps>
              </a:ext>
            </a:extLst>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2000" dirty="0">
                <a:latin typeface="Times New Roman" panose="02020603050405020304" pitchFamily="18" charset="0"/>
                <a:cs typeface="Times New Roman" panose="02020603050405020304" pitchFamily="18" charset="0"/>
              </a:rPr>
              <a:t>Наливаем в тазик воды, даем ребенку сачок для ловли аквариумных рыбок или</a:t>
            </a:r>
          </a:p>
          <a:p>
            <a:pPr algn="ctr"/>
            <a:r>
              <a:rPr lang="ru-RU" sz="2000" dirty="0">
                <a:latin typeface="Times New Roman" panose="02020603050405020304" pitchFamily="18" charset="0"/>
                <a:cs typeface="Times New Roman" panose="02020603050405020304" pitchFamily="18" charset="0"/>
              </a:rPr>
              <a:t> ситечко для игр с песком, палочки для суши и др. В воду бросаем небольшое количество мелких игрушек и предлагаем</a:t>
            </a:r>
          </a:p>
          <a:p>
            <a:pPr algn="ctr"/>
            <a:r>
              <a:rPr lang="ru-RU" sz="2000" dirty="0">
                <a:latin typeface="Times New Roman" panose="02020603050405020304" pitchFamily="18" charset="0"/>
                <a:cs typeface="Times New Roman" panose="02020603050405020304" pitchFamily="18" charset="0"/>
              </a:rPr>
              <a:t> выловить как можно больше предметов.</a:t>
            </a:r>
          </a:p>
          <a:p>
            <a:pPr algn="ctr"/>
            <a:r>
              <a:rPr lang="ru-RU" sz="2000" dirty="0">
                <a:latin typeface="Times New Roman" panose="02020603050405020304" pitchFamily="18" charset="0"/>
                <a:cs typeface="Times New Roman" panose="02020603050405020304" pitchFamily="18" charset="0"/>
              </a:rPr>
              <a:t> Можно дать конкретное задание: </a:t>
            </a:r>
          </a:p>
          <a:p>
            <a:pPr algn="ctr"/>
            <a:r>
              <a:rPr lang="ru-RU" sz="2000" dirty="0">
                <a:latin typeface="Times New Roman" panose="02020603050405020304" pitchFamily="18" charset="0"/>
                <a:cs typeface="Times New Roman" panose="02020603050405020304" pitchFamily="18" charset="0"/>
              </a:rPr>
              <a:t>«</a:t>
            </a:r>
            <a:r>
              <a:rPr lang="ru-RU" sz="2000" i="1" dirty="0">
                <a:latin typeface="Times New Roman" panose="02020603050405020304" pitchFamily="18" charset="0"/>
                <a:cs typeface="Times New Roman" panose="02020603050405020304" pitchFamily="18" charset="0"/>
              </a:rPr>
              <a:t>Поймай синий  (красный, желтый) шарик», «Вылови из водички уточку, черепашку и др.»,</a:t>
            </a:r>
          </a:p>
          <a:p>
            <a:pPr algn="ctr"/>
            <a:r>
              <a:rPr lang="ru-RU" sz="2000" i="1" dirty="0">
                <a:latin typeface="Times New Roman" panose="02020603050405020304" pitchFamily="18" charset="0"/>
                <a:cs typeface="Times New Roman" panose="02020603050405020304" pitchFamily="18" charset="0"/>
              </a:rPr>
              <a:t> «Поймай 1 (2,3) рыбки» и т. д.</a:t>
            </a:r>
          </a:p>
        </p:txBody>
      </p:sp>
      <p:sp>
        <p:nvSpPr>
          <p:cNvPr id="11" name="TextBox 10">
            <a:extLst>
              <a:ext uri="{FF2B5EF4-FFF2-40B4-BE49-F238E27FC236}">
                <a16:creationId xmlns:a16="http://schemas.microsoft.com/office/drawing/2014/main" id="{1BBE5908-D550-4A81-AEC6-B2B634B98B88}"/>
              </a:ext>
            </a:extLst>
          </p:cNvPr>
          <p:cNvSpPr txBox="1"/>
          <p:nvPr/>
        </p:nvSpPr>
        <p:spPr>
          <a:xfrm>
            <a:off x="4668686" y="0"/>
            <a:ext cx="3038973" cy="923330"/>
          </a:xfrm>
          <a:prstGeom prst="rect">
            <a:avLst/>
          </a:prstGeom>
          <a:noFill/>
        </p:spPr>
        <p:txBody>
          <a:bodyPr wrap="none" rtlCol="0">
            <a:spAutoFit/>
          </a:bodyPr>
          <a:lstStyle/>
          <a:p>
            <a:r>
              <a:rPr lang="ru-RU"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Рыболов.</a:t>
            </a:r>
            <a:endParaRPr lang="ru-RU" sz="5400" dirty="0"/>
          </a:p>
        </p:txBody>
      </p:sp>
      <p:sp>
        <p:nvSpPr>
          <p:cNvPr id="12" name="TextBox 11">
            <a:extLst>
              <a:ext uri="{FF2B5EF4-FFF2-40B4-BE49-F238E27FC236}">
                <a16:creationId xmlns:a16="http://schemas.microsoft.com/office/drawing/2014/main" id="{5D594856-6461-456C-8524-23310AACFD7E}"/>
              </a:ext>
            </a:extLst>
          </p:cNvPr>
          <p:cNvSpPr txBox="1"/>
          <p:nvPr/>
        </p:nvSpPr>
        <p:spPr>
          <a:xfrm>
            <a:off x="3127494" y="799125"/>
            <a:ext cx="6315062" cy="369332"/>
          </a:xfrm>
          <a:prstGeom prst="rect">
            <a:avLst/>
          </a:prstGeom>
          <a:noFill/>
        </p:spPr>
        <p:txBody>
          <a:bodyPr wrap="none" rtlCol="0">
            <a:spAutoFit/>
          </a:bodyPr>
          <a:lstStyle/>
          <a:p>
            <a:r>
              <a:rPr lang="ru-RU" i="1" dirty="0"/>
              <a:t>Цель: развитие координации движения, развитие ловкости.</a:t>
            </a:r>
          </a:p>
        </p:txBody>
      </p:sp>
      <p:pic>
        <p:nvPicPr>
          <p:cNvPr id="14" name="Рисунок 13" descr="Изображение выглядит как человек, внешний, мел, канцелярские товары&#10;&#10;Автоматически созданное описание">
            <a:extLst>
              <a:ext uri="{FF2B5EF4-FFF2-40B4-BE49-F238E27FC236}">
                <a16:creationId xmlns:a16="http://schemas.microsoft.com/office/drawing/2014/main" id="{86C41EE5-4905-43AF-B61D-462C65FFC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5782" y="1722455"/>
            <a:ext cx="4419158" cy="3068669"/>
          </a:xfrm>
          <a:custGeom>
            <a:avLst/>
            <a:gdLst>
              <a:gd name="csX0" fmla="*/ 0 w 4419158"/>
              <a:gd name="csY0" fmla="*/ 0 h 3068669"/>
              <a:gd name="csX1" fmla="*/ 508203 w 4419158"/>
              <a:gd name="csY1" fmla="*/ 0 h 3068669"/>
              <a:gd name="csX2" fmla="*/ 928023 w 4419158"/>
              <a:gd name="csY2" fmla="*/ 0 h 3068669"/>
              <a:gd name="csX3" fmla="*/ 1436226 w 4419158"/>
              <a:gd name="csY3" fmla="*/ 0 h 3068669"/>
              <a:gd name="csX4" fmla="*/ 2032813 w 4419158"/>
              <a:gd name="csY4" fmla="*/ 0 h 3068669"/>
              <a:gd name="csX5" fmla="*/ 2629399 w 4419158"/>
              <a:gd name="csY5" fmla="*/ 0 h 3068669"/>
              <a:gd name="csX6" fmla="*/ 3225985 w 4419158"/>
              <a:gd name="csY6" fmla="*/ 0 h 3068669"/>
              <a:gd name="csX7" fmla="*/ 3866763 w 4419158"/>
              <a:gd name="csY7" fmla="*/ 0 h 3068669"/>
              <a:gd name="csX8" fmla="*/ 4419158 w 4419158"/>
              <a:gd name="csY8" fmla="*/ 0 h 3068669"/>
              <a:gd name="csX9" fmla="*/ 4419158 w 4419158"/>
              <a:gd name="csY9" fmla="*/ 511445 h 3068669"/>
              <a:gd name="csX10" fmla="*/ 4419158 w 4419158"/>
              <a:gd name="csY10" fmla="*/ 961516 h 3068669"/>
              <a:gd name="csX11" fmla="*/ 4419158 w 4419158"/>
              <a:gd name="csY11" fmla="*/ 1380901 h 3068669"/>
              <a:gd name="csX12" fmla="*/ 4419158 w 4419158"/>
              <a:gd name="csY12" fmla="*/ 1892346 h 3068669"/>
              <a:gd name="csX13" fmla="*/ 4419158 w 4419158"/>
              <a:gd name="csY13" fmla="*/ 2311731 h 3068669"/>
              <a:gd name="csX14" fmla="*/ 4419158 w 4419158"/>
              <a:gd name="csY14" fmla="*/ 3068669 h 3068669"/>
              <a:gd name="csX15" fmla="*/ 3866763 w 4419158"/>
              <a:gd name="csY15" fmla="*/ 3068669 h 3068669"/>
              <a:gd name="csX16" fmla="*/ 3314369 w 4419158"/>
              <a:gd name="csY16" fmla="*/ 3068669 h 3068669"/>
              <a:gd name="csX17" fmla="*/ 2894548 w 4419158"/>
              <a:gd name="csY17" fmla="*/ 3068669 h 3068669"/>
              <a:gd name="csX18" fmla="*/ 2297962 w 4419158"/>
              <a:gd name="csY18" fmla="*/ 3068669 h 3068669"/>
              <a:gd name="csX19" fmla="*/ 1878142 w 4419158"/>
              <a:gd name="csY19" fmla="*/ 3068669 h 3068669"/>
              <a:gd name="csX20" fmla="*/ 1281556 w 4419158"/>
              <a:gd name="csY20" fmla="*/ 3068669 h 3068669"/>
              <a:gd name="csX21" fmla="*/ 729161 w 4419158"/>
              <a:gd name="csY21" fmla="*/ 3068669 h 3068669"/>
              <a:gd name="csX22" fmla="*/ 0 w 4419158"/>
              <a:gd name="csY22" fmla="*/ 3068669 h 3068669"/>
              <a:gd name="csX23" fmla="*/ 0 w 4419158"/>
              <a:gd name="csY23" fmla="*/ 2649284 h 3068669"/>
              <a:gd name="csX24" fmla="*/ 0 w 4419158"/>
              <a:gd name="csY24" fmla="*/ 2229899 h 3068669"/>
              <a:gd name="csX25" fmla="*/ 0 w 4419158"/>
              <a:gd name="csY25" fmla="*/ 1657081 h 3068669"/>
              <a:gd name="csX26" fmla="*/ 0 w 4419158"/>
              <a:gd name="csY26" fmla="*/ 1145636 h 3068669"/>
              <a:gd name="csX27" fmla="*/ 0 w 4419158"/>
              <a:gd name="csY27" fmla="*/ 664878 h 3068669"/>
              <a:gd name="csX28" fmla="*/ 0 w 4419158"/>
              <a:gd name="csY28" fmla="*/ 0 h 30686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4419158" h="3068669" fill="none" extrusionOk="0">
                <a:moveTo>
                  <a:pt x="0" y="0"/>
                </a:moveTo>
                <a:cubicBezTo>
                  <a:pt x="187903" y="-7258"/>
                  <a:pt x="343823" y="50754"/>
                  <a:pt x="508203" y="0"/>
                </a:cubicBezTo>
                <a:cubicBezTo>
                  <a:pt x="672583" y="-50754"/>
                  <a:pt x="730550" y="25570"/>
                  <a:pt x="928023" y="0"/>
                </a:cubicBezTo>
                <a:cubicBezTo>
                  <a:pt x="1125496" y="-25570"/>
                  <a:pt x="1252115" y="26059"/>
                  <a:pt x="1436226" y="0"/>
                </a:cubicBezTo>
                <a:cubicBezTo>
                  <a:pt x="1620337" y="-26059"/>
                  <a:pt x="1809436" y="6983"/>
                  <a:pt x="2032813" y="0"/>
                </a:cubicBezTo>
                <a:cubicBezTo>
                  <a:pt x="2256190" y="-6983"/>
                  <a:pt x="2394359" y="41080"/>
                  <a:pt x="2629399" y="0"/>
                </a:cubicBezTo>
                <a:cubicBezTo>
                  <a:pt x="2864439" y="-41080"/>
                  <a:pt x="3019857" y="32615"/>
                  <a:pt x="3225985" y="0"/>
                </a:cubicBezTo>
                <a:cubicBezTo>
                  <a:pt x="3432113" y="-32615"/>
                  <a:pt x="3727466" y="18658"/>
                  <a:pt x="3866763" y="0"/>
                </a:cubicBezTo>
                <a:cubicBezTo>
                  <a:pt x="4006060" y="-18658"/>
                  <a:pt x="4281427" y="55885"/>
                  <a:pt x="4419158" y="0"/>
                </a:cubicBezTo>
                <a:cubicBezTo>
                  <a:pt x="4465881" y="152276"/>
                  <a:pt x="4415113" y="308174"/>
                  <a:pt x="4419158" y="511445"/>
                </a:cubicBezTo>
                <a:cubicBezTo>
                  <a:pt x="4423203" y="714717"/>
                  <a:pt x="4388233" y="795659"/>
                  <a:pt x="4419158" y="961516"/>
                </a:cubicBezTo>
                <a:cubicBezTo>
                  <a:pt x="4450083" y="1127373"/>
                  <a:pt x="4418639" y="1183982"/>
                  <a:pt x="4419158" y="1380901"/>
                </a:cubicBezTo>
                <a:cubicBezTo>
                  <a:pt x="4419677" y="1577821"/>
                  <a:pt x="4381657" y="1761480"/>
                  <a:pt x="4419158" y="1892346"/>
                </a:cubicBezTo>
                <a:cubicBezTo>
                  <a:pt x="4456659" y="2023212"/>
                  <a:pt x="4393786" y="2216970"/>
                  <a:pt x="4419158" y="2311731"/>
                </a:cubicBezTo>
                <a:cubicBezTo>
                  <a:pt x="4444530" y="2406492"/>
                  <a:pt x="4354579" y="2834367"/>
                  <a:pt x="4419158" y="3068669"/>
                </a:cubicBezTo>
                <a:cubicBezTo>
                  <a:pt x="4278124" y="3128379"/>
                  <a:pt x="3980513" y="3022483"/>
                  <a:pt x="3866763" y="3068669"/>
                </a:cubicBezTo>
                <a:cubicBezTo>
                  <a:pt x="3753014" y="3114855"/>
                  <a:pt x="3491639" y="3038906"/>
                  <a:pt x="3314369" y="3068669"/>
                </a:cubicBezTo>
                <a:cubicBezTo>
                  <a:pt x="3137099" y="3098432"/>
                  <a:pt x="2992686" y="3058963"/>
                  <a:pt x="2894548" y="3068669"/>
                </a:cubicBezTo>
                <a:cubicBezTo>
                  <a:pt x="2796410" y="3078375"/>
                  <a:pt x="2558969" y="3061728"/>
                  <a:pt x="2297962" y="3068669"/>
                </a:cubicBezTo>
                <a:cubicBezTo>
                  <a:pt x="2036955" y="3075610"/>
                  <a:pt x="1964711" y="3061052"/>
                  <a:pt x="1878142" y="3068669"/>
                </a:cubicBezTo>
                <a:cubicBezTo>
                  <a:pt x="1791573" y="3076286"/>
                  <a:pt x="1455596" y="3005350"/>
                  <a:pt x="1281556" y="3068669"/>
                </a:cubicBezTo>
                <a:cubicBezTo>
                  <a:pt x="1107516" y="3131988"/>
                  <a:pt x="1001474" y="3019386"/>
                  <a:pt x="729161" y="3068669"/>
                </a:cubicBezTo>
                <a:cubicBezTo>
                  <a:pt x="456848" y="3117952"/>
                  <a:pt x="225817" y="3029978"/>
                  <a:pt x="0" y="3068669"/>
                </a:cubicBezTo>
                <a:cubicBezTo>
                  <a:pt x="-7335" y="2968172"/>
                  <a:pt x="7749" y="2827941"/>
                  <a:pt x="0" y="2649284"/>
                </a:cubicBezTo>
                <a:cubicBezTo>
                  <a:pt x="-7749" y="2470628"/>
                  <a:pt x="48700" y="2426629"/>
                  <a:pt x="0" y="2229899"/>
                </a:cubicBezTo>
                <a:cubicBezTo>
                  <a:pt x="-48700" y="2033169"/>
                  <a:pt x="64045" y="1784045"/>
                  <a:pt x="0" y="1657081"/>
                </a:cubicBezTo>
                <a:cubicBezTo>
                  <a:pt x="-64045" y="1530117"/>
                  <a:pt x="34033" y="1317294"/>
                  <a:pt x="0" y="1145636"/>
                </a:cubicBezTo>
                <a:cubicBezTo>
                  <a:pt x="-34033" y="973978"/>
                  <a:pt x="25923" y="811500"/>
                  <a:pt x="0" y="664878"/>
                </a:cubicBezTo>
                <a:cubicBezTo>
                  <a:pt x="-25923" y="518256"/>
                  <a:pt x="41400" y="293056"/>
                  <a:pt x="0" y="0"/>
                </a:cubicBezTo>
                <a:close/>
              </a:path>
              <a:path w="4419158" h="3068669" stroke="0" extrusionOk="0">
                <a:moveTo>
                  <a:pt x="0" y="0"/>
                </a:moveTo>
                <a:cubicBezTo>
                  <a:pt x="254185" y="-25773"/>
                  <a:pt x="360359" y="21281"/>
                  <a:pt x="552395" y="0"/>
                </a:cubicBezTo>
                <a:cubicBezTo>
                  <a:pt x="744431" y="-21281"/>
                  <a:pt x="872294" y="41480"/>
                  <a:pt x="1016406" y="0"/>
                </a:cubicBezTo>
                <a:cubicBezTo>
                  <a:pt x="1160518" y="-41480"/>
                  <a:pt x="1294674" y="45332"/>
                  <a:pt x="1568801" y="0"/>
                </a:cubicBezTo>
                <a:cubicBezTo>
                  <a:pt x="1842929" y="-45332"/>
                  <a:pt x="1889565" y="17075"/>
                  <a:pt x="2121196" y="0"/>
                </a:cubicBezTo>
                <a:cubicBezTo>
                  <a:pt x="2352828" y="-17075"/>
                  <a:pt x="2434911" y="21869"/>
                  <a:pt x="2585207" y="0"/>
                </a:cubicBezTo>
                <a:cubicBezTo>
                  <a:pt x="2735503" y="-21869"/>
                  <a:pt x="2843740" y="1275"/>
                  <a:pt x="3093411" y="0"/>
                </a:cubicBezTo>
                <a:cubicBezTo>
                  <a:pt x="3343082" y="-1275"/>
                  <a:pt x="3472282" y="28296"/>
                  <a:pt x="3601614" y="0"/>
                </a:cubicBezTo>
                <a:cubicBezTo>
                  <a:pt x="3730946" y="-28296"/>
                  <a:pt x="4145909" y="12826"/>
                  <a:pt x="4419158" y="0"/>
                </a:cubicBezTo>
                <a:cubicBezTo>
                  <a:pt x="4452207" y="177329"/>
                  <a:pt x="4398472" y="263431"/>
                  <a:pt x="4419158" y="419385"/>
                </a:cubicBezTo>
                <a:cubicBezTo>
                  <a:pt x="4439844" y="575339"/>
                  <a:pt x="4386438" y="762416"/>
                  <a:pt x="4419158" y="961516"/>
                </a:cubicBezTo>
                <a:cubicBezTo>
                  <a:pt x="4451878" y="1160616"/>
                  <a:pt x="4409703" y="1279648"/>
                  <a:pt x="4419158" y="1442274"/>
                </a:cubicBezTo>
                <a:cubicBezTo>
                  <a:pt x="4428613" y="1604900"/>
                  <a:pt x="4374733" y="1654895"/>
                  <a:pt x="4419158" y="1861659"/>
                </a:cubicBezTo>
                <a:cubicBezTo>
                  <a:pt x="4463583" y="2068424"/>
                  <a:pt x="4404789" y="2127671"/>
                  <a:pt x="4419158" y="2311731"/>
                </a:cubicBezTo>
                <a:cubicBezTo>
                  <a:pt x="4433527" y="2495791"/>
                  <a:pt x="4404494" y="2736914"/>
                  <a:pt x="4419158" y="3068669"/>
                </a:cubicBezTo>
                <a:cubicBezTo>
                  <a:pt x="4287257" y="3116029"/>
                  <a:pt x="4093808" y="3055681"/>
                  <a:pt x="3910955" y="3068669"/>
                </a:cubicBezTo>
                <a:cubicBezTo>
                  <a:pt x="3728102" y="3081657"/>
                  <a:pt x="3530953" y="3061398"/>
                  <a:pt x="3402752" y="3068669"/>
                </a:cubicBezTo>
                <a:cubicBezTo>
                  <a:pt x="3274551" y="3075940"/>
                  <a:pt x="3077123" y="3036363"/>
                  <a:pt x="2894548" y="3068669"/>
                </a:cubicBezTo>
                <a:cubicBezTo>
                  <a:pt x="2711973" y="3100975"/>
                  <a:pt x="2524762" y="3053968"/>
                  <a:pt x="2297962" y="3068669"/>
                </a:cubicBezTo>
                <a:cubicBezTo>
                  <a:pt x="2071162" y="3083370"/>
                  <a:pt x="1950505" y="3064180"/>
                  <a:pt x="1701376" y="3068669"/>
                </a:cubicBezTo>
                <a:cubicBezTo>
                  <a:pt x="1452247" y="3073158"/>
                  <a:pt x="1363298" y="3042735"/>
                  <a:pt x="1060598" y="3068669"/>
                </a:cubicBezTo>
                <a:cubicBezTo>
                  <a:pt x="757898" y="3094603"/>
                  <a:pt x="342037" y="3067222"/>
                  <a:pt x="0" y="3068669"/>
                </a:cubicBezTo>
                <a:cubicBezTo>
                  <a:pt x="-67199" y="2888338"/>
                  <a:pt x="9919" y="2712760"/>
                  <a:pt x="0" y="2495851"/>
                </a:cubicBezTo>
                <a:cubicBezTo>
                  <a:pt x="-9919" y="2278942"/>
                  <a:pt x="50179" y="2044212"/>
                  <a:pt x="0" y="1923033"/>
                </a:cubicBezTo>
                <a:cubicBezTo>
                  <a:pt x="-50179" y="1801854"/>
                  <a:pt x="18983" y="1673730"/>
                  <a:pt x="0" y="1472961"/>
                </a:cubicBezTo>
                <a:cubicBezTo>
                  <a:pt x="-18983" y="1272192"/>
                  <a:pt x="15443" y="1173976"/>
                  <a:pt x="0" y="1053576"/>
                </a:cubicBezTo>
                <a:cubicBezTo>
                  <a:pt x="-15443" y="933177"/>
                  <a:pt x="20244" y="814236"/>
                  <a:pt x="0" y="603505"/>
                </a:cubicBezTo>
                <a:cubicBezTo>
                  <a:pt x="-20244" y="392774"/>
                  <a:pt x="46322" y="301544"/>
                  <a:pt x="0" y="0"/>
                </a:cubicBezTo>
                <a:close/>
              </a:path>
            </a:pathLst>
          </a:custGeom>
          <a:ln>
            <a:solidFill>
              <a:schemeClr val="tx1"/>
            </a:solidFill>
            <a:extLst>
              <a:ext uri="{C807C97D-BFC1-408E-A445-0C87EB9F89A2}">
                <ask:lineSketchStyleProps xmlns:ask="http://schemas.microsoft.com/office/drawing/2018/sketchyshapes" sd="1513424399">
                  <a:prstGeom prst="rect">
                    <a:avLst/>
                  </a:prstGeom>
                  <ask:type>
                    <ask:lineSketchScribble/>
                  </ask:type>
                </ask:lineSketchStyleProps>
              </a:ext>
            </a:extLst>
          </a:ln>
        </p:spPr>
      </p:pic>
    </p:spTree>
    <p:extLst>
      <p:ext uri="{BB962C8B-B14F-4D97-AF65-F5344CB8AC3E}">
        <p14:creationId xmlns:p14="http://schemas.microsoft.com/office/powerpoint/2010/main" val="120897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56000">
              <a:schemeClr val="accent1">
                <a:lumMod val="45000"/>
                <a:lumOff val="55000"/>
              </a:schemeClr>
            </a:gs>
            <a:gs pos="100000">
              <a:schemeClr val="accent5">
                <a:lumMod val="75000"/>
              </a:schemeClr>
            </a:gs>
          </a:gsLst>
          <a:lin ang="5400000" scaled="1"/>
        </a:gradFill>
        <a:effectLst/>
      </p:bgPr>
    </p:bg>
    <p:spTree>
      <p:nvGrpSpPr>
        <p:cNvPr id="1" name=""/>
        <p:cNvGrpSpPr/>
        <p:nvPr/>
      </p:nvGrpSpPr>
      <p:grpSpPr>
        <a:xfrm>
          <a:off x="0" y="0"/>
          <a:ext cx="0" cy="0"/>
          <a:chOff x="0" y="0"/>
          <a:chExt cx="0" cy="0"/>
        </a:xfrm>
      </p:grpSpPr>
      <p:pic>
        <p:nvPicPr>
          <p:cNvPr id="10" name="Рисунок 9" descr="Изображение выглядит как рисунок, стол&#10;&#10;Автоматически созданное описание">
            <a:extLst>
              <a:ext uri="{FF2B5EF4-FFF2-40B4-BE49-F238E27FC236}">
                <a16:creationId xmlns:a16="http://schemas.microsoft.com/office/drawing/2014/main" id="{40708234-ADCB-4E2F-ADD1-5D7E54EB7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17F2732C-0D22-41B5-AE9C-B63C5376655E}"/>
              </a:ext>
            </a:extLst>
          </p:cNvPr>
          <p:cNvSpPr txBox="1"/>
          <p:nvPr/>
        </p:nvSpPr>
        <p:spPr>
          <a:xfrm>
            <a:off x="576548" y="1302086"/>
            <a:ext cx="5519452" cy="3785652"/>
          </a:xfrm>
          <a:custGeom>
            <a:avLst/>
            <a:gdLst>
              <a:gd name="csX0" fmla="*/ 0 w 5519452"/>
              <a:gd name="csY0" fmla="*/ 0 h 3785652"/>
              <a:gd name="csX1" fmla="*/ 662334 w 5519452"/>
              <a:gd name="csY1" fmla="*/ 0 h 3785652"/>
              <a:gd name="csX2" fmla="*/ 1214279 w 5519452"/>
              <a:gd name="csY2" fmla="*/ 0 h 3785652"/>
              <a:gd name="csX3" fmla="*/ 1876614 w 5519452"/>
              <a:gd name="csY3" fmla="*/ 0 h 3785652"/>
              <a:gd name="csX4" fmla="*/ 2318170 w 5519452"/>
              <a:gd name="csY4" fmla="*/ 0 h 3785652"/>
              <a:gd name="csX5" fmla="*/ 2814921 w 5519452"/>
              <a:gd name="csY5" fmla="*/ 0 h 3785652"/>
              <a:gd name="csX6" fmla="*/ 3256477 w 5519452"/>
              <a:gd name="csY6" fmla="*/ 0 h 3785652"/>
              <a:gd name="csX7" fmla="*/ 3642838 w 5519452"/>
              <a:gd name="csY7" fmla="*/ 0 h 3785652"/>
              <a:gd name="csX8" fmla="*/ 4249978 w 5519452"/>
              <a:gd name="csY8" fmla="*/ 0 h 3785652"/>
              <a:gd name="csX9" fmla="*/ 4912312 w 5519452"/>
              <a:gd name="csY9" fmla="*/ 0 h 3785652"/>
              <a:gd name="csX10" fmla="*/ 5519452 w 5519452"/>
              <a:gd name="csY10" fmla="*/ 0 h 3785652"/>
              <a:gd name="csX11" fmla="*/ 5519452 w 5519452"/>
              <a:gd name="csY11" fmla="*/ 427238 h 3785652"/>
              <a:gd name="csX12" fmla="*/ 5519452 w 5519452"/>
              <a:gd name="csY12" fmla="*/ 892332 h 3785652"/>
              <a:gd name="csX13" fmla="*/ 5519452 w 5519452"/>
              <a:gd name="csY13" fmla="*/ 1395283 h 3785652"/>
              <a:gd name="csX14" fmla="*/ 5519452 w 5519452"/>
              <a:gd name="csY14" fmla="*/ 1860378 h 3785652"/>
              <a:gd name="csX15" fmla="*/ 5519452 w 5519452"/>
              <a:gd name="csY15" fmla="*/ 2439042 h 3785652"/>
              <a:gd name="csX16" fmla="*/ 5519452 w 5519452"/>
              <a:gd name="csY16" fmla="*/ 2979849 h 3785652"/>
              <a:gd name="csX17" fmla="*/ 5519452 w 5519452"/>
              <a:gd name="csY17" fmla="*/ 3785652 h 3785652"/>
              <a:gd name="csX18" fmla="*/ 4912312 w 5519452"/>
              <a:gd name="csY18" fmla="*/ 3785652 h 3785652"/>
              <a:gd name="csX19" fmla="*/ 4305173 w 5519452"/>
              <a:gd name="csY19" fmla="*/ 3785652 h 3785652"/>
              <a:gd name="csX20" fmla="*/ 3753227 w 5519452"/>
              <a:gd name="csY20" fmla="*/ 3785652 h 3785652"/>
              <a:gd name="csX21" fmla="*/ 3256477 w 5519452"/>
              <a:gd name="csY21" fmla="*/ 3785652 h 3785652"/>
              <a:gd name="csX22" fmla="*/ 2759726 w 5519452"/>
              <a:gd name="csY22" fmla="*/ 3785652 h 3785652"/>
              <a:gd name="csX23" fmla="*/ 2318170 w 5519452"/>
              <a:gd name="csY23" fmla="*/ 3785652 h 3785652"/>
              <a:gd name="csX24" fmla="*/ 1931808 w 5519452"/>
              <a:gd name="csY24" fmla="*/ 3785652 h 3785652"/>
              <a:gd name="csX25" fmla="*/ 1545447 w 5519452"/>
              <a:gd name="csY25" fmla="*/ 3785652 h 3785652"/>
              <a:gd name="csX26" fmla="*/ 883112 w 5519452"/>
              <a:gd name="csY26" fmla="*/ 3785652 h 3785652"/>
              <a:gd name="csX27" fmla="*/ 0 w 5519452"/>
              <a:gd name="csY27" fmla="*/ 3785652 h 3785652"/>
              <a:gd name="csX28" fmla="*/ 0 w 5519452"/>
              <a:gd name="csY28" fmla="*/ 3244845 h 3785652"/>
              <a:gd name="csX29" fmla="*/ 0 w 5519452"/>
              <a:gd name="csY29" fmla="*/ 2741894 h 3785652"/>
              <a:gd name="csX30" fmla="*/ 0 w 5519452"/>
              <a:gd name="csY30" fmla="*/ 2125373 h 3785652"/>
              <a:gd name="csX31" fmla="*/ 0 w 5519452"/>
              <a:gd name="csY31" fmla="*/ 1584566 h 3785652"/>
              <a:gd name="csX32" fmla="*/ 0 w 5519452"/>
              <a:gd name="csY32" fmla="*/ 1043758 h 3785652"/>
              <a:gd name="csX33" fmla="*/ 0 w 5519452"/>
              <a:gd name="csY33" fmla="*/ 502951 h 3785652"/>
              <a:gd name="csX34" fmla="*/ 0 w 5519452"/>
              <a:gd name="csY34" fmla="*/ 0 h 378565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5519452" h="3785652" fill="none" extrusionOk="0">
                <a:moveTo>
                  <a:pt x="0" y="0"/>
                </a:moveTo>
                <a:cubicBezTo>
                  <a:pt x="228904" y="-54120"/>
                  <a:pt x="373554" y="50881"/>
                  <a:pt x="662334" y="0"/>
                </a:cubicBezTo>
                <a:cubicBezTo>
                  <a:pt x="951114" y="-50881"/>
                  <a:pt x="1077138" y="8782"/>
                  <a:pt x="1214279" y="0"/>
                </a:cubicBezTo>
                <a:cubicBezTo>
                  <a:pt x="1351420" y="-8782"/>
                  <a:pt x="1729791" y="41580"/>
                  <a:pt x="1876614" y="0"/>
                </a:cubicBezTo>
                <a:cubicBezTo>
                  <a:pt x="2023438" y="-41580"/>
                  <a:pt x="2174604" y="43231"/>
                  <a:pt x="2318170" y="0"/>
                </a:cubicBezTo>
                <a:cubicBezTo>
                  <a:pt x="2461736" y="-43231"/>
                  <a:pt x="2685600" y="17400"/>
                  <a:pt x="2814921" y="0"/>
                </a:cubicBezTo>
                <a:cubicBezTo>
                  <a:pt x="2944242" y="-17400"/>
                  <a:pt x="3131392" y="50352"/>
                  <a:pt x="3256477" y="0"/>
                </a:cubicBezTo>
                <a:cubicBezTo>
                  <a:pt x="3381562" y="-50352"/>
                  <a:pt x="3456769" y="4061"/>
                  <a:pt x="3642838" y="0"/>
                </a:cubicBezTo>
                <a:cubicBezTo>
                  <a:pt x="3828907" y="-4061"/>
                  <a:pt x="4128529" y="44944"/>
                  <a:pt x="4249978" y="0"/>
                </a:cubicBezTo>
                <a:cubicBezTo>
                  <a:pt x="4371427" y="-44944"/>
                  <a:pt x="4583880" y="19077"/>
                  <a:pt x="4912312" y="0"/>
                </a:cubicBezTo>
                <a:cubicBezTo>
                  <a:pt x="5240744" y="-19077"/>
                  <a:pt x="5357375" y="30281"/>
                  <a:pt x="5519452" y="0"/>
                </a:cubicBezTo>
                <a:cubicBezTo>
                  <a:pt x="5532478" y="149441"/>
                  <a:pt x="5503715" y="223869"/>
                  <a:pt x="5519452" y="427238"/>
                </a:cubicBezTo>
                <a:cubicBezTo>
                  <a:pt x="5535189" y="630607"/>
                  <a:pt x="5519364" y="665501"/>
                  <a:pt x="5519452" y="892332"/>
                </a:cubicBezTo>
                <a:cubicBezTo>
                  <a:pt x="5519540" y="1119163"/>
                  <a:pt x="5499837" y="1227942"/>
                  <a:pt x="5519452" y="1395283"/>
                </a:cubicBezTo>
                <a:cubicBezTo>
                  <a:pt x="5539067" y="1562624"/>
                  <a:pt x="5513535" y="1652653"/>
                  <a:pt x="5519452" y="1860378"/>
                </a:cubicBezTo>
                <a:cubicBezTo>
                  <a:pt x="5525369" y="2068103"/>
                  <a:pt x="5474312" y="2246421"/>
                  <a:pt x="5519452" y="2439042"/>
                </a:cubicBezTo>
                <a:cubicBezTo>
                  <a:pt x="5564592" y="2631663"/>
                  <a:pt x="5513118" y="2738652"/>
                  <a:pt x="5519452" y="2979849"/>
                </a:cubicBezTo>
                <a:cubicBezTo>
                  <a:pt x="5525786" y="3221046"/>
                  <a:pt x="5501795" y="3438394"/>
                  <a:pt x="5519452" y="3785652"/>
                </a:cubicBezTo>
                <a:cubicBezTo>
                  <a:pt x="5354480" y="3811990"/>
                  <a:pt x="5127241" y="3753185"/>
                  <a:pt x="4912312" y="3785652"/>
                </a:cubicBezTo>
                <a:cubicBezTo>
                  <a:pt x="4697383" y="3818119"/>
                  <a:pt x="4496042" y="3744616"/>
                  <a:pt x="4305173" y="3785652"/>
                </a:cubicBezTo>
                <a:cubicBezTo>
                  <a:pt x="4114304" y="3826688"/>
                  <a:pt x="3961458" y="3721961"/>
                  <a:pt x="3753227" y="3785652"/>
                </a:cubicBezTo>
                <a:cubicBezTo>
                  <a:pt x="3544996" y="3849343"/>
                  <a:pt x="3371358" y="3777958"/>
                  <a:pt x="3256477" y="3785652"/>
                </a:cubicBezTo>
                <a:cubicBezTo>
                  <a:pt x="3141596" y="3793346"/>
                  <a:pt x="2923950" y="3742744"/>
                  <a:pt x="2759726" y="3785652"/>
                </a:cubicBezTo>
                <a:cubicBezTo>
                  <a:pt x="2595502" y="3828560"/>
                  <a:pt x="2434694" y="3775017"/>
                  <a:pt x="2318170" y="3785652"/>
                </a:cubicBezTo>
                <a:cubicBezTo>
                  <a:pt x="2201646" y="3796287"/>
                  <a:pt x="2112358" y="3776446"/>
                  <a:pt x="1931808" y="3785652"/>
                </a:cubicBezTo>
                <a:cubicBezTo>
                  <a:pt x="1751258" y="3794858"/>
                  <a:pt x="1638915" y="3772185"/>
                  <a:pt x="1545447" y="3785652"/>
                </a:cubicBezTo>
                <a:cubicBezTo>
                  <a:pt x="1451979" y="3799119"/>
                  <a:pt x="1173674" y="3737393"/>
                  <a:pt x="883112" y="3785652"/>
                </a:cubicBezTo>
                <a:cubicBezTo>
                  <a:pt x="592550" y="3833911"/>
                  <a:pt x="385328" y="3743984"/>
                  <a:pt x="0" y="3785652"/>
                </a:cubicBezTo>
                <a:cubicBezTo>
                  <a:pt x="-44083" y="3627485"/>
                  <a:pt x="16885" y="3435186"/>
                  <a:pt x="0" y="3244845"/>
                </a:cubicBezTo>
                <a:cubicBezTo>
                  <a:pt x="-16885" y="3054504"/>
                  <a:pt x="47210" y="2905214"/>
                  <a:pt x="0" y="2741894"/>
                </a:cubicBezTo>
                <a:cubicBezTo>
                  <a:pt x="-47210" y="2578574"/>
                  <a:pt x="64861" y="2348253"/>
                  <a:pt x="0" y="2125373"/>
                </a:cubicBezTo>
                <a:cubicBezTo>
                  <a:pt x="-64861" y="1902493"/>
                  <a:pt x="29745" y="1789111"/>
                  <a:pt x="0" y="1584566"/>
                </a:cubicBezTo>
                <a:cubicBezTo>
                  <a:pt x="-29745" y="1380021"/>
                  <a:pt x="32125" y="1257879"/>
                  <a:pt x="0" y="1043758"/>
                </a:cubicBezTo>
                <a:cubicBezTo>
                  <a:pt x="-32125" y="829637"/>
                  <a:pt x="36978" y="767034"/>
                  <a:pt x="0" y="502951"/>
                </a:cubicBezTo>
                <a:cubicBezTo>
                  <a:pt x="-36978" y="238868"/>
                  <a:pt x="38231" y="136329"/>
                  <a:pt x="0" y="0"/>
                </a:cubicBezTo>
                <a:close/>
              </a:path>
              <a:path w="5519452" h="3785652" stroke="0" extrusionOk="0">
                <a:moveTo>
                  <a:pt x="0" y="0"/>
                </a:moveTo>
                <a:cubicBezTo>
                  <a:pt x="223192" y="-43432"/>
                  <a:pt x="464852" y="2932"/>
                  <a:pt x="607140" y="0"/>
                </a:cubicBezTo>
                <a:cubicBezTo>
                  <a:pt x="749428" y="-2932"/>
                  <a:pt x="1077101" y="16310"/>
                  <a:pt x="1214279" y="0"/>
                </a:cubicBezTo>
                <a:cubicBezTo>
                  <a:pt x="1351457" y="-16310"/>
                  <a:pt x="1532683" y="13473"/>
                  <a:pt x="1711030" y="0"/>
                </a:cubicBezTo>
                <a:cubicBezTo>
                  <a:pt x="1889377" y="-13473"/>
                  <a:pt x="1964551" y="55395"/>
                  <a:pt x="2207781" y="0"/>
                </a:cubicBezTo>
                <a:cubicBezTo>
                  <a:pt x="2451011" y="-55395"/>
                  <a:pt x="2557725" y="960"/>
                  <a:pt x="2704531" y="0"/>
                </a:cubicBezTo>
                <a:cubicBezTo>
                  <a:pt x="2851337" y="-960"/>
                  <a:pt x="2970938" y="19704"/>
                  <a:pt x="3146088" y="0"/>
                </a:cubicBezTo>
                <a:cubicBezTo>
                  <a:pt x="3321238" y="-19704"/>
                  <a:pt x="3539640" y="49244"/>
                  <a:pt x="3753227" y="0"/>
                </a:cubicBezTo>
                <a:cubicBezTo>
                  <a:pt x="3966814" y="-49244"/>
                  <a:pt x="4129488" y="39698"/>
                  <a:pt x="4305173" y="0"/>
                </a:cubicBezTo>
                <a:cubicBezTo>
                  <a:pt x="4480858" y="-39698"/>
                  <a:pt x="4663270" y="4606"/>
                  <a:pt x="4857118" y="0"/>
                </a:cubicBezTo>
                <a:cubicBezTo>
                  <a:pt x="5050967" y="-4606"/>
                  <a:pt x="5326543" y="51582"/>
                  <a:pt x="5519452" y="0"/>
                </a:cubicBezTo>
                <a:cubicBezTo>
                  <a:pt x="5559089" y="180177"/>
                  <a:pt x="5478900" y="280992"/>
                  <a:pt x="5519452" y="427238"/>
                </a:cubicBezTo>
                <a:cubicBezTo>
                  <a:pt x="5560004" y="573484"/>
                  <a:pt x="5510121" y="843268"/>
                  <a:pt x="5519452" y="1043758"/>
                </a:cubicBezTo>
                <a:cubicBezTo>
                  <a:pt x="5528783" y="1244248"/>
                  <a:pt x="5508555" y="1407307"/>
                  <a:pt x="5519452" y="1584566"/>
                </a:cubicBezTo>
                <a:cubicBezTo>
                  <a:pt x="5530349" y="1761825"/>
                  <a:pt x="5446357" y="1956839"/>
                  <a:pt x="5519452" y="2201086"/>
                </a:cubicBezTo>
                <a:cubicBezTo>
                  <a:pt x="5592547" y="2445333"/>
                  <a:pt x="5483000" y="2416304"/>
                  <a:pt x="5519452" y="2628324"/>
                </a:cubicBezTo>
                <a:cubicBezTo>
                  <a:pt x="5555904" y="2840344"/>
                  <a:pt x="5476568" y="2987566"/>
                  <a:pt x="5519452" y="3131275"/>
                </a:cubicBezTo>
                <a:cubicBezTo>
                  <a:pt x="5562336" y="3274984"/>
                  <a:pt x="5475922" y="3493908"/>
                  <a:pt x="5519452" y="3785652"/>
                </a:cubicBezTo>
                <a:cubicBezTo>
                  <a:pt x="5233202" y="3853508"/>
                  <a:pt x="5027887" y="3729232"/>
                  <a:pt x="4857118" y="3785652"/>
                </a:cubicBezTo>
                <a:cubicBezTo>
                  <a:pt x="4686349" y="3842072"/>
                  <a:pt x="4452240" y="3721190"/>
                  <a:pt x="4249978" y="3785652"/>
                </a:cubicBezTo>
                <a:cubicBezTo>
                  <a:pt x="4047716" y="3850114"/>
                  <a:pt x="3907539" y="3736209"/>
                  <a:pt x="3808422" y="3785652"/>
                </a:cubicBezTo>
                <a:cubicBezTo>
                  <a:pt x="3709305" y="3835095"/>
                  <a:pt x="3455189" y="3727378"/>
                  <a:pt x="3311671" y="3785652"/>
                </a:cubicBezTo>
                <a:cubicBezTo>
                  <a:pt x="3168153" y="3843926"/>
                  <a:pt x="3000325" y="3737951"/>
                  <a:pt x="2814921" y="3785652"/>
                </a:cubicBezTo>
                <a:cubicBezTo>
                  <a:pt x="2629517" y="3833353"/>
                  <a:pt x="2439128" y="3781171"/>
                  <a:pt x="2318170" y="3785652"/>
                </a:cubicBezTo>
                <a:cubicBezTo>
                  <a:pt x="2197212" y="3790133"/>
                  <a:pt x="1904961" y="3762831"/>
                  <a:pt x="1655836" y="3785652"/>
                </a:cubicBezTo>
                <a:cubicBezTo>
                  <a:pt x="1406711" y="3808473"/>
                  <a:pt x="1304500" y="3729013"/>
                  <a:pt x="1159085" y="3785652"/>
                </a:cubicBezTo>
                <a:cubicBezTo>
                  <a:pt x="1013670" y="3842291"/>
                  <a:pt x="631045" y="3765842"/>
                  <a:pt x="496751" y="3785652"/>
                </a:cubicBezTo>
                <a:cubicBezTo>
                  <a:pt x="362457" y="3805462"/>
                  <a:pt x="229221" y="3736808"/>
                  <a:pt x="0" y="3785652"/>
                </a:cubicBezTo>
                <a:cubicBezTo>
                  <a:pt x="-47412" y="3534981"/>
                  <a:pt x="33095" y="3445085"/>
                  <a:pt x="0" y="3282701"/>
                </a:cubicBezTo>
                <a:cubicBezTo>
                  <a:pt x="-33095" y="3120317"/>
                  <a:pt x="6217" y="2895951"/>
                  <a:pt x="0" y="2741894"/>
                </a:cubicBezTo>
                <a:cubicBezTo>
                  <a:pt x="-6217" y="2587837"/>
                  <a:pt x="14497" y="2350208"/>
                  <a:pt x="0" y="2238943"/>
                </a:cubicBezTo>
                <a:cubicBezTo>
                  <a:pt x="-14497" y="2127678"/>
                  <a:pt x="41371" y="1929499"/>
                  <a:pt x="0" y="1698135"/>
                </a:cubicBezTo>
                <a:cubicBezTo>
                  <a:pt x="-41371" y="1466771"/>
                  <a:pt x="9402" y="1403128"/>
                  <a:pt x="0" y="1157328"/>
                </a:cubicBezTo>
                <a:cubicBezTo>
                  <a:pt x="-9402" y="911528"/>
                  <a:pt x="32462" y="801349"/>
                  <a:pt x="0" y="692234"/>
                </a:cubicBezTo>
                <a:cubicBezTo>
                  <a:pt x="-32462" y="583119"/>
                  <a:pt x="45925" y="322731"/>
                  <a:pt x="0" y="0"/>
                </a:cubicBezTo>
                <a:close/>
              </a:path>
            </a:pathLst>
          </a:custGeom>
          <a:ln>
            <a:solidFill>
              <a:srgbClr val="002060"/>
            </a:solidFill>
            <a:extLst>
              <a:ext uri="{C807C97D-BFC1-408E-A445-0C87EB9F89A2}">
                <ask:lineSketchStyleProps xmlns:ask="http://schemas.microsoft.com/office/drawing/2018/sketchyshapes" sd="2599978664">
                  <a:prstGeom prst="rect">
                    <a:avLst/>
                  </a:prstGeom>
                  <ask:type>
                    <ask:lineSketchScribble/>
                  </ask:type>
                </ask:lineSketchStyleProps>
              </a:ext>
            </a:extLst>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2000" dirty="0">
                <a:latin typeface="Times New Roman" panose="02020603050405020304" pitchFamily="18" charset="0"/>
                <a:cs typeface="Times New Roman" panose="02020603050405020304" pitchFamily="18" charset="0"/>
              </a:rPr>
              <a:t>Наливаем в тазик воды, запускаем рыбок со специальным магнитом и даем ребенку удочку для ловли таких рыбок. Можно дать </a:t>
            </a:r>
            <a:r>
              <a:rPr lang="ru-RU" sz="2000" dirty="0" err="1">
                <a:latin typeface="Times New Roman" panose="02020603050405020304" pitchFamily="18" charset="0"/>
                <a:cs typeface="Times New Roman" panose="02020603050405020304" pitchFamily="18" charset="0"/>
              </a:rPr>
              <a:t>заданя</a:t>
            </a:r>
            <a:r>
              <a:rPr lang="ru-RU" sz="2000" dirty="0">
                <a:latin typeface="Times New Roman" panose="02020603050405020304" pitchFamily="18" charset="0"/>
                <a:cs typeface="Times New Roman" panose="02020603050405020304" pitchFamily="18" charset="0"/>
              </a:rPr>
              <a:t>:</a:t>
            </a:r>
          </a:p>
          <a:p>
            <a:pPr algn="ctr"/>
            <a:r>
              <a:rPr lang="ru-RU" sz="2000" i="1" dirty="0">
                <a:latin typeface="Times New Roman" panose="02020603050405020304" pitchFamily="18" charset="0"/>
                <a:cs typeface="Times New Roman" panose="02020603050405020304" pitchFamily="18" charset="0"/>
              </a:rPr>
              <a:t>-поймать как можно больше рыбок</a:t>
            </a:r>
          </a:p>
          <a:p>
            <a:pPr algn="ctr"/>
            <a:r>
              <a:rPr lang="ru-RU" sz="2000" i="1" dirty="0">
                <a:latin typeface="Times New Roman" panose="02020603050405020304" pitchFamily="18" charset="0"/>
                <a:cs typeface="Times New Roman" panose="02020603050405020304" pitchFamily="18" charset="0"/>
              </a:rPr>
              <a:t>-поймать 1,2,3 рыбки и т.д.</a:t>
            </a:r>
          </a:p>
          <a:p>
            <a:pPr algn="ctr"/>
            <a:r>
              <a:rPr lang="ru-RU" sz="2000" dirty="0">
                <a:latin typeface="Times New Roman" panose="02020603050405020304" pitchFamily="18" charset="0"/>
                <a:cs typeface="Times New Roman" panose="02020603050405020304" pitchFamily="18" charset="0"/>
              </a:rPr>
              <a:t>Для каждой пойманной рыбки можно придумать задание, которое должен выполнить ребенок самостоятельно или в команде. Одна рыбка может содержать 3-5 вопросов, вопросы выбираются воспитателем в зависимости от темы и целей игры.</a:t>
            </a:r>
          </a:p>
          <a:p>
            <a:pPr algn="ctr"/>
            <a:endParaRPr lang="ru-RU" sz="2000"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BBE5908-D550-4A81-AEC6-B2B634B98B88}"/>
              </a:ext>
            </a:extLst>
          </p:cNvPr>
          <p:cNvSpPr txBox="1"/>
          <p:nvPr/>
        </p:nvSpPr>
        <p:spPr>
          <a:xfrm>
            <a:off x="4484211" y="49235"/>
            <a:ext cx="3601627" cy="923330"/>
          </a:xfrm>
          <a:prstGeom prst="rect">
            <a:avLst/>
          </a:prstGeom>
          <a:noFill/>
        </p:spPr>
        <p:txBody>
          <a:bodyPr wrap="none" rtlCol="0">
            <a:spAutoFit/>
          </a:bodyPr>
          <a:lstStyle/>
          <a:p>
            <a:r>
              <a:rPr lang="ru-RU"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Рыболов-2.</a:t>
            </a:r>
            <a:endParaRPr lang="ru-RU" sz="5400" dirty="0"/>
          </a:p>
        </p:txBody>
      </p:sp>
      <p:sp>
        <p:nvSpPr>
          <p:cNvPr id="12" name="TextBox 11">
            <a:extLst>
              <a:ext uri="{FF2B5EF4-FFF2-40B4-BE49-F238E27FC236}">
                <a16:creationId xmlns:a16="http://schemas.microsoft.com/office/drawing/2014/main" id="{5D594856-6461-456C-8524-23310AACFD7E}"/>
              </a:ext>
            </a:extLst>
          </p:cNvPr>
          <p:cNvSpPr txBox="1"/>
          <p:nvPr/>
        </p:nvSpPr>
        <p:spPr>
          <a:xfrm>
            <a:off x="3127494" y="799125"/>
            <a:ext cx="6315062" cy="369332"/>
          </a:xfrm>
          <a:prstGeom prst="rect">
            <a:avLst/>
          </a:prstGeom>
          <a:noFill/>
        </p:spPr>
        <p:txBody>
          <a:bodyPr wrap="none" rtlCol="0">
            <a:spAutoFit/>
          </a:bodyPr>
          <a:lstStyle/>
          <a:p>
            <a:r>
              <a:rPr lang="ru-RU" i="1" dirty="0"/>
              <a:t>Цель: развитие координации движения, развитие ловкости.</a:t>
            </a:r>
          </a:p>
        </p:txBody>
      </p:sp>
      <p:pic>
        <p:nvPicPr>
          <p:cNvPr id="3" name="Рисунок 2" descr="Изображение выглядит как человек, ребенок, стол, день рождения&#10;&#10;Автоматически созданное описание">
            <a:extLst>
              <a:ext uri="{FF2B5EF4-FFF2-40B4-BE49-F238E27FC236}">
                <a16:creationId xmlns:a16="http://schemas.microsoft.com/office/drawing/2014/main" id="{EE782BB7-9C40-4F63-AE80-400F00887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045" y="1700003"/>
            <a:ext cx="4499674" cy="2989817"/>
          </a:xfrm>
          <a:custGeom>
            <a:avLst/>
            <a:gdLst>
              <a:gd name="csX0" fmla="*/ 0 w 4499674"/>
              <a:gd name="csY0" fmla="*/ 0 h 2989817"/>
              <a:gd name="csX1" fmla="*/ 607456 w 4499674"/>
              <a:gd name="csY1" fmla="*/ 0 h 2989817"/>
              <a:gd name="csX2" fmla="*/ 1214912 w 4499674"/>
              <a:gd name="csY2" fmla="*/ 0 h 2989817"/>
              <a:gd name="csX3" fmla="*/ 1732374 w 4499674"/>
              <a:gd name="csY3" fmla="*/ 0 h 2989817"/>
              <a:gd name="csX4" fmla="*/ 2204840 w 4499674"/>
              <a:gd name="csY4" fmla="*/ 0 h 2989817"/>
              <a:gd name="csX5" fmla="*/ 2677306 w 4499674"/>
              <a:gd name="csY5" fmla="*/ 0 h 2989817"/>
              <a:gd name="csX6" fmla="*/ 3104775 w 4499674"/>
              <a:gd name="csY6" fmla="*/ 0 h 2989817"/>
              <a:gd name="csX7" fmla="*/ 3622238 w 4499674"/>
              <a:gd name="csY7" fmla="*/ 0 h 2989817"/>
              <a:gd name="csX8" fmla="*/ 4499674 w 4499674"/>
              <a:gd name="csY8" fmla="*/ 0 h 2989817"/>
              <a:gd name="csX9" fmla="*/ 4499674 w 4499674"/>
              <a:gd name="csY9" fmla="*/ 508269 h 2989817"/>
              <a:gd name="csX10" fmla="*/ 4499674 w 4499674"/>
              <a:gd name="csY10" fmla="*/ 1136130 h 2989817"/>
              <a:gd name="csX11" fmla="*/ 4499674 w 4499674"/>
              <a:gd name="csY11" fmla="*/ 1704196 h 2989817"/>
              <a:gd name="csX12" fmla="*/ 4499674 w 4499674"/>
              <a:gd name="csY12" fmla="*/ 2272261 h 2989817"/>
              <a:gd name="csX13" fmla="*/ 4499674 w 4499674"/>
              <a:gd name="csY13" fmla="*/ 2989817 h 2989817"/>
              <a:gd name="csX14" fmla="*/ 4072205 w 4499674"/>
              <a:gd name="csY14" fmla="*/ 2989817 h 2989817"/>
              <a:gd name="csX15" fmla="*/ 3509746 w 4499674"/>
              <a:gd name="csY15" fmla="*/ 2989817 h 2989817"/>
              <a:gd name="csX16" fmla="*/ 2947286 w 4499674"/>
              <a:gd name="csY16" fmla="*/ 2989817 h 2989817"/>
              <a:gd name="csX17" fmla="*/ 2339830 w 4499674"/>
              <a:gd name="csY17" fmla="*/ 2989817 h 2989817"/>
              <a:gd name="csX18" fmla="*/ 1867365 w 4499674"/>
              <a:gd name="csY18" fmla="*/ 2989817 h 2989817"/>
              <a:gd name="csX19" fmla="*/ 1304905 w 4499674"/>
              <a:gd name="csY19" fmla="*/ 2989817 h 2989817"/>
              <a:gd name="csX20" fmla="*/ 652453 w 4499674"/>
              <a:gd name="csY20" fmla="*/ 2989817 h 2989817"/>
              <a:gd name="csX21" fmla="*/ 0 w 4499674"/>
              <a:gd name="csY21" fmla="*/ 2989817 h 2989817"/>
              <a:gd name="csX22" fmla="*/ 0 w 4499674"/>
              <a:gd name="csY22" fmla="*/ 2421752 h 2989817"/>
              <a:gd name="csX23" fmla="*/ 0 w 4499674"/>
              <a:gd name="csY23" fmla="*/ 1883585 h 2989817"/>
              <a:gd name="csX24" fmla="*/ 0 w 4499674"/>
              <a:gd name="csY24" fmla="*/ 1345418 h 2989817"/>
              <a:gd name="csX25" fmla="*/ 0 w 4499674"/>
              <a:gd name="csY25" fmla="*/ 717556 h 2989817"/>
              <a:gd name="csX26" fmla="*/ 0 w 4499674"/>
              <a:gd name="csY26" fmla="*/ 0 h 298981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499674" h="2989817" fill="none" extrusionOk="0">
                <a:moveTo>
                  <a:pt x="0" y="0"/>
                </a:moveTo>
                <a:cubicBezTo>
                  <a:pt x="270901" y="-21736"/>
                  <a:pt x="453083" y="13133"/>
                  <a:pt x="607456" y="0"/>
                </a:cubicBezTo>
                <a:cubicBezTo>
                  <a:pt x="761829" y="-13133"/>
                  <a:pt x="1014480" y="64779"/>
                  <a:pt x="1214912" y="0"/>
                </a:cubicBezTo>
                <a:cubicBezTo>
                  <a:pt x="1415344" y="-64779"/>
                  <a:pt x="1473869" y="38159"/>
                  <a:pt x="1732374" y="0"/>
                </a:cubicBezTo>
                <a:cubicBezTo>
                  <a:pt x="1990879" y="-38159"/>
                  <a:pt x="2087112" y="48977"/>
                  <a:pt x="2204840" y="0"/>
                </a:cubicBezTo>
                <a:cubicBezTo>
                  <a:pt x="2322568" y="-48977"/>
                  <a:pt x="2487834" y="44832"/>
                  <a:pt x="2677306" y="0"/>
                </a:cubicBezTo>
                <a:cubicBezTo>
                  <a:pt x="2866778" y="-44832"/>
                  <a:pt x="3005108" y="40030"/>
                  <a:pt x="3104775" y="0"/>
                </a:cubicBezTo>
                <a:cubicBezTo>
                  <a:pt x="3204442" y="-40030"/>
                  <a:pt x="3508917" y="14988"/>
                  <a:pt x="3622238" y="0"/>
                </a:cubicBezTo>
                <a:cubicBezTo>
                  <a:pt x="3735559" y="-14988"/>
                  <a:pt x="4075315" y="16836"/>
                  <a:pt x="4499674" y="0"/>
                </a:cubicBezTo>
                <a:cubicBezTo>
                  <a:pt x="4525455" y="116409"/>
                  <a:pt x="4440649" y="376030"/>
                  <a:pt x="4499674" y="508269"/>
                </a:cubicBezTo>
                <a:cubicBezTo>
                  <a:pt x="4558699" y="640508"/>
                  <a:pt x="4448101" y="866346"/>
                  <a:pt x="4499674" y="1136130"/>
                </a:cubicBezTo>
                <a:cubicBezTo>
                  <a:pt x="4551247" y="1405914"/>
                  <a:pt x="4480313" y="1486915"/>
                  <a:pt x="4499674" y="1704196"/>
                </a:cubicBezTo>
                <a:cubicBezTo>
                  <a:pt x="4519035" y="1921477"/>
                  <a:pt x="4433722" y="2046965"/>
                  <a:pt x="4499674" y="2272261"/>
                </a:cubicBezTo>
                <a:cubicBezTo>
                  <a:pt x="4565626" y="2497557"/>
                  <a:pt x="4484077" y="2764172"/>
                  <a:pt x="4499674" y="2989817"/>
                </a:cubicBezTo>
                <a:cubicBezTo>
                  <a:pt x="4289103" y="3039024"/>
                  <a:pt x="4166241" y="2966133"/>
                  <a:pt x="4072205" y="2989817"/>
                </a:cubicBezTo>
                <a:cubicBezTo>
                  <a:pt x="3978169" y="3013501"/>
                  <a:pt x="3717492" y="2937518"/>
                  <a:pt x="3509746" y="2989817"/>
                </a:cubicBezTo>
                <a:cubicBezTo>
                  <a:pt x="3302000" y="3042116"/>
                  <a:pt x="3207719" y="2987293"/>
                  <a:pt x="2947286" y="2989817"/>
                </a:cubicBezTo>
                <a:cubicBezTo>
                  <a:pt x="2686853" y="2992341"/>
                  <a:pt x="2488228" y="2918639"/>
                  <a:pt x="2339830" y="2989817"/>
                </a:cubicBezTo>
                <a:cubicBezTo>
                  <a:pt x="2191432" y="3060995"/>
                  <a:pt x="2060617" y="2935769"/>
                  <a:pt x="1867365" y="2989817"/>
                </a:cubicBezTo>
                <a:cubicBezTo>
                  <a:pt x="1674114" y="3043865"/>
                  <a:pt x="1527990" y="2932804"/>
                  <a:pt x="1304905" y="2989817"/>
                </a:cubicBezTo>
                <a:cubicBezTo>
                  <a:pt x="1081820" y="3046830"/>
                  <a:pt x="847748" y="2920763"/>
                  <a:pt x="652453" y="2989817"/>
                </a:cubicBezTo>
                <a:cubicBezTo>
                  <a:pt x="457158" y="3058871"/>
                  <a:pt x="257378" y="2944955"/>
                  <a:pt x="0" y="2989817"/>
                </a:cubicBezTo>
                <a:cubicBezTo>
                  <a:pt x="-30466" y="2712877"/>
                  <a:pt x="2963" y="2595848"/>
                  <a:pt x="0" y="2421752"/>
                </a:cubicBezTo>
                <a:cubicBezTo>
                  <a:pt x="-2963" y="2247656"/>
                  <a:pt x="21208" y="2044511"/>
                  <a:pt x="0" y="1883585"/>
                </a:cubicBezTo>
                <a:cubicBezTo>
                  <a:pt x="-21208" y="1722659"/>
                  <a:pt x="49103" y="1477672"/>
                  <a:pt x="0" y="1345418"/>
                </a:cubicBezTo>
                <a:cubicBezTo>
                  <a:pt x="-49103" y="1213164"/>
                  <a:pt x="64828" y="938627"/>
                  <a:pt x="0" y="717556"/>
                </a:cubicBezTo>
                <a:cubicBezTo>
                  <a:pt x="-64828" y="496485"/>
                  <a:pt x="47980" y="168240"/>
                  <a:pt x="0" y="0"/>
                </a:cubicBezTo>
                <a:close/>
              </a:path>
              <a:path w="4499674" h="2989817" stroke="0" extrusionOk="0">
                <a:moveTo>
                  <a:pt x="0" y="0"/>
                </a:moveTo>
                <a:cubicBezTo>
                  <a:pt x="154599" y="-33205"/>
                  <a:pt x="395174" y="1688"/>
                  <a:pt x="652453" y="0"/>
                </a:cubicBezTo>
                <a:cubicBezTo>
                  <a:pt x="909732" y="-1688"/>
                  <a:pt x="924208" y="31104"/>
                  <a:pt x="1079922" y="0"/>
                </a:cubicBezTo>
                <a:cubicBezTo>
                  <a:pt x="1235636" y="-31104"/>
                  <a:pt x="1385690" y="33729"/>
                  <a:pt x="1597384" y="0"/>
                </a:cubicBezTo>
                <a:cubicBezTo>
                  <a:pt x="1809078" y="-33729"/>
                  <a:pt x="1965006" y="36438"/>
                  <a:pt x="2069850" y="0"/>
                </a:cubicBezTo>
                <a:cubicBezTo>
                  <a:pt x="2174694" y="-36438"/>
                  <a:pt x="2378995" y="36032"/>
                  <a:pt x="2587313" y="0"/>
                </a:cubicBezTo>
                <a:cubicBezTo>
                  <a:pt x="2795631" y="-36032"/>
                  <a:pt x="2959698" y="34963"/>
                  <a:pt x="3059778" y="0"/>
                </a:cubicBezTo>
                <a:cubicBezTo>
                  <a:pt x="3159859" y="-34963"/>
                  <a:pt x="3400838" y="6553"/>
                  <a:pt x="3667234" y="0"/>
                </a:cubicBezTo>
                <a:cubicBezTo>
                  <a:pt x="3933630" y="-6553"/>
                  <a:pt x="4171061" y="54779"/>
                  <a:pt x="4499674" y="0"/>
                </a:cubicBezTo>
                <a:cubicBezTo>
                  <a:pt x="4557603" y="191560"/>
                  <a:pt x="4499629" y="338034"/>
                  <a:pt x="4499674" y="597963"/>
                </a:cubicBezTo>
                <a:cubicBezTo>
                  <a:pt x="4499719" y="857892"/>
                  <a:pt x="4478949" y="936569"/>
                  <a:pt x="4499674" y="1136130"/>
                </a:cubicBezTo>
                <a:cubicBezTo>
                  <a:pt x="4520399" y="1335691"/>
                  <a:pt x="4434724" y="1512637"/>
                  <a:pt x="4499674" y="1793890"/>
                </a:cubicBezTo>
                <a:cubicBezTo>
                  <a:pt x="4564624" y="2075143"/>
                  <a:pt x="4441532" y="2164387"/>
                  <a:pt x="4499674" y="2361955"/>
                </a:cubicBezTo>
                <a:cubicBezTo>
                  <a:pt x="4557816" y="2559523"/>
                  <a:pt x="4480187" y="2863496"/>
                  <a:pt x="4499674" y="2989817"/>
                </a:cubicBezTo>
                <a:cubicBezTo>
                  <a:pt x="4316513" y="3061098"/>
                  <a:pt x="4087075" y="2976871"/>
                  <a:pt x="3892218" y="2989817"/>
                </a:cubicBezTo>
                <a:cubicBezTo>
                  <a:pt x="3697361" y="3002763"/>
                  <a:pt x="3514805" y="2937756"/>
                  <a:pt x="3284762" y="2989817"/>
                </a:cubicBezTo>
                <a:cubicBezTo>
                  <a:pt x="3054719" y="3041878"/>
                  <a:pt x="2938822" y="2933654"/>
                  <a:pt x="2632309" y="2989817"/>
                </a:cubicBezTo>
                <a:cubicBezTo>
                  <a:pt x="2325796" y="3045980"/>
                  <a:pt x="2255459" y="2971025"/>
                  <a:pt x="1979857" y="2989817"/>
                </a:cubicBezTo>
                <a:cubicBezTo>
                  <a:pt x="1704255" y="3008609"/>
                  <a:pt x="1712446" y="2979494"/>
                  <a:pt x="1462394" y="2989817"/>
                </a:cubicBezTo>
                <a:cubicBezTo>
                  <a:pt x="1212342" y="3000140"/>
                  <a:pt x="1118762" y="2979631"/>
                  <a:pt x="809941" y="2989817"/>
                </a:cubicBezTo>
                <a:cubicBezTo>
                  <a:pt x="501120" y="3000003"/>
                  <a:pt x="204082" y="2963111"/>
                  <a:pt x="0" y="2989817"/>
                </a:cubicBezTo>
                <a:cubicBezTo>
                  <a:pt x="-31494" y="2704439"/>
                  <a:pt x="60447" y="2517768"/>
                  <a:pt x="0" y="2391854"/>
                </a:cubicBezTo>
                <a:cubicBezTo>
                  <a:pt x="-60447" y="2265940"/>
                  <a:pt x="62766" y="2017578"/>
                  <a:pt x="0" y="1763992"/>
                </a:cubicBezTo>
                <a:cubicBezTo>
                  <a:pt x="-62766" y="1510406"/>
                  <a:pt x="16371" y="1405265"/>
                  <a:pt x="0" y="1166029"/>
                </a:cubicBezTo>
                <a:cubicBezTo>
                  <a:pt x="-16371" y="926793"/>
                  <a:pt x="53395" y="852168"/>
                  <a:pt x="0" y="627862"/>
                </a:cubicBezTo>
                <a:cubicBezTo>
                  <a:pt x="-53395" y="403556"/>
                  <a:pt x="69204" y="240121"/>
                  <a:pt x="0" y="0"/>
                </a:cubicBezTo>
                <a:close/>
              </a:path>
            </a:pathLst>
          </a:custGeom>
          <a:ln>
            <a:solidFill>
              <a:srgbClr val="002060"/>
            </a:solidFill>
            <a:extLst>
              <a:ext uri="{C807C97D-BFC1-408E-A445-0C87EB9F89A2}">
                <ask:lineSketchStyleProps xmlns:ask="http://schemas.microsoft.com/office/drawing/2018/sketchyshapes" sd="1914463351">
                  <a:prstGeom prst="rect">
                    <a:avLst/>
                  </a:prstGeom>
                  <ask:type>
                    <ask:lineSketchScribble/>
                  </ask:type>
                </ask:lineSketchStyleProps>
              </a:ext>
            </a:extLst>
          </a:ln>
        </p:spPr>
      </p:pic>
    </p:spTree>
    <p:extLst>
      <p:ext uri="{BB962C8B-B14F-4D97-AF65-F5344CB8AC3E}">
        <p14:creationId xmlns:p14="http://schemas.microsoft.com/office/powerpoint/2010/main" val="11522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56000">
              <a:schemeClr val="accent1">
                <a:lumMod val="45000"/>
                <a:lumOff val="55000"/>
              </a:schemeClr>
            </a:gs>
            <a:gs pos="100000">
              <a:schemeClr val="accent5">
                <a:lumMod val="75000"/>
              </a:schemeClr>
            </a:gs>
          </a:gsLst>
          <a:lin ang="5400000" scaled="1"/>
        </a:gradFill>
        <a:effectLst/>
      </p:bgPr>
    </p:bg>
    <p:spTree>
      <p:nvGrpSpPr>
        <p:cNvPr id="1" name=""/>
        <p:cNvGrpSpPr/>
        <p:nvPr/>
      </p:nvGrpSpPr>
      <p:grpSpPr>
        <a:xfrm>
          <a:off x="0" y="0"/>
          <a:ext cx="0" cy="0"/>
          <a:chOff x="0" y="0"/>
          <a:chExt cx="0" cy="0"/>
        </a:xfrm>
      </p:grpSpPr>
      <p:pic>
        <p:nvPicPr>
          <p:cNvPr id="10" name="Рисунок 9" descr="Изображение выглядит как рисунок, стол&#10;&#10;Автоматически созданное описание">
            <a:extLst>
              <a:ext uri="{FF2B5EF4-FFF2-40B4-BE49-F238E27FC236}">
                <a16:creationId xmlns:a16="http://schemas.microsoft.com/office/drawing/2014/main" id="{40708234-ADCB-4E2F-ADD1-5D7E54EB7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17F2732C-0D22-41B5-AE9C-B63C5376655E}"/>
              </a:ext>
            </a:extLst>
          </p:cNvPr>
          <p:cNvSpPr txBox="1"/>
          <p:nvPr/>
        </p:nvSpPr>
        <p:spPr>
          <a:xfrm>
            <a:off x="576547" y="1486751"/>
            <a:ext cx="5519452" cy="3416320"/>
          </a:xfrm>
          <a:custGeom>
            <a:avLst/>
            <a:gdLst>
              <a:gd name="csX0" fmla="*/ 0 w 5519452"/>
              <a:gd name="csY0" fmla="*/ 0 h 3416320"/>
              <a:gd name="csX1" fmla="*/ 441556 w 5519452"/>
              <a:gd name="csY1" fmla="*/ 0 h 3416320"/>
              <a:gd name="csX2" fmla="*/ 938307 w 5519452"/>
              <a:gd name="csY2" fmla="*/ 0 h 3416320"/>
              <a:gd name="csX3" fmla="*/ 1379863 w 5519452"/>
              <a:gd name="csY3" fmla="*/ 0 h 3416320"/>
              <a:gd name="csX4" fmla="*/ 1931808 w 5519452"/>
              <a:gd name="csY4" fmla="*/ 0 h 3416320"/>
              <a:gd name="csX5" fmla="*/ 2594142 w 5519452"/>
              <a:gd name="csY5" fmla="*/ 0 h 3416320"/>
              <a:gd name="csX6" fmla="*/ 3035699 w 5519452"/>
              <a:gd name="csY6" fmla="*/ 0 h 3416320"/>
              <a:gd name="csX7" fmla="*/ 3532449 w 5519452"/>
              <a:gd name="csY7" fmla="*/ 0 h 3416320"/>
              <a:gd name="csX8" fmla="*/ 3974005 w 5519452"/>
              <a:gd name="csY8" fmla="*/ 0 h 3416320"/>
              <a:gd name="csX9" fmla="*/ 4360367 w 5519452"/>
              <a:gd name="csY9" fmla="*/ 0 h 3416320"/>
              <a:gd name="csX10" fmla="*/ 4967507 w 5519452"/>
              <a:gd name="csY10" fmla="*/ 0 h 3416320"/>
              <a:gd name="csX11" fmla="*/ 5519452 w 5519452"/>
              <a:gd name="csY11" fmla="*/ 0 h 3416320"/>
              <a:gd name="csX12" fmla="*/ 5519452 w 5519452"/>
              <a:gd name="csY12" fmla="*/ 637713 h 3416320"/>
              <a:gd name="csX13" fmla="*/ 5519452 w 5519452"/>
              <a:gd name="csY13" fmla="*/ 1138773 h 3416320"/>
              <a:gd name="csX14" fmla="*/ 5519452 w 5519452"/>
              <a:gd name="csY14" fmla="*/ 1639834 h 3416320"/>
              <a:gd name="csX15" fmla="*/ 5519452 w 5519452"/>
              <a:gd name="csY15" fmla="*/ 2175057 h 3416320"/>
              <a:gd name="csX16" fmla="*/ 5519452 w 5519452"/>
              <a:gd name="csY16" fmla="*/ 2676117 h 3416320"/>
              <a:gd name="csX17" fmla="*/ 5519452 w 5519452"/>
              <a:gd name="csY17" fmla="*/ 3416320 h 3416320"/>
              <a:gd name="csX18" fmla="*/ 4967507 w 5519452"/>
              <a:gd name="csY18" fmla="*/ 3416320 h 3416320"/>
              <a:gd name="csX19" fmla="*/ 4470756 w 5519452"/>
              <a:gd name="csY19" fmla="*/ 3416320 h 3416320"/>
              <a:gd name="csX20" fmla="*/ 3863616 w 5519452"/>
              <a:gd name="csY20" fmla="*/ 3416320 h 3416320"/>
              <a:gd name="csX21" fmla="*/ 3256477 w 5519452"/>
              <a:gd name="csY21" fmla="*/ 3416320 h 3416320"/>
              <a:gd name="csX22" fmla="*/ 2704531 w 5519452"/>
              <a:gd name="csY22" fmla="*/ 3416320 h 3416320"/>
              <a:gd name="csX23" fmla="*/ 2207781 w 5519452"/>
              <a:gd name="csY23" fmla="*/ 3416320 h 3416320"/>
              <a:gd name="csX24" fmla="*/ 1711030 w 5519452"/>
              <a:gd name="csY24" fmla="*/ 3416320 h 3416320"/>
              <a:gd name="csX25" fmla="*/ 1269474 w 5519452"/>
              <a:gd name="csY25" fmla="*/ 3416320 h 3416320"/>
              <a:gd name="csX26" fmla="*/ 883112 w 5519452"/>
              <a:gd name="csY26" fmla="*/ 3416320 h 3416320"/>
              <a:gd name="csX27" fmla="*/ 496751 w 5519452"/>
              <a:gd name="csY27" fmla="*/ 3416320 h 3416320"/>
              <a:gd name="csX28" fmla="*/ 0 w 5519452"/>
              <a:gd name="csY28" fmla="*/ 3416320 h 3416320"/>
              <a:gd name="csX29" fmla="*/ 0 w 5519452"/>
              <a:gd name="csY29" fmla="*/ 2778607 h 3416320"/>
              <a:gd name="csX30" fmla="*/ 0 w 5519452"/>
              <a:gd name="csY30" fmla="*/ 2277547 h 3416320"/>
              <a:gd name="csX31" fmla="*/ 0 w 5519452"/>
              <a:gd name="csY31" fmla="*/ 1742323 h 3416320"/>
              <a:gd name="csX32" fmla="*/ 0 w 5519452"/>
              <a:gd name="csY32" fmla="*/ 1104610 h 3416320"/>
              <a:gd name="csX33" fmla="*/ 0 w 5519452"/>
              <a:gd name="csY33" fmla="*/ 535223 h 3416320"/>
              <a:gd name="csX34" fmla="*/ 0 w 5519452"/>
              <a:gd name="csY34" fmla="*/ 0 h 34163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5519452" h="3416320" fill="none" extrusionOk="0">
                <a:moveTo>
                  <a:pt x="0" y="0"/>
                </a:moveTo>
                <a:cubicBezTo>
                  <a:pt x="190195" y="-8069"/>
                  <a:pt x="310276" y="13818"/>
                  <a:pt x="441556" y="0"/>
                </a:cubicBezTo>
                <a:cubicBezTo>
                  <a:pt x="572836" y="-13818"/>
                  <a:pt x="696843" y="44327"/>
                  <a:pt x="938307" y="0"/>
                </a:cubicBezTo>
                <a:cubicBezTo>
                  <a:pt x="1179771" y="-44327"/>
                  <a:pt x="1258525" y="24388"/>
                  <a:pt x="1379863" y="0"/>
                </a:cubicBezTo>
                <a:cubicBezTo>
                  <a:pt x="1501201" y="-24388"/>
                  <a:pt x="1794667" y="8782"/>
                  <a:pt x="1931808" y="0"/>
                </a:cubicBezTo>
                <a:cubicBezTo>
                  <a:pt x="2068949" y="-8782"/>
                  <a:pt x="2451275" y="47401"/>
                  <a:pt x="2594142" y="0"/>
                </a:cubicBezTo>
                <a:cubicBezTo>
                  <a:pt x="2737009" y="-47401"/>
                  <a:pt x="2890296" y="39282"/>
                  <a:pt x="3035699" y="0"/>
                </a:cubicBezTo>
                <a:cubicBezTo>
                  <a:pt x="3181102" y="-39282"/>
                  <a:pt x="3405443" y="22947"/>
                  <a:pt x="3532449" y="0"/>
                </a:cubicBezTo>
                <a:cubicBezTo>
                  <a:pt x="3659455" y="-22947"/>
                  <a:pt x="3848920" y="50352"/>
                  <a:pt x="3974005" y="0"/>
                </a:cubicBezTo>
                <a:cubicBezTo>
                  <a:pt x="4099090" y="-50352"/>
                  <a:pt x="4170529" y="3111"/>
                  <a:pt x="4360367" y="0"/>
                </a:cubicBezTo>
                <a:cubicBezTo>
                  <a:pt x="4550205" y="-3111"/>
                  <a:pt x="4846058" y="44944"/>
                  <a:pt x="4967507" y="0"/>
                </a:cubicBezTo>
                <a:cubicBezTo>
                  <a:pt x="5088956" y="-44944"/>
                  <a:pt x="5374492" y="19077"/>
                  <a:pt x="5519452" y="0"/>
                </a:cubicBezTo>
                <a:cubicBezTo>
                  <a:pt x="5558653" y="209179"/>
                  <a:pt x="5450558" y="366866"/>
                  <a:pt x="5519452" y="637713"/>
                </a:cubicBezTo>
                <a:cubicBezTo>
                  <a:pt x="5588346" y="908560"/>
                  <a:pt x="5477991" y="922749"/>
                  <a:pt x="5519452" y="1138773"/>
                </a:cubicBezTo>
                <a:cubicBezTo>
                  <a:pt x="5560913" y="1354797"/>
                  <a:pt x="5468003" y="1477092"/>
                  <a:pt x="5519452" y="1639834"/>
                </a:cubicBezTo>
                <a:cubicBezTo>
                  <a:pt x="5570901" y="1802576"/>
                  <a:pt x="5464963" y="1923386"/>
                  <a:pt x="5519452" y="2175057"/>
                </a:cubicBezTo>
                <a:cubicBezTo>
                  <a:pt x="5573941" y="2426728"/>
                  <a:pt x="5473458" y="2499630"/>
                  <a:pt x="5519452" y="2676117"/>
                </a:cubicBezTo>
                <a:cubicBezTo>
                  <a:pt x="5565446" y="2852604"/>
                  <a:pt x="5437929" y="3099536"/>
                  <a:pt x="5519452" y="3416320"/>
                </a:cubicBezTo>
                <a:cubicBezTo>
                  <a:pt x="5350954" y="3443449"/>
                  <a:pt x="5089885" y="3355858"/>
                  <a:pt x="4967507" y="3416320"/>
                </a:cubicBezTo>
                <a:cubicBezTo>
                  <a:pt x="4845129" y="3476782"/>
                  <a:pt x="4717883" y="3360374"/>
                  <a:pt x="4470756" y="3416320"/>
                </a:cubicBezTo>
                <a:cubicBezTo>
                  <a:pt x="4223629" y="3472266"/>
                  <a:pt x="4078545" y="3383853"/>
                  <a:pt x="3863616" y="3416320"/>
                </a:cubicBezTo>
                <a:cubicBezTo>
                  <a:pt x="3648687" y="3448787"/>
                  <a:pt x="3447346" y="3375284"/>
                  <a:pt x="3256477" y="3416320"/>
                </a:cubicBezTo>
                <a:cubicBezTo>
                  <a:pt x="3065608" y="3457356"/>
                  <a:pt x="2912762" y="3352629"/>
                  <a:pt x="2704531" y="3416320"/>
                </a:cubicBezTo>
                <a:cubicBezTo>
                  <a:pt x="2496300" y="3480011"/>
                  <a:pt x="2322662" y="3408626"/>
                  <a:pt x="2207781" y="3416320"/>
                </a:cubicBezTo>
                <a:cubicBezTo>
                  <a:pt x="2092900" y="3424014"/>
                  <a:pt x="1875254" y="3373412"/>
                  <a:pt x="1711030" y="3416320"/>
                </a:cubicBezTo>
                <a:cubicBezTo>
                  <a:pt x="1546806" y="3459228"/>
                  <a:pt x="1385998" y="3405685"/>
                  <a:pt x="1269474" y="3416320"/>
                </a:cubicBezTo>
                <a:cubicBezTo>
                  <a:pt x="1152950" y="3426955"/>
                  <a:pt x="1063662" y="3407114"/>
                  <a:pt x="883112" y="3416320"/>
                </a:cubicBezTo>
                <a:cubicBezTo>
                  <a:pt x="702562" y="3425526"/>
                  <a:pt x="590219" y="3402853"/>
                  <a:pt x="496751" y="3416320"/>
                </a:cubicBezTo>
                <a:cubicBezTo>
                  <a:pt x="403283" y="3429787"/>
                  <a:pt x="112155" y="3407451"/>
                  <a:pt x="0" y="3416320"/>
                </a:cubicBezTo>
                <a:cubicBezTo>
                  <a:pt x="-66867" y="3132014"/>
                  <a:pt x="69079" y="3001583"/>
                  <a:pt x="0" y="2778607"/>
                </a:cubicBezTo>
                <a:cubicBezTo>
                  <a:pt x="-69079" y="2555631"/>
                  <a:pt x="37975" y="2425673"/>
                  <a:pt x="0" y="2277547"/>
                </a:cubicBezTo>
                <a:cubicBezTo>
                  <a:pt x="-37975" y="2129421"/>
                  <a:pt x="47912" y="1911232"/>
                  <a:pt x="0" y="1742323"/>
                </a:cubicBezTo>
                <a:cubicBezTo>
                  <a:pt x="-47912" y="1573414"/>
                  <a:pt x="67092" y="1260401"/>
                  <a:pt x="0" y="1104610"/>
                </a:cubicBezTo>
                <a:cubicBezTo>
                  <a:pt x="-67092" y="948819"/>
                  <a:pt x="8327" y="680251"/>
                  <a:pt x="0" y="535223"/>
                </a:cubicBezTo>
                <a:cubicBezTo>
                  <a:pt x="-8327" y="390195"/>
                  <a:pt x="6474" y="175715"/>
                  <a:pt x="0" y="0"/>
                </a:cubicBezTo>
                <a:close/>
              </a:path>
              <a:path w="5519452" h="3416320" stroke="0" extrusionOk="0">
                <a:moveTo>
                  <a:pt x="0" y="0"/>
                </a:moveTo>
                <a:cubicBezTo>
                  <a:pt x="223192" y="-43432"/>
                  <a:pt x="464852" y="2932"/>
                  <a:pt x="607140" y="0"/>
                </a:cubicBezTo>
                <a:cubicBezTo>
                  <a:pt x="749428" y="-2932"/>
                  <a:pt x="1077101" y="16310"/>
                  <a:pt x="1214279" y="0"/>
                </a:cubicBezTo>
                <a:cubicBezTo>
                  <a:pt x="1351457" y="-16310"/>
                  <a:pt x="1532683" y="13473"/>
                  <a:pt x="1711030" y="0"/>
                </a:cubicBezTo>
                <a:cubicBezTo>
                  <a:pt x="1889377" y="-13473"/>
                  <a:pt x="1964551" y="55395"/>
                  <a:pt x="2207781" y="0"/>
                </a:cubicBezTo>
                <a:cubicBezTo>
                  <a:pt x="2451011" y="-55395"/>
                  <a:pt x="2557725" y="960"/>
                  <a:pt x="2704531" y="0"/>
                </a:cubicBezTo>
                <a:cubicBezTo>
                  <a:pt x="2851337" y="-960"/>
                  <a:pt x="2970938" y="19704"/>
                  <a:pt x="3146088" y="0"/>
                </a:cubicBezTo>
                <a:cubicBezTo>
                  <a:pt x="3321238" y="-19704"/>
                  <a:pt x="3539640" y="49244"/>
                  <a:pt x="3753227" y="0"/>
                </a:cubicBezTo>
                <a:cubicBezTo>
                  <a:pt x="3966814" y="-49244"/>
                  <a:pt x="4129488" y="39698"/>
                  <a:pt x="4305173" y="0"/>
                </a:cubicBezTo>
                <a:cubicBezTo>
                  <a:pt x="4480858" y="-39698"/>
                  <a:pt x="4663270" y="4606"/>
                  <a:pt x="4857118" y="0"/>
                </a:cubicBezTo>
                <a:cubicBezTo>
                  <a:pt x="5050967" y="-4606"/>
                  <a:pt x="5326543" y="51582"/>
                  <a:pt x="5519452" y="0"/>
                </a:cubicBezTo>
                <a:cubicBezTo>
                  <a:pt x="5542898" y="146864"/>
                  <a:pt x="5507373" y="235337"/>
                  <a:pt x="5519452" y="466897"/>
                </a:cubicBezTo>
                <a:cubicBezTo>
                  <a:pt x="5531531" y="698457"/>
                  <a:pt x="5489805" y="881343"/>
                  <a:pt x="5519452" y="1104610"/>
                </a:cubicBezTo>
                <a:cubicBezTo>
                  <a:pt x="5549099" y="1327877"/>
                  <a:pt x="5509361" y="1550721"/>
                  <a:pt x="5519452" y="1673997"/>
                </a:cubicBezTo>
                <a:cubicBezTo>
                  <a:pt x="5529543" y="1797273"/>
                  <a:pt x="5450197" y="2082869"/>
                  <a:pt x="5519452" y="2311710"/>
                </a:cubicBezTo>
                <a:cubicBezTo>
                  <a:pt x="5588707" y="2540551"/>
                  <a:pt x="5484023" y="2654335"/>
                  <a:pt x="5519452" y="2778607"/>
                </a:cubicBezTo>
                <a:cubicBezTo>
                  <a:pt x="5554881" y="2902879"/>
                  <a:pt x="5487289" y="3112293"/>
                  <a:pt x="5519452" y="3416320"/>
                </a:cubicBezTo>
                <a:cubicBezTo>
                  <a:pt x="5397447" y="3449501"/>
                  <a:pt x="5230670" y="3381665"/>
                  <a:pt x="4967507" y="3416320"/>
                </a:cubicBezTo>
                <a:cubicBezTo>
                  <a:pt x="4704345" y="3450975"/>
                  <a:pt x="4719591" y="3412886"/>
                  <a:pt x="4525951" y="3416320"/>
                </a:cubicBezTo>
                <a:cubicBezTo>
                  <a:pt x="4332311" y="3419754"/>
                  <a:pt x="4121073" y="3351858"/>
                  <a:pt x="3918811" y="3416320"/>
                </a:cubicBezTo>
                <a:cubicBezTo>
                  <a:pt x="3716549" y="3480782"/>
                  <a:pt x="3576372" y="3366877"/>
                  <a:pt x="3477255" y="3416320"/>
                </a:cubicBezTo>
                <a:cubicBezTo>
                  <a:pt x="3378138" y="3465763"/>
                  <a:pt x="3124022" y="3358046"/>
                  <a:pt x="2980504" y="3416320"/>
                </a:cubicBezTo>
                <a:cubicBezTo>
                  <a:pt x="2836986" y="3474594"/>
                  <a:pt x="2669840" y="3377215"/>
                  <a:pt x="2483753" y="3416320"/>
                </a:cubicBezTo>
                <a:cubicBezTo>
                  <a:pt x="2297666" y="3455425"/>
                  <a:pt x="2101154" y="3408967"/>
                  <a:pt x="1987003" y="3416320"/>
                </a:cubicBezTo>
                <a:cubicBezTo>
                  <a:pt x="1872852" y="3423673"/>
                  <a:pt x="1575512" y="3399776"/>
                  <a:pt x="1324668" y="3416320"/>
                </a:cubicBezTo>
                <a:cubicBezTo>
                  <a:pt x="1073825" y="3432864"/>
                  <a:pt x="969113" y="3415837"/>
                  <a:pt x="827918" y="3416320"/>
                </a:cubicBezTo>
                <a:cubicBezTo>
                  <a:pt x="686723" y="3416803"/>
                  <a:pt x="365756" y="3338656"/>
                  <a:pt x="0" y="3416320"/>
                </a:cubicBezTo>
                <a:cubicBezTo>
                  <a:pt x="-28764" y="3230409"/>
                  <a:pt x="63297" y="3135083"/>
                  <a:pt x="0" y="2881097"/>
                </a:cubicBezTo>
                <a:cubicBezTo>
                  <a:pt x="-63297" y="2627111"/>
                  <a:pt x="38646" y="2440477"/>
                  <a:pt x="0" y="2243383"/>
                </a:cubicBezTo>
                <a:cubicBezTo>
                  <a:pt x="-38646" y="2046289"/>
                  <a:pt x="42037" y="1832962"/>
                  <a:pt x="0" y="1673997"/>
                </a:cubicBezTo>
                <a:cubicBezTo>
                  <a:pt x="-42037" y="1515032"/>
                  <a:pt x="11044" y="1402016"/>
                  <a:pt x="0" y="1138773"/>
                </a:cubicBezTo>
                <a:cubicBezTo>
                  <a:pt x="-11044" y="875530"/>
                  <a:pt x="53254" y="794384"/>
                  <a:pt x="0" y="569387"/>
                </a:cubicBezTo>
                <a:cubicBezTo>
                  <a:pt x="-53254" y="344390"/>
                  <a:pt x="52679" y="154638"/>
                  <a:pt x="0" y="0"/>
                </a:cubicBezTo>
                <a:close/>
              </a:path>
            </a:pathLst>
          </a:custGeom>
          <a:ln>
            <a:solidFill>
              <a:srgbClr val="002060"/>
            </a:solidFill>
            <a:extLst>
              <a:ext uri="{C807C97D-BFC1-408E-A445-0C87EB9F89A2}">
                <ask:lineSketchStyleProps xmlns:ask="http://schemas.microsoft.com/office/drawing/2018/sketchyshapes" sd="2599978664">
                  <a:prstGeom prst="rect">
                    <a:avLst/>
                  </a:prstGeom>
                  <ask:type>
                    <ask:lineSketchScribble/>
                  </ask:type>
                </ask:lineSketchStyleProps>
              </a:ext>
            </a:extLst>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dirty="0">
                <a:latin typeface="Times New Roman" panose="02020603050405020304" pitchFamily="18" charset="0"/>
                <a:cs typeface="Times New Roman" panose="02020603050405020304" pitchFamily="18" charset="0"/>
              </a:rPr>
              <a:t>Возьмите кольцо диаметром примерно 30 см, которое будет держаться на воде. Оно может быть из пенопласта, или картона (ширина обода кольца 4—5 см). Также вам понадобится маленький резиновый мячик или шарик для пинг-понга. Предложите ребенку, толкая мячик (шарик) рукой по воде, завести его в кольцо. Можно провести эту игру в форме соревнования – </a:t>
            </a:r>
            <a:r>
              <a:rPr lang="ru-RU" i="1" dirty="0">
                <a:latin typeface="Times New Roman" panose="02020603050405020304" pitchFamily="18" charset="0"/>
                <a:cs typeface="Times New Roman" panose="02020603050405020304" pitchFamily="18" charset="0"/>
              </a:rPr>
              <a:t>«Кто больше мячиков закатит в колечко»</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«Чей мячик быстрее»</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«Попади в цель»</a:t>
            </a:r>
            <a:r>
              <a:rPr lang="ru-RU" dirty="0">
                <a:latin typeface="Times New Roman" panose="02020603050405020304" pitchFamily="18" charset="0"/>
                <a:cs typeface="Times New Roman" panose="02020603050405020304" pitchFamily="18" charset="0"/>
              </a:rPr>
              <a:t>.  Также разнообразить игру с колечком и мячиком можно следующим упражнением: поднимаем мячик высоко и бросаем его в колечко – у кого попадет!</a:t>
            </a:r>
            <a:endParaRPr lang="ru-RU"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BBE5908-D550-4A81-AEC6-B2B634B98B88}"/>
              </a:ext>
            </a:extLst>
          </p:cNvPr>
          <p:cNvSpPr txBox="1"/>
          <p:nvPr/>
        </p:nvSpPr>
        <p:spPr>
          <a:xfrm>
            <a:off x="3207388" y="0"/>
            <a:ext cx="5777223" cy="923330"/>
          </a:xfrm>
          <a:prstGeom prst="rect">
            <a:avLst/>
          </a:prstGeom>
          <a:noFill/>
        </p:spPr>
        <p:txBody>
          <a:bodyPr wrap="none" rtlCol="0">
            <a:spAutoFit/>
          </a:bodyPr>
          <a:lstStyle/>
          <a:p>
            <a:r>
              <a:rPr lang="ru-RU"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Попади в колечко.</a:t>
            </a:r>
            <a:endParaRPr lang="ru-RU" sz="5400" dirty="0"/>
          </a:p>
        </p:txBody>
      </p:sp>
      <p:sp>
        <p:nvSpPr>
          <p:cNvPr id="12" name="TextBox 11">
            <a:extLst>
              <a:ext uri="{FF2B5EF4-FFF2-40B4-BE49-F238E27FC236}">
                <a16:creationId xmlns:a16="http://schemas.microsoft.com/office/drawing/2014/main" id="{5D594856-6461-456C-8524-23310AACFD7E}"/>
              </a:ext>
            </a:extLst>
          </p:cNvPr>
          <p:cNvSpPr txBox="1"/>
          <p:nvPr/>
        </p:nvSpPr>
        <p:spPr>
          <a:xfrm>
            <a:off x="2938468" y="835708"/>
            <a:ext cx="6315062" cy="369332"/>
          </a:xfrm>
          <a:prstGeom prst="rect">
            <a:avLst/>
          </a:prstGeom>
          <a:noFill/>
        </p:spPr>
        <p:txBody>
          <a:bodyPr wrap="none" rtlCol="0">
            <a:spAutoFit/>
          </a:bodyPr>
          <a:lstStyle/>
          <a:p>
            <a:r>
              <a:rPr lang="ru-RU" i="1" dirty="0"/>
              <a:t>Цель: развитие координации движения, развитие ловкости.</a:t>
            </a:r>
          </a:p>
        </p:txBody>
      </p:sp>
      <p:pic>
        <p:nvPicPr>
          <p:cNvPr id="4" name="Рисунок 3" descr="Изображение выглядит как синий, фрисби, тарелка, чаша&#10;&#10;Автоматически созданное описание">
            <a:extLst>
              <a:ext uri="{FF2B5EF4-FFF2-40B4-BE49-F238E27FC236}">
                <a16:creationId xmlns:a16="http://schemas.microsoft.com/office/drawing/2014/main" id="{779CADED-61B4-4CBB-A9ED-8B369F2D2B8A}"/>
              </a:ext>
            </a:extLst>
          </p:cNvPr>
          <p:cNvPicPr>
            <a:picLocks noChangeAspect="1"/>
          </p:cNvPicPr>
          <p:nvPr/>
        </p:nvPicPr>
        <p:blipFill rotWithShape="1">
          <a:blip r:embed="rId3">
            <a:extLst>
              <a:ext uri="{28A0092B-C50C-407E-A947-70E740481C1C}">
                <a14:useLocalDpi xmlns:a14="http://schemas.microsoft.com/office/drawing/2010/main" val="0"/>
              </a:ext>
            </a:extLst>
          </a:blip>
          <a:srcRect l="12464" r="11437"/>
          <a:stretch/>
        </p:blipFill>
        <p:spPr>
          <a:xfrm>
            <a:off x="7043452" y="1605727"/>
            <a:ext cx="4269431" cy="3155858"/>
          </a:xfrm>
          <a:custGeom>
            <a:avLst/>
            <a:gdLst>
              <a:gd name="csX0" fmla="*/ 0 w 4269431"/>
              <a:gd name="csY0" fmla="*/ 0 h 3155858"/>
              <a:gd name="csX1" fmla="*/ 490985 w 4269431"/>
              <a:gd name="csY1" fmla="*/ 0 h 3155858"/>
              <a:gd name="csX2" fmla="*/ 1024663 w 4269431"/>
              <a:gd name="csY2" fmla="*/ 0 h 3155858"/>
              <a:gd name="csX3" fmla="*/ 1430259 w 4269431"/>
              <a:gd name="csY3" fmla="*/ 0 h 3155858"/>
              <a:gd name="csX4" fmla="*/ 1878550 w 4269431"/>
              <a:gd name="csY4" fmla="*/ 0 h 3155858"/>
              <a:gd name="csX5" fmla="*/ 2454923 w 4269431"/>
              <a:gd name="csY5" fmla="*/ 0 h 3155858"/>
              <a:gd name="csX6" fmla="*/ 2988602 w 4269431"/>
              <a:gd name="csY6" fmla="*/ 0 h 3155858"/>
              <a:gd name="csX7" fmla="*/ 3394198 w 4269431"/>
              <a:gd name="csY7" fmla="*/ 0 h 3155858"/>
              <a:gd name="csX8" fmla="*/ 4269431 w 4269431"/>
              <a:gd name="csY8" fmla="*/ 0 h 3155858"/>
              <a:gd name="csX9" fmla="*/ 4269431 w 4269431"/>
              <a:gd name="csY9" fmla="*/ 431301 h 3155858"/>
              <a:gd name="csX10" fmla="*/ 4269431 w 4269431"/>
              <a:gd name="csY10" fmla="*/ 988836 h 3155858"/>
              <a:gd name="csX11" fmla="*/ 4269431 w 4269431"/>
              <a:gd name="csY11" fmla="*/ 1577929 h 3155858"/>
              <a:gd name="csX12" fmla="*/ 4269431 w 4269431"/>
              <a:gd name="csY12" fmla="*/ 2040788 h 3155858"/>
              <a:gd name="csX13" fmla="*/ 4269431 w 4269431"/>
              <a:gd name="csY13" fmla="*/ 2472089 h 3155858"/>
              <a:gd name="csX14" fmla="*/ 4269431 w 4269431"/>
              <a:gd name="csY14" fmla="*/ 3155858 h 3155858"/>
              <a:gd name="csX15" fmla="*/ 3863835 w 4269431"/>
              <a:gd name="csY15" fmla="*/ 3155858 h 3155858"/>
              <a:gd name="csX16" fmla="*/ 3372850 w 4269431"/>
              <a:gd name="csY16" fmla="*/ 3155858 h 3155858"/>
              <a:gd name="csX17" fmla="*/ 2967255 w 4269431"/>
              <a:gd name="csY17" fmla="*/ 3155858 h 3155858"/>
              <a:gd name="csX18" fmla="*/ 2561659 w 4269431"/>
              <a:gd name="csY18" fmla="*/ 3155858 h 3155858"/>
              <a:gd name="csX19" fmla="*/ 2027980 w 4269431"/>
              <a:gd name="csY19" fmla="*/ 3155858 h 3155858"/>
              <a:gd name="csX20" fmla="*/ 1579689 w 4269431"/>
              <a:gd name="csY20" fmla="*/ 3155858 h 3155858"/>
              <a:gd name="csX21" fmla="*/ 1131399 w 4269431"/>
              <a:gd name="csY21" fmla="*/ 3155858 h 3155858"/>
              <a:gd name="csX22" fmla="*/ 555026 w 4269431"/>
              <a:gd name="csY22" fmla="*/ 3155858 h 3155858"/>
              <a:gd name="csX23" fmla="*/ 0 w 4269431"/>
              <a:gd name="csY23" fmla="*/ 3155858 h 3155858"/>
              <a:gd name="csX24" fmla="*/ 0 w 4269431"/>
              <a:gd name="csY24" fmla="*/ 2566765 h 3155858"/>
              <a:gd name="csX25" fmla="*/ 0 w 4269431"/>
              <a:gd name="csY25" fmla="*/ 2040788 h 3155858"/>
              <a:gd name="csX26" fmla="*/ 0 w 4269431"/>
              <a:gd name="csY26" fmla="*/ 1514812 h 3155858"/>
              <a:gd name="csX27" fmla="*/ 0 w 4269431"/>
              <a:gd name="csY27" fmla="*/ 988836 h 3155858"/>
              <a:gd name="csX28" fmla="*/ 0 w 4269431"/>
              <a:gd name="csY28" fmla="*/ 494418 h 3155858"/>
              <a:gd name="csX29" fmla="*/ 0 w 4269431"/>
              <a:gd name="csY29" fmla="*/ 0 h 31558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4269431" h="3155858" fill="none" extrusionOk="0">
                <a:moveTo>
                  <a:pt x="0" y="0"/>
                </a:moveTo>
                <a:cubicBezTo>
                  <a:pt x="122982" y="-7983"/>
                  <a:pt x="373281" y="54133"/>
                  <a:pt x="490985" y="0"/>
                </a:cubicBezTo>
                <a:cubicBezTo>
                  <a:pt x="608689" y="-54133"/>
                  <a:pt x="893643" y="24474"/>
                  <a:pt x="1024663" y="0"/>
                </a:cubicBezTo>
                <a:cubicBezTo>
                  <a:pt x="1155683" y="-24474"/>
                  <a:pt x="1329163" y="45904"/>
                  <a:pt x="1430259" y="0"/>
                </a:cubicBezTo>
                <a:cubicBezTo>
                  <a:pt x="1531355" y="-45904"/>
                  <a:pt x="1741622" y="24551"/>
                  <a:pt x="1878550" y="0"/>
                </a:cubicBezTo>
                <a:cubicBezTo>
                  <a:pt x="2015478" y="-24551"/>
                  <a:pt x="2209669" y="32643"/>
                  <a:pt x="2454923" y="0"/>
                </a:cubicBezTo>
                <a:cubicBezTo>
                  <a:pt x="2700177" y="-32643"/>
                  <a:pt x="2749993" y="22839"/>
                  <a:pt x="2988602" y="0"/>
                </a:cubicBezTo>
                <a:cubicBezTo>
                  <a:pt x="3227211" y="-22839"/>
                  <a:pt x="3284547" y="2502"/>
                  <a:pt x="3394198" y="0"/>
                </a:cubicBezTo>
                <a:cubicBezTo>
                  <a:pt x="3503849" y="-2502"/>
                  <a:pt x="4031071" y="83871"/>
                  <a:pt x="4269431" y="0"/>
                </a:cubicBezTo>
                <a:cubicBezTo>
                  <a:pt x="4275212" y="198480"/>
                  <a:pt x="4231061" y="217653"/>
                  <a:pt x="4269431" y="431301"/>
                </a:cubicBezTo>
                <a:cubicBezTo>
                  <a:pt x="4307801" y="644949"/>
                  <a:pt x="4237269" y="795460"/>
                  <a:pt x="4269431" y="988836"/>
                </a:cubicBezTo>
                <a:cubicBezTo>
                  <a:pt x="4301593" y="1182212"/>
                  <a:pt x="4231300" y="1333267"/>
                  <a:pt x="4269431" y="1577929"/>
                </a:cubicBezTo>
                <a:cubicBezTo>
                  <a:pt x="4307562" y="1822591"/>
                  <a:pt x="4221227" y="1839905"/>
                  <a:pt x="4269431" y="2040788"/>
                </a:cubicBezTo>
                <a:cubicBezTo>
                  <a:pt x="4317635" y="2241671"/>
                  <a:pt x="4265467" y="2285638"/>
                  <a:pt x="4269431" y="2472089"/>
                </a:cubicBezTo>
                <a:cubicBezTo>
                  <a:pt x="4273395" y="2658540"/>
                  <a:pt x="4244866" y="2876238"/>
                  <a:pt x="4269431" y="3155858"/>
                </a:cubicBezTo>
                <a:cubicBezTo>
                  <a:pt x="4146767" y="3167803"/>
                  <a:pt x="4025776" y="3113697"/>
                  <a:pt x="3863835" y="3155858"/>
                </a:cubicBezTo>
                <a:cubicBezTo>
                  <a:pt x="3701894" y="3198019"/>
                  <a:pt x="3484182" y="3113393"/>
                  <a:pt x="3372850" y="3155858"/>
                </a:cubicBezTo>
                <a:cubicBezTo>
                  <a:pt x="3261518" y="3198323"/>
                  <a:pt x="3051874" y="3117144"/>
                  <a:pt x="2967255" y="3155858"/>
                </a:cubicBezTo>
                <a:cubicBezTo>
                  <a:pt x="2882636" y="3194572"/>
                  <a:pt x="2742552" y="3119610"/>
                  <a:pt x="2561659" y="3155858"/>
                </a:cubicBezTo>
                <a:cubicBezTo>
                  <a:pt x="2380766" y="3192106"/>
                  <a:pt x="2258784" y="3093043"/>
                  <a:pt x="2027980" y="3155858"/>
                </a:cubicBezTo>
                <a:cubicBezTo>
                  <a:pt x="1797176" y="3218673"/>
                  <a:pt x="1790913" y="3108428"/>
                  <a:pt x="1579689" y="3155858"/>
                </a:cubicBezTo>
                <a:cubicBezTo>
                  <a:pt x="1368465" y="3203288"/>
                  <a:pt x="1228441" y="3128212"/>
                  <a:pt x="1131399" y="3155858"/>
                </a:cubicBezTo>
                <a:cubicBezTo>
                  <a:pt x="1034357" y="3183504"/>
                  <a:pt x="767888" y="3098514"/>
                  <a:pt x="555026" y="3155858"/>
                </a:cubicBezTo>
                <a:cubicBezTo>
                  <a:pt x="342164" y="3213202"/>
                  <a:pt x="191657" y="3145813"/>
                  <a:pt x="0" y="3155858"/>
                </a:cubicBezTo>
                <a:cubicBezTo>
                  <a:pt x="-30196" y="2909363"/>
                  <a:pt x="54822" y="2783751"/>
                  <a:pt x="0" y="2566765"/>
                </a:cubicBezTo>
                <a:cubicBezTo>
                  <a:pt x="-54822" y="2349779"/>
                  <a:pt x="36083" y="2302805"/>
                  <a:pt x="0" y="2040788"/>
                </a:cubicBezTo>
                <a:cubicBezTo>
                  <a:pt x="-36083" y="1778771"/>
                  <a:pt x="3996" y="1699296"/>
                  <a:pt x="0" y="1514812"/>
                </a:cubicBezTo>
                <a:cubicBezTo>
                  <a:pt x="-3996" y="1330328"/>
                  <a:pt x="20213" y="1182370"/>
                  <a:pt x="0" y="988836"/>
                </a:cubicBezTo>
                <a:cubicBezTo>
                  <a:pt x="-20213" y="795302"/>
                  <a:pt x="47909" y="708275"/>
                  <a:pt x="0" y="494418"/>
                </a:cubicBezTo>
                <a:cubicBezTo>
                  <a:pt x="-47909" y="280561"/>
                  <a:pt x="27255" y="106244"/>
                  <a:pt x="0" y="0"/>
                </a:cubicBezTo>
                <a:close/>
              </a:path>
              <a:path w="4269431" h="3155858" stroke="0" extrusionOk="0">
                <a:moveTo>
                  <a:pt x="0" y="0"/>
                </a:moveTo>
                <a:cubicBezTo>
                  <a:pt x="87562" y="-38025"/>
                  <a:pt x="218890" y="10052"/>
                  <a:pt x="405596" y="0"/>
                </a:cubicBezTo>
                <a:cubicBezTo>
                  <a:pt x="592302" y="-10052"/>
                  <a:pt x="731540" y="2920"/>
                  <a:pt x="939275" y="0"/>
                </a:cubicBezTo>
                <a:cubicBezTo>
                  <a:pt x="1147010" y="-2920"/>
                  <a:pt x="1245132" y="39588"/>
                  <a:pt x="1344871" y="0"/>
                </a:cubicBezTo>
                <a:cubicBezTo>
                  <a:pt x="1444610" y="-39588"/>
                  <a:pt x="1727498" y="25223"/>
                  <a:pt x="1878550" y="0"/>
                </a:cubicBezTo>
                <a:cubicBezTo>
                  <a:pt x="2029602" y="-25223"/>
                  <a:pt x="2235512" y="15307"/>
                  <a:pt x="2326840" y="0"/>
                </a:cubicBezTo>
                <a:cubicBezTo>
                  <a:pt x="2418168" y="-15307"/>
                  <a:pt x="2644034" y="6077"/>
                  <a:pt x="2860519" y="0"/>
                </a:cubicBezTo>
                <a:cubicBezTo>
                  <a:pt x="3077004" y="-6077"/>
                  <a:pt x="3246793" y="54188"/>
                  <a:pt x="3351503" y="0"/>
                </a:cubicBezTo>
                <a:cubicBezTo>
                  <a:pt x="3456213" y="-54188"/>
                  <a:pt x="3979647" y="30116"/>
                  <a:pt x="4269431" y="0"/>
                </a:cubicBezTo>
                <a:cubicBezTo>
                  <a:pt x="4309653" y="242781"/>
                  <a:pt x="4239444" y="281481"/>
                  <a:pt x="4269431" y="494418"/>
                </a:cubicBezTo>
                <a:cubicBezTo>
                  <a:pt x="4299418" y="707355"/>
                  <a:pt x="4249190" y="752726"/>
                  <a:pt x="4269431" y="988836"/>
                </a:cubicBezTo>
                <a:cubicBezTo>
                  <a:pt x="4289672" y="1224946"/>
                  <a:pt x="4242928" y="1299350"/>
                  <a:pt x="4269431" y="1451695"/>
                </a:cubicBezTo>
                <a:cubicBezTo>
                  <a:pt x="4295934" y="1604040"/>
                  <a:pt x="4236829" y="1725980"/>
                  <a:pt x="4269431" y="1882995"/>
                </a:cubicBezTo>
                <a:cubicBezTo>
                  <a:pt x="4302033" y="2040010"/>
                  <a:pt x="4250988" y="2221929"/>
                  <a:pt x="4269431" y="2472089"/>
                </a:cubicBezTo>
                <a:cubicBezTo>
                  <a:pt x="4287874" y="2722249"/>
                  <a:pt x="4197660" y="2853947"/>
                  <a:pt x="4269431" y="3155858"/>
                </a:cubicBezTo>
                <a:cubicBezTo>
                  <a:pt x="4100941" y="3161984"/>
                  <a:pt x="3907665" y="3120135"/>
                  <a:pt x="3735752" y="3155858"/>
                </a:cubicBezTo>
                <a:cubicBezTo>
                  <a:pt x="3563839" y="3191581"/>
                  <a:pt x="3424675" y="3111989"/>
                  <a:pt x="3330156" y="3155858"/>
                </a:cubicBezTo>
                <a:cubicBezTo>
                  <a:pt x="3235637" y="3199727"/>
                  <a:pt x="3026593" y="3104422"/>
                  <a:pt x="2881866" y="3155858"/>
                </a:cubicBezTo>
                <a:cubicBezTo>
                  <a:pt x="2737139" y="3207294"/>
                  <a:pt x="2599374" y="3112507"/>
                  <a:pt x="2476270" y="3155858"/>
                </a:cubicBezTo>
                <a:cubicBezTo>
                  <a:pt x="2353166" y="3199209"/>
                  <a:pt x="2133648" y="3114484"/>
                  <a:pt x="2027980" y="3155858"/>
                </a:cubicBezTo>
                <a:cubicBezTo>
                  <a:pt x="1922312" y="3197232"/>
                  <a:pt x="1736435" y="3125147"/>
                  <a:pt x="1622384" y="3155858"/>
                </a:cubicBezTo>
                <a:cubicBezTo>
                  <a:pt x="1508333" y="3186569"/>
                  <a:pt x="1309292" y="3150913"/>
                  <a:pt x="1046011" y="3155858"/>
                </a:cubicBezTo>
                <a:cubicBezTo>
                  <a:pt x="782730" y="3160803"/>
                  <a:pt x="688068" y="3154777"/>
                  <a:pt x="512332" y="3155858"/>
                </a:cubicBezTo>
                <a:cubicBezTo>
                  <a:pt x="336596" y="3156939"/>
                  <a:pt x="165235" y="3132749"/>
                  <a:pt x="0" y="3155858"/>
                </a:cubicBezTo>
                <a:cubicBezTo>
                  <a:pt x="-28504" y="3030734"/>
                  <a:pt x="34969" y="2727158"/>
                  <a:pt x="0" y="2566765"/>
                </a:cubicBezTo>
                <a:cubicBezTo>
                  <a:pt x="-34969" y="2406372"/>
                  <a:pt x="41623" y="2262347"/>
                  <a:pt x="0" y="1977671"/>
                </a:cubicBezTo>
                <a:cubicBezTo>
                  <a:pt x="-41623" y="1692995"/>
                  <a:pt x="63199" y="1626600"/>
                  <a:pt x="0" y="1420136"/>
                </a:cubicBezTo>
                <a:cubicBezTo>
                  <a:pt x="-63199" y="1213672"/>
                  <a:pt x="10077" y="1173969"/>
                  <a:pt x="0" y="988836"/>
                </a:cubicBezTo>
                <a:cubicBezTo>
                  <a:pt x="-10077" y="803703"/>
                  <a:pt x="30813" y="699585"/>
                  <a:pt x="0" y="494418"/>
                </a:cubicBezTo>
                <a:cubicBezTo>
                  <a:pt x="-30813" y="289251"/>
                  <a:pt x="48112" y="246848"/>
                  <a:pt x="0" y="0"/>
                </a:cubicBezTo>
                <a:close/>
              </a:path>
            </a:pathLst>
          </a:custGeom>
          <a:ln>
            <a:solidFill>
              <a:schemeClr val="tx1"/>
            </a:solidFill>
            <a:extLst>
              <a:ext uri="{C807C97D-BFC1-408E-A445-0C87EB9F89A2}">
                <ask:lineSketchStyleProps xmlns:ask="http://schemas.microsoft.com/office/drawing/2018/sketchyshapes" sd="1793537829">
                  <a:prstGeom prst="rect">
                    <a:avLst/>
                  </a:prstGeom>
                  <ask:type>
                    <ask:lineSketchScribble/>
                  </ask:type>
                </ask:lineSketchStyleProps>
              </a:ext>
            </a:extLst>
          </a:ln>
        </p:spPr>
      </p:pic>
    </p:spTree>
    <p:extLst>
      <p:ext uri="{BB962C8B-B14F-4D97-AF65-F5344CB8AC3E}">
        <p14:creationId xmlns:p14="http://schemas.microsoft.com/office/powerpoint/2010/main" val="3576940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56000">
              <a:schemeClr val="accent1">
                <a:lumMod val="45000"/>
                <a:lumOff val="55000"/>
              </a:schemeClr>
            </a:gs>
            <a:gs pos="100000">
              <a:schemeClr val="accent5">
                <a:lumMod val="75000"/>
              </a:schemeClr>
            </a:gs>
          </a:gsLst>
          <a:lin ang="5400000" scaled="1"/>
        </a:gradFill>
        <a:effectLst/>
      </p:bgPr>
    </p:bg>
    <p:spTree>
      <p:nvGrpSpPr>
        <p:cNvPr id="1" name=""/>
        <p:cNvGrpSpPr/>
        <p:nvPr/>
      </p:nvGrpSpPr>
      <p:grpSpPr>
        <a:xfrm>
          <a:off x="0" y="0"/>
          <a:ext cx="0" cy="0"/>
          <a:chOff x="0" y="0"/>
          <a:chExt cx="0" cy="0"/>
        </a:xfrm>
      </p:grpSpPr>
      <p:pic>
        <p:nvPicPr>
          <p:cNvPr id="10" name="Рисунок 9" descr="Изображение выглядит как рисунок, стол&#10;&#10;Автоматически созданное описание">
            <a:extLst>
              <a:ext uri="{FF2B5EF4-FFF2-40B4-BE49-F238E27FC236}">
                <a16:creationId xmlns:a16="http://schemas.microsoft.com/office/drawing/2014/main" id="{40708234-ADCB-4E2F-ADD1-5D7E54EB7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17F2732C-0D22-41B5-AE9C-B63C5376655E}"/>
              </a:ext>
            </a:extLst>
          </p:cNvPr>
          <p:cNvSpPr txBox="1"/>
          <p:nvPr/>
        </p:nvSpPr>
        <p:spPr>
          <a:xfrm>
            <a:off x="576546" y="1558670"/>
            <a:ext cx="5519452" cy="3477875"/>
          </a:xfrm>
          <a:custGeom>
            <a:avLst/>
            <a:gdLst>
              <a:gd name="csX0" fmla="*/ 0 w 5519452"/>
              <a:gd name="csY0" fmla="*/ 0 h 3477875"/>
              <a:gd name="csX1" fmla="*/ 441556 w 5519452"/>
              <a:gd name="csY1" fmla="*/ 0 h 3477875"/>
              <a:gd name="csX2" fmla="*/ 938307 w 5519452"/>
              <a:gd name="csY2" fmla="*/ 0 h 3477875"/>
              <a:gd name="csX3" fmla="*/ 1379863 w 5519452"/>
              <a:gd name="csY3" fmla="*/ 0 h 3477875"/>
              <a:gd name="csX4" fmla="*/ 1931808 w 5519452"/>
              <a:gd name="csY4" fmla="*/ 0 h 3477875"/>
              <a:gd name="csX5" fmla="*/ 2594142 w 5519452"/>
              <a:gd name="csY5" fmla="*/ 0 h 3477875"/>
              <a:gd name="csX6" fmla="*/ 3035699 w 5519452"/>
              <a:gd name="csY6" fmla="*/ 0 h 3477875"/>
              <a:gd name="csX7" fmla="*/ 3532449 w 5519452"/>
              <a:gd name="csY7" fmla="*/ 0 h 3477875"/>
              <a:gd name="csX8" fmla="*/ 3974005 w 5519452"/>
              <a:gd name="csY8" fmla="*/ 0 h 3477875"/>
              <a:gd name="csX9" fmla="*/ 4360367 w 5519452"/>
              <a:gd name="csY9" fmla="*/ 0 h 3477875"/>
              <a:gd name="csX10" fmla="*/ 4967507 w 5519452"/>
              <a:gd name="csY10" fmla="*/ 0 h 3477875"/>
              <a:gd name="csX11" fmla="*/ 5519452 w 5519452"/>
              <a:gd name="csY11" fmla="*/ 0 h 3477875"/>
              <a:gd name="csX12" fmla="*/ 5519452 w 5519452"/>
              <a:gd name="csY12" fmla="*/ 649203 h 3477875"/>
              <a:gd name="csX13" fmla="*/ 5519452 w 5519452"/>
              <a:gd name="csY13" fmla="*/ 1159292 h 3477875"/>
              <a:gd name="csX14" fmla="*/ 5519452 w 5519452"/>
              <a:gd name="csY14" fmla="*/ 1669380 h 3477875"/>
              <a:gd name="csX15" fmla="*/ 5519452 w 5519452"/>
              <a:gd name="csY15" fmla="*/ 2214247 h 3477875"/>
              <a:gd name="csX16" fmla="*/ 5519452 w 5519452"/>
              <a:gd name="csY16" fmla="*/ 2724335 h 3477875"/>
              <a:gd name="csX17" fmla="*/ 5519452 w 5519452"/>
              <a:gd name="csY17" fmla="*/ 3477875 h 3477875"/>
              <a:gd name="csX18" fmla="*/ 4967507 w 5519452"/>
              <a:gd name="csY18" fmla="*/ 3477875 h 3477875"/>
              <a:gd name="csX19" fmla="*/ 4470756 w 5519452"/>
              <a:gd name="csY19" fmla="*/ 3477875 h 3477875"/>
              <a:gd name="csX20" fmla="*/ 3863616 w 5519452"/>
              <a:gd name="csY20" fmla="*/ 3477875 h 3477875"/>
              <a:gd name="csX21" fmla="*/ 3256477 w 5519452"/>
              <a:gd name="csY21" fmla="*/ 3477875 h 3477875"/>
              <a:gd name="csX22" fmla="*/ 2704531 w 5519452"/>
              <a:gd name="csY22" fmla="*/ 3477875 h 3477875"/>
              <a:gd name="csX23" fmla="*/ 2207781 w 5519452"/>
              <a:gd name="csY23" fmla="*/ 3477875 h 3477875"/>
              <a:gd name="csX24" fmla="*/ 1711030 w 5519452"/>
              <a:gd name="csY24" fmla="*/ 3477875 h 3477875"/>
              <a:gd name="csX25" fmla="*/ 1269474 w 5519452"/>
              <a:gd name="csY25" fmla="*/ 3477875 h 3477875"/>
              <a:gd name="csX26" fmla="*/ 883112 w 5519452"/>
              <a:gd name="csY26" fmla="*/ 3477875 h 3477875"/>
              <a:gd name="csX27" fmla="*/ 496751 w 5519452"/>
              <a:gd name="csY27" fmla="*/ 3477875 h 3477875"/>
              <a:gd name="csX28" fmla="*/ 0 w 5519452"/>
              <a:gd name="csY28" fmla="*/ 3477875 h 3477875"/>
              <a:gd name="csX29" fmla="*/ 0 w 5519452"/>
              <a:gd name="csY29" fmla="*/ 2828672 h 3477875"/>
              <a:gd name="csX30" fmla="*/ 0 w 5519452"/>
              <a:gd name="csY30" fmla="*/ 2318583 h 3477875"/>
              <a:gd name="csX31" fmla="*/ 0 w 5519452"/>
              <a:gd name="csY31" fmla="*/ 1773716 h 3477875"/>
              <a:gd name="csX32" fmla="*/ 0 w 5519452"/>
              <a:gd name="csY32" fmla="*/ 1124513 h 3477875"/>
              <a:gd name="csX33" fmla="*/ 0 w 5519452"/>
              <a:gd name="csY33" fmla="*/ 544867 h 3477875"/>
              <a:gd name="csX34" fmla="*/ 0 w 5519452"/>
              <a:gd name="csY34" fmla="*/ 0 h 34778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5519452" h="3477875" fill="none" extrusionOk="0">
                <a:moveTo>
                  <a:pt x="0" y="0"/>
                </a:moveTo>
                <a:cubicBezTo>
                  <a:pt x="190195" y="-8069"/>
                  <a:pt x="310276" y="13818"/>
                  <a:pt x="441556" y="0"/>
                </a:cubicBezTo>
                <a:cubicBezTo>
                  <a:pt x="572836" y="-13818"/>
                  <a:pt x="696843" y="44327"/>
                  <a:pt x="938307" y="0"/>
                </a:cubicBezTo>
                <a:cubicBezTo>
                  <a:pt x="1179771" y="-44327"/>
                  <a:pt x="1258525" y="24388"/>
                  <a:pt x="1379863" y="0"/>
                </a:cubicBezTo>
                <a:cubicBezTo>
                  <a:pt x="1501201" y="-24388"/>
                  <a:pt x="1794667" y="8782"/>
                  <a:pt x="1931808" y="0"/>
                </a:cubicBezTo>
                <a:cubicBezTo>
                  <a:pt x="2068949" y="-8782"/>
                  <a:pt x="2451275" y="47401"/>
                  <a:pt x="2594142" y="0"/>
                </a:cubicBezTo>
                <a:cubicBezTo>
                  <a:pt x="2737009" y="-47401"/>
                  <a:pt x="2890296" y="39282"/>
                  <a:pt x="3035699" y="0"/>
                </a:cubicBezTo>
                <a:cubicBezTo>
                  <a:pt x="3181102" y="-39282"/>
                  <a:pt x="3405443" y="22947"/>
                  <a:pt x="3532449" y="0"/>
                </a:cubicBezTo>
                <a:cubicBezTo>
                  <a:pt x="3659455" y="-22947"/>
                  <a:pt x="3848920" y="50352"/>
                  <a:pt x="3974005" y="0"/>
                </a:cubicBezTo>
                <a:cubicBezTo>
                  <a:pt x="4099090" y="-50352"/>
                  <a:pt x="4170529" y="3111"/>
                  <a:pt x="4360367" y="0"/>
                </a:cubicBezTo>
                <a:cubicBezTo>
                  <a:pt x="4550205" y="-3111"/>
                  <a:pt x="4846058" y="44944"/>
                  <a:pt x="4967507" y="0"/>
                </a:cubicBezTo>
                <a:cubicBezTo>
                  <a:pt x="5088956" y="-44944"/>
                  <a:pt x="5374492" y="19077"/>
                  <a:pt x="5519452" y="0"/>
                </a:cubicBezTo>
                <a:cubicBezTo>
                  <a:pt x="5585974" y="286810"/>
                  <a:pt x="5476216" y="386476"/>
                  <a:pt x="5519452" y="649203"/>
                </a:cubicBezTo>
                <a:cubicBezTo>
                  <a:pt x="5562688" y="911930"/>
                  <a:pt x="5507875" y="948779"/>
                  <a:pt x="5519452" y="1159292"/>
                </a:cubicBezTo>
                <a:cubicBezTo>
                  <a:pt x="5531029" y="1369805"/>
                  <a:pt x="5486416" y="1499412"/>
                  <a:pt x="5519452" y="1669380"/>
                </a:cubicBezTo>
                <a:cubicBezTo>
                  <a:pt x="5552488" y="1839348"/>
                  <a:pt x="5477218" y="2104794"/>
                  <a:pt x="5519452" y="2214247"/>
                </a:cubicBezTo>
                <a:cubicBezTo>
                  <a:pt x="5561686" y="2323700"/>
                  <a:pt x="5502529" y="2526656"/>
                  <a:pt x="5519452" y="2724335"/>
                </a:cubicBezTo>
                <a:cubicBezTo>
                  <a:pt x="5536375" y="2922014"/>
                  <a:pt x="5487582" y="3124582"/>
                  <a:pt x="5519452" y="3477875"/>
                </a:cubicBezTo>
                <a:cubicBezTo>
                  <a:pt x="5350954" y="3505004"/>
                  <a:pt x="5089885" y="3417413"/>
                  <a:pt x="4967507" y="3477875"/>
                </a:cubicBezTo>
                <a:cubicBezTo>
                  <a:pt x="4845129" y="3538337"/>
                  <a:pt x="4717883" y="3421929"/>
                  <a:pt x="4470756" y="3477875"/>
                </a:cubicBezTo>
                <a:cubicBezTo>
                  <a:pt x="4223629" y="3533821"/>
                  <a:pt x="4078545" y="3445408"/>
                  <a:pt x="3863616" y="3477875"/>
                </a:cubicBezTo>
                <a:cubicBezTo>
                  <a:pt x="3648687" y="3510342"/>
                  <a:pt x="3447346" y="3436839"/>
                  <a:pt x="3256477" y="3477875"/>
                </a:cubicBezTo>
                <a:cubicBezTo>
                  <a:pt x="3065608" y="3518911"/>
                  <a:pt x="2912762" y="3414184"/>
                  <a:pt x="2704531" y="3477875"/>
                </a:cubicBezTo>
                <a:cubicBezTo>
                  <a:pt x="2496300" y="3541566"/>
                  <a:pt x="2322662" y="3470181"/>
                  <a:pt x="2207781" y="3477875"/>
                </a:cubicBezTo>
                <a:cubicBezTo>
                  <a:pt x="2092900" y="3485569"/>
                  <a:pt x="1875254" y="3434967"/>
                  <a:pt x="1711030" y="3477875"/>
                </a:cubicBezTo>
                <a:cubicBezTo>
                  <a:pt x="1546806" y="3520783"/>
                  <a:pt x="1385998" y="3467240"/>
                  <a:pt x="1269474" y="3477875"/>
                </a:cubicBezTo>
                <a:cubicBezTo>
                  <a:pt x="1152950" y="3488510"/>
                  <a:pt x="1063662" y="3468669"/>
                  <a:pt x="883112" y="3477875"/>
                </a:cubicBezTo>
                <a:cubicBezTo>
                  <a:pt x="702562" y="3487081"/>
                  <a:pt x="590219" y="3464408"/>
                  <a:pt x="496751" y="3477875"/>
                </a:cubicBezTo>
                <a:cubicBezTo>
                  <a:pt x="403283" y="3491342"/>
                  <a:pt x="112155" y="3469006"/>
                  <a:pt x="0" y="3477875"/>
                </a:cubicBezTo>
                <a:cubicBezTo>
                  <a:pt x="-720" y="3205548"/>
                  <a:pt x="21507" y="3136356"/>
                  <a:pt x="0" y="2828672"/>
                </a:cubicBezTo>
                <a:cubicBezTo>
                  <a:pt x="-21507" y="2520988"/>
                  <a:pt x="15175" y="2480807"/>
                  <a:pt x="0" y="2318583"/>
                </a:cubicBezTo>
                <a:cubicBezTo>
                  <a:pt x="-15175" y="2156359"/>
                  <a:pt x="22464" y="1906999"/>
                  <a:pt x="0" y="1773716"/>
                </a:cubicBezTo>
                <a:cubicBezTo>
                  <a:pt x="-22464" y="1640433"/>
                  <a:pt x="5257" y="1263575"/>
                  <a:pt x="0" y="1124513"/>
                </a:cubicBezTo>
                <a:cubicBezTo>
                  <a:pt x="-5257" y="985451"/>
                  <a:pt x="17719" y="673452"/>
                  <a:pt x="0" y="544867"/>
                </a:cubicBezTo>
                <a:cubicBezTo>
                  <a:pt x="-17719" y="416282"/>
                  <a:pt x="40959" y="231131"/>
                  <a:pt x="0" y="0"/>
                </a:cubicBezTo>
                <a:close/>
              </a:path>
              <a:path w="5519452" h="3477875" stroke="0" extrusionOk="0">
                <a:moveTo>
                  <a:pt x="0" y="0"/>
                </a:moveTo>
                <a:cubicBezTo>
                  <a:pt x="223192" y="-43432"/>
                  <a:pt x="464852" y="2932"/>
                  <a:pt x="607140" y="0"/>
                </a:cubicBezTo>
                <a:cubicBezTo>
                  <a:pt x="749428" y="-2932"/>
                  <a:pt x="1077101" y="16310"/>
                  <a:pt x="1214279" y="0"/>
                </a:cubicBezTo>
                <a:cubicBezTo>
                  <a:pt x="1351457" y="-16310"/>
                  <a:pt x="1532683" y="13473"/>
                  <a:pt x="1711030" y="0"/>
                </a:cubicBezTo>
                <a:cubicBezTo>
                  <a:pt x="1889377" y="-13473"/>
                  <a:pt x="1964551" y="55395"/>
                  <a:pt x="2207781" y="0"/>
                </a:cubicBezTo>
                <a:cubicBezTo>
                  <a:pt x="2451011" y="-55395"/>
                  <a:pt x="2557725" y="960"/>
                  <a:pt x="2704531" y="0"/>
                </a:cubicBezTo>
                <a:cubicBezTo>
                  <a:pt x="2851337" y="-960"/>
                  <a:pt x="2970938" y="19704"/>
                  <a:pt x="3146088" y="0"/>
                </a:cubicBezTo>
                <a:cubicBezTo>
                  <a:pt x="3321238" y="-19704"/>
                  <a:pt x="3539640" y="49244"/>
                  <a:pt x="3753227" y="0"/>
                </a:cubicBezTo>
                <a:cubicBezTo>
                  <a:pt x="3966814" y="-49244"/>
                  <a:pt x="4129488" y="39698"/>
                  <a:pt x="4305173" y="0"/>
                </a:cubicBezTo>
                <a:cubicBezTo>
                  <a:pt x="4480858" y="-39698"/>
                  <a:pt x="4663270" y="4606"/>
                  <a:pt x="4857118" y="0"/>
                </a:cubicBezTo>
                <a:cubicBezTo>
                  <a:pt x="5050967" y="-4606"/>
                  <a:pt x="5326543" y="51582"/>
                  <a:pt x="5519452" y="0"/>
                </a:cubicBezTo>
                <a:cubicBezTo>
                  <a:pt x="5520867" y="144345"/>
                  <a:pt x="5514932" y="294202"/>
                  <a:pt x="5519452" y="475310"/>
                </a:cubicBezTo>
                <a:cubicBezTo>
                  <a:pt x="5523972" y="656418"/>
                  <a:pt x="5477322" y="879827"/>
                  <a:pt x="5519452" y="1124513"/>
                </a:cubicBezTo>
                <a:cubicBezTo>
                  <a:pt x="5561582" y="1369199"/>
                  <a:pt x="5479826" y="1448234"/>
                  <a:pt x="5519452" y="1704159"/>
                </a:cubicBezTo>
                <a:cubicBezTo>
                  <a:pt x="5559078" y="1960084"/>
                  <a:pt x="5506469" y="2101797"/>
                  <a:pt x="5519452" y="2353362"/>
                </a:cubicBezTo>
                <a:cubicBezTo>
                  <a:pt x="5532435" y="2604927"/>
                  <a:pt x="5471767" y="2725964"/>
                  <a:pt x="5519452" y="2828672"/>
                </a:cubicBezTo>
                <a:cubicBezTo>
                  <a:pt x="5567137" y="2931380"/>
                  <a:pt x="5481939" y="3207339"/>
                  <a:pt x="5519452" y="3477875"/>
                </a:cubicBezTo>
                <a:cubicBezTo>
                  <a:pt x="5397447" y="3511056"/>
                  <a:pt x="5230670" y="3443220"/>
                  <a:pt x="4967507" y="3477875"/>
                </a:cubicBezTo>
                <a:cubicBezTo>
                  <a:pt x="4704345" y="3512530"/>
                  <a:pt x="4719591" y="3474441"/>
                  <a:pt x="4525951" y="3477875"/>
                </a:cubicBezTo>
                <a:cubicBezTo>
                  <a:pt x="4332311" y="3481309"/>
                  <a:pt x="4121073" y="3413413"/>
                  <a:pt x="3918811" y="3477875"/>
                </a:cubicBezTo>
                <a:cubicBezTo>
                  <a:pt x="3716549" y="3542337"/>
                  <a:pt x="3576372" y="3428432"/>
                  <a:pt x="3477255" y="3477875"/>
                </a:cubicBezTo>
                <a:cubicBezTo>
                  <a:pt x="3378138" y="3527318"/>
                  <a:pt x="3124022" y="3419601"/>
                  <a:pt x="2980504" y="3477875"/>
                </a:cubicBezTo>
                <a:cubicBezTo>
                  <a:pt x="2836986" y="3536149"/>
                  <a:pt x="2669840" y="3438770"/>
                  <a:pt x="2483753" y="3477875"/>
                </a:cubicBezTo>
                <a:cubicBezTo>
                  <a:pt x="2297666" y="3516980"/>
                  <a:pt x="2101154" y="3470522"/>
                  <a:pt x="1987003" y="3477875"/>
                </a:cubicBezTo>
                <a:cubicBezTo>
                  <a:pt x="1872852" y="3485228"/>
                  <a:pt x="1575512" y="3461331"/>
                  <a:pt x="1324668" y="3477875"/>
                </a:cubicBezTo>
                <a:cubicBezTo>
                  <a:pt x="1073825" y="3494419"/>
                  <a:pt x="969113" y="3477392"/>
                  <a:pt x="827918" y="3477875"/>
                </a:cubicBezTo>
                <a:cubicBezTo>
                  <a:pt x="686723" y="3478358"/>
                  <a:pt x="365756" y="3400211"/>
                  <a:pt x="0" y="3477875"/>
                </a:cubicBezTo>
                <a:cubicBezTo>
                  <a:pt x="-42640" y="3299458"/>
                  <a:pt x="14431" y="3153012"/>
                  <a:pt x="0" y="2933008"/>
                </a:cubicBezTo>
                <a:cubicBezTo>
                  <a:pt x="-14431" y="2713004"/>
                  <a:pt x="57383" y="2583693"/>
                  <a:pt x="0" y="2283805"/>
                </a:cubicBezTo>
                <a:cubicBezTo>
                  <a:pt x="-57383" y="1983917"/>
                  <a:pt x="53531" y="1940843"/>
                  <a:pt x="0" y="1704159"/>
                </a:cubicBezTo>
                <a:cubicBezTo>
                  <a:pt x="-53531" y="1467475"/>
                  <a:pt x="56708" y="1284331"/>
                  <a:pt x="0" y="1159292"/>
                </a:cubicBezTo>
                <a:cubicBezTo>
                  <a:pt x="-56708" y="1034253"/>
                  <a:pt x="65621" y="764293"/>
                  <a:pt x="0" y="579646"/>
                </a:cubicBezTo>
                <a:cubicBezTo>
                  <a:pt x="-65621" y="394999"/>
                  <a:pt x="46268" y="185895"/>
                  <a:pt x="0" y="0"/>
                </a:cubicBezTo>
                <a:close/>
              </a:path>
            </a:pathLst>
          </a:custGeom>
          <a:ln>
            <a:solidFill>
              <a:srgbClr val="002060"/>
            </a:solidFill>
            <a:extLst>
              <a:ext uri="{C807C97D-BFC1-408E-A445-0C87EB9F89A2}">
                <ask:lineSketchStyleProps xmlns:ask="http://schemas.microsoft.com/office/drawing/2018/sketchyshapes" sd="2599978664">
                  <a:prstGeom prst="rect">
                    <a:avLst/>
                  </a:prstGeom>
                  <ask:type>
                    <ask:lineSketchScribble/>
                  </ask:type>
                </ask:lineSketchStyleProps>
              </a:ext>
            </a:extLst>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2000" dirty="0">
                <a:latin typeface="Times New Roman" panose="02020603050405020304" pitchFamily="18" charset="0"/>
                <a:cs typeface="Times New Roman" panose="02020603050405020304" pitchFamily="18" charset="0"/>
              </a:rPr>
              <a:t>Для игры потребуются большая емкость с водой (ведро, таз, бассейн), пластиковые ведра и поролоновые губки по числу участников игры.</a:t>
            </a:r>
          </a:p>
          <a:p>
            <a:pPr algn="ctr"/>
            <a:r>
              <a:rPr lang="ru-RU" sz="2000" dirty="0">
                <a:latin typeface="Times New Roman" panose="02020603050405020304" pitchFamily="18" charset="0"/>
                <a:cs typeface="Times New Roman" panose="02020603050405020304" pitchFamily="18" charset="0"/>
              </a:rPr>
              <a:t>Задача: опускать губку в большую емкость, ждать, пока она впитает воду, а потом быстро отжимать ее в свое ведерко. Побеждает тот, кто быстрее наполнит свое ведро.</a:t>
            </a:r>
          </a:p>
          <a:p>
            <a:pPr algn="ctr"/>
            <a:r>
              <a:rPr lang="ru-RU" sz="2000" dirty="0">
                <a:latin typeface="Times New Roman" panose="02020603050405020304" pitchFamily="18" charset="0"/>
                <a:cs typeface="Times New Roman" panose="02020603050405020304" pitchFamily="18" charset="0"/>
              </a:rPr>
              <a:t>Чтобы усложнить игру, можно поставить ведра на некотором расстоянии, чтобы нужно было несколько раз добежать до них с полной воды губкой.</a:t>
            </a:r>
          </a:p>
        </p:txBody>
      </p:sp>
      <p:sp>
        <p:nvSpPr>
          <p:cNvPr id="11" name="TextBox 10">
            <a:extLst>
              <a:ext uri="{FF2B5EF4-FFF2-40B4-BE49-F238E27FC236}">
                <a16:creationId xmlns:a16="http://schemas.microsoft.com/office/drawing/2014/main" id="{1BBE5908-D550-4A81-AEC6-B2B634B98B88}"/>
              </a:ext>
            </a:extLst>
          </p:cNvPr>
          <p:cNvSpPr txBox="1"/>
          <p:nvPr/>
        </p:nvSpPr>
        <p:spPr>
          <a:xfrm>
            <a:off x="4255352" y="-20548"/>
            <a:ext cx="3413178" cy="923330"/>
          </a:xfrm>
          <a:prstGeom prst="rect">
            <a:avLst/>
          </a:prstGeom>
          <a:noFill/>
        </p:spPr>
        <p:txBody>
          <a:bodyPr wrap="none" rtlCol="0">
            <a:spAutoFit/>
          </a:bodyPr>
          <a:lstStyle/>
          <a:p>
            <a:r>
              <a:rPr lang="ru-RU"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Водоносы.</a:t>
            </a:r>
            <a:endParaRPr lang="ru-RU" sz="5400" dirty="0"/>
          </a:p>
        </p:txBody>
      </p:sp>
      <p:sp>
        <p:nvSpPr>
          <p:cNvPr id="12" name="TextBox 11">
            <a:extLst>
              <a:ext uri="{FF2B5EF4-FFF2-40B4-BE49-F238E27FC236}">
                <a16:creationId xmlns:a16="http://schemas.microsoft.com/office/drawing/2014/main" id="{5D594856-6461-456C-8524-23310AACFD7E}"/>
              </a:ext>
            </a:extLst>
          </p:cNvPr>
          <p:cNvSpPr txBox="1"/>
          <p:nvPr/>
        </p:nvSpPr>
        <p:spPr>
          <a:xfrm>
            <a:off x="2359751" y="735611"/>
            <a:ext cx="7472495" cy="646331"/>
          </a:xfrm>
          <a:prstGeom prst="rect">
            <a:avLst/>
          </a:prstGeom>
          <a:noFill/>
        </p:spPr>
        <p:txBody>
          <a:bodyPr wrap="none" rtlCol="0">
            <a:spAutoFit/>
          </a:bodyPr>
          <a:lstStyle/>
          <a:p>
            <a:pPr algn="ctr"/>
            <a:r>
              <a:rPr lang="ru-RU" i="1" dirty="0"/>
              <a:t>Цель: формирование развития навыков аккуратности, осторожности,</a:t>
            </a:r>
          </a:p>
          <a:p>
            <a:pPr algn="ctr"/>
            <a:r>
              <a:rPr lang="ru-RU" i="1" dirty="0"/>
              <a:t>Внимательности, точности движений.</a:t>
            </a:r>
          </a:p>
        </p:txBody>
      </p:sp>
      <p:pic>
        <p:nvPicPr>
          <p:cNvPr id="3" name="Рисунок 2" descr="Изображение выглядит как внутренний, стол, рука, держит&#10;&#10;Автоматически созданное описание">
            <a:extLst>
              <a:ext uri="{FF2B5EF4-FFF2-40B4-BE49-F238E27FC236}">
                <a16:creationId xmlns:a16="http://schemas.microsoft.com/office/drawing/2014/main" id="{E5E7BA17-C352-456E-A866-EC9F91A09C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495" y="2043383"/>
            <a:ext cx="4707541" cy="2508447"/>
          </a:xfrm>
          <a:custGeom>
            <a:avLst/>
            <a:gdLst>
              <a:gd name="csX0" fmla="*/ 0 w 4707541"/>
              <a:gd name="csY0" fmla="*/ 0 h 2508447"/>
              <a:gd name="csX1" fmla="*/ 541367 w 4707541"/>
              <a:gd name="csY1" fmla="*/ 0 h 2508447"/>
              <a:gd name="csX2" fmla="*/ 1035659 w 4707541"/>
              <a:gd name="csY2" fmla="*/ 0 h 2508447"/>
              <a:gd name="csX3" fmla="*/ 1529951 w 4707541"/>
              <a:gd name="csY3" fmla="*/ 0 h 2508447"/>
              <a:gd name="csX4" fmla="*/ 2212544 w 4707541"/>
              <a:gd name="csY4" fmla="*/ 0 h 2508447"/>
              <a:gd name="csX5" fmla="*/ 2706836 w 4707541"/>
              <a:gd name="csY5" fmla="*/ 0 h 2508447"/>
              <a:gd name="csX6" fmla="*/ 3154052 w 4707541"/>
              <a:gd name="csY6" fmla="*/ 0 h 2508447"/>
              <a:gd name="csX7" fmla="*/ 3601269 w 4707541"/>
              <a:gd name="csY7" fmla="*/ 0 h 2508447"/>
              <a:gd name="csX8" fmla="*/ 4707541 w 4707541"/>
              <a:gd name="csY8" fmla="*/ 0 h 2508447"/>
              <a:gd name="csX9" fmla="*/ 4707541 w 4707541"/>
              <a:gd name="csY9" fmla="*/ 501689 h 2508447"/>
              <a:gd name="csX10" fmla="*/ 4707541 w 4707541"/>
              <a:gd name="csY10" fmla="*/ 1053548 h 2508447"/>
              <a:gd name="csX11" fmla="*/ 4707541 w 4707541"/>
              <a:gd name="csY11" fmla="*/ 1505068 h 2508447"/>
              <a:gd name="csX12" fmla="*/ 4707541 w 4707541"/>
              <a:gd name="csY12" fmla="*/ 1981673 h 2508447"/>
              <a:gd name="csX13" fmla="*/ 4707541 w 4707541"/>
              <a:gd name="csY13" fmla="*/ 2508447 h 2508447"/>
              <a:gd name="csX14" fmla="*/ 4024948 w 4707541"/>
              <a:gd name="csY14" fmla="*/ 2508447 h 2508447"/>
              <a:gd name="csX15" fmla="*/ 3483580 w 4707541"/>
              <a:gd name="csY15" fmla="*/ 2508447 h 2508447"/>
              <a:gd name="csX16" fmla="*/ 2989289 w 4707541"/>
              <a:gd name="csY16" fmla="*/ 2508447 h 2508447"/>
              <a:gd name="csX17" fmla="*/ 2306695 w 4707541"/>
              <a:gd name="csY17" fmla="*/ 2508447 h 2508447"/>
              <a:gd name="csX18" fmla="*/ 1718252 w 4707541"/>
              <a:gd name="csY18" fmla="*/ 2508447 h 2508447"/>
              <a:gd name="csX19" fmla="*/ 1176885 w 4707541"/>
              <a:gd name="csY19" fmla="*/ 2508447 h 2508447"/>
              <a:gd name="csX20" fmla="*/ 541367 w 4707541"/>
              <a:gd name="csY20" fmla="*/ 2508447 h 2508447"/>
              <a:gd name="csX21" fmla="*/ 0 w 4707541"/>
              <a:gd name="csY21" fmla="*/ 2508447 h 2508447"/>
              <a:gd name="csX22" fmla="*/ 0 w 4707541"/>
              <a:gd name="csY22" fmla="*/ 2006758 h 2508447"/>
              <a:gd name="csX23" fmla="*/ 0 w 4707541"/>
              <a:gd name="csY23" fmla="*/ 1555237 h 2508447"/>
              <a:gd name="csX24" fmla="*/ 0 w 4707541"/>
              <a:gd name="csY24" fmla="*/ 1053548 h 2508447"/>
              <a:gd name="csX25" fmla="*/ 0 w 4707541"/>
              <a:gd name="csY25" fmla="*/ 602027 h 2508447"/>
              <a:gd name="csX26" fmla="*/ 0 w 4707541"/>
              <a:gd name="csY26" fmla="*/ 0 h 25084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707541" h="2508447" fill="none" extrusionOk="0">
                <a:moveTo>
                  <a:pt x="0" y="0"/>
                </a:moveTo>
                <a:cubicBezTo>
                  <a:pt x="157120" y="-60395"/>
                  <a:pt x="380137" y="63176"/>
                  <a:pt x="541367" y="0"/>
                </a:cubicBezTo>
                <a:cubicBezTo>
                  <a:pt x="702597" y="-63176"/>
                  <a:pt x="933313" y="24182"/>
                  <a:pt x="1035659" y="0"/>
                </a:cubicBezTo>
                <a:cubicBezTo>
                  <a:pt x="1138005" y="-24182"/>
                  <a:pt x="1377485" y="6702"/>
                  <a:pt x="1529951" y="0"/>
                </a:cubicBezTo>
                <a:cubicBezTo>
                  <a:pt x="1682417" y="-6702"/>
                  <a:pt x="1988038" y="34897"/>
                  <a:pt x="2212544" y="0"/>
                </a:cubicBezTo>
                <a:cubicBezTo>
                  <a:pt x="2437050" y="-34897"/>
                  <a:pt x="2495748" y="2506"/>
                  <a:pt x="2706836" y="0"/>
                </a:cubicBezTo>
                <a:cubicBezTo>
                  <a:pt x="2917924" y="-2506"/>
                  <a:pt x="3050160" y="44268"/>
                  <a:pt x="3154052" y="0"/>
                </a:cubicBezTo>
                <a:cubicBezTo>
                  <a:pt x="3257944" y="-44268"/>
                  <a:pt x="3437985" y="44141"/>
                  <a:pt x="3601269" y="0"/>
                </a:cubicBezTo>
                <a:cubicBezTo>
                  <a:pt x="3764553" y="-44141"/>
                  <a:pt x="4185731" y="72107"/>
                  <a:pt x="4707541" y="0"/>
                </a:cubicBezTo>
                <a:cubicBezTo>
                  <a:pt x="4713076" y="213940"/>
                  <a:pt x="4699683" y="335348"/>
                  <a:pt x="4707541" y="501689"/>
                </a:cubicBezTo>
                <a:cubicBezTo>
                  <a:pt x="4715399" y="668030"/>
                  <a:pt x="4699251" y="917211"/>
                  <a:pt x="4707541" y="1053548"/>
                </a:cubicBezTo>
                <a:cubicBezTo>
                  <a:pt x="4715831" y="1189885"/>
                  <a:pt x="4697029" y="1410873"/>
                  <a:pt x="4707541" y="1505068"/>
                </a:cubicBezTo>
                <a:cubicBezTo>
                  <a:pt x="4718053" y="1599263"/>
                  <a:pt x="4654556" y="1820147"/>
                  <a:pt x="4707541" y="1981673"/>
                </a:cubicBezTo>
                <a:cubicBezTo>
                  <a:pt x="4760526" y="2143200"/>
                  <a:pt x="4680790" y="2259649"/>
                  <a:pt x="4707541" y="2508447"/>
                </a:cubicBezTo>
                <a:cubicBezTo>
                  <a:pt x="4406990" y="2529795"/>
                  <a:pt x="4259127" y="2497530"/>
                  <a:pt x="4024948" y="2508447"/>
                </a:cubicBezTo>
                <a:cubicBezTo>
                  <a:pt x="3790769" y="2519364"/>
                  <a:pt x="3655656" y="2502884"/>
                  <a:pt x="3483580" y="2508447"/>
                </a:cubicBezTo>
                <a:cubicBezTo>
                  <a:pt x="3311504" y="2514010"/>
                  <a:pt x="3223384" y="2461186"/>
                  <a:pt x="2989289" y="2508447"/>
                </a:cubicBezTo>
                <a:cubicBezTo>
                  <a:pt x="2755194" y="2555708"/>
                  <a:pt x="2610297" y="2435496"/>
                  <a:pt x="2306695" y="2508447"/>
                </a:cubicBezTo>
                <a:cubicBezTo>
                  <a:pt x="2003093" y="2581398"/>
                  <a:pt x="1881432" y="2477780"/>
                  <a:pt x="1718252" y="2508447"/>
                </a:cubicBezTo>
                <a:cubicBezTo>
                  <a:pt x="1555072" y="2539114"/>
                  <a:pt x="1384139" y="2503082"/>
                  <a:pt x="1176885" y="2508447"/>
                </a:cubicBezTo>
                <a:cubicBezTo>
                  <a:pt x="969631" y="2513812"/>
                  <a:pt x="737710" y="2445366"/>
                  <a:pt x="541367" y="2508447"/>
                </a:cubicBezTo>
                <a:cubicBezTo>
                  <a:pt x="345024" y="2571528"/>
                  <a:pt x="135261" y="2444123"/>
                  <a:pt x="0" y="2508447"/>
                </a:cubicBezTo>
                <a:cubicBezTo>
                  <a:pt x="-25737" y="2271491"/>
                  <a:pt x="25828" y="2140890"/>
                  <a:pt x="0" y="2006758"/>
                </a:cubicBezTo>
                <a:cubicBezTo>
                  <a:pt x="-25828" y="1872626"/>
                  <a:pt x="24676" y="1761565"/>
                  <a:pt x="0" y="1555237"/>
                </a:cubicBezTo>
                <a:cubicBezTo>
                  <a:pt x="-24676" y="1348909"/>
                  <a:pt x="37269" y="1207825"/>
                  <a:pt x="0" y="1053548"/>
                </a:cubicBezTo>
                <a:cubicBezTo>
                  <a:pt x="-37269" y="899271"/>
                  <a:pt x="34490" y="712760"/>
                  <a:pt x="0" y="602027"/>
                </a:cubicBezTo>
                <a:cubicBezTo>
                  <a:pt x="-34490" y="491294"/>
                  <a:pt x="64372" y="269775"/>
                  <a:pt x="0" y="0"/>
                </a:cubicBezTo>
                <a:close/>
              </a:path>
              <a:path w="4707541" h="2508447" stroke="0" extrusionOk="0">
                <a:moveTo>
                  <a:pt x="0" y="0"/>
                </a:moveTo>
                <a:cubicBezTo>
                  <a:pt x="120267" y="-9011"/>
                  <a:pt x="292041" y="43558"/>
                  <a:pt x="541367" y="0"/>
                </a:cubicBezTo>
                <a:cubicBezTo>
                  <a:pt x="790693" y="-43558"/>
                  <a:pt x="970551" y="53866"/>
                  <a:pt x="1223961" y="0"/>
                </a:cubicBezTo>
                <a:cubicBezTo>
                  <a:pt x="1477371" y="-53866"/>
                  <a:pt x="1712201" y="18589"/>
                  <a:pt x="1906554" y="0"/>
                </a:cubicBezTo>
                <a:cubicBezTo>
                  <a:pt x="2100907" y="-18589"/>
                  <a:pt x="2155855" y="48987"/>
                  <a:pt x="2353771" y="0"/>
                </a:cubicBezTo>
                <a:cubicBezTo>
                  <a:pt x="2551687" y="-48987"/>
                  <a:pt x="2728999" y="55184"/>
                  <a:pt x="2942213" y="0"/>
                </a:cubicBezTo>
                <a:cubicBezTo>
                  <a:pt x="3155427" y="-55184"/>
                  <a:pt x="3256031" y="47245"/>
                  <a:pt x="3530656" y="0"/>
                </a:cubicBezTo>
                <a:cubicBezTo>
                  <a:pt x="3805281" y="-47245"/>
                  <a:pt x="3813682" y="32071"/>
                  <a:pt x="3977872" y="0"/>
                </a:cubicBezTo>
                <a:cubicBezTo>
                  <a:pt x="4142062" y="-32071"/>
                  <a:pt x="4373512" y="34350"/>
                  <a:pt x="4707541" y="0"/>
                </a:cubicBezTo>
                <a:cubicBezTo>
                  <a:pt x="4752271" y="197096"/>
                  <a:pt x="4669170" y="238397"/>
                  <a:pt x="4707541" y="426436"/>
                </a:cubicBezTo>
                <a:cubicBezTo>
                  <a:pt x="4745912" y="614475"/>
                  <a:pt x="4681711" y="694968"/>
                  <a:pt x="4707541" y="877956"/>
                </a:cubicBezTo>
                <a:cubicBezTo>
                  <a:pt x="4733371" y="1060944"/>
                  <a:pt x="4677582" y="1193964"/>
                  <a:pt x="4707541" y="1354561"/>
                </a:cubicBezTo>
                <a:cubicBezTo>
                  <a:pt x="4737500" y="1515158"/>
                  <a:pt x="4669732" y="1618259"/>
                  <a:pt x="4707541" y="1831166"/>
                </a:cubicBezTo>
                <a:cubicBezTo>
                  <a:pt x="4745350" y="2044073"/>
                  <a:pt x="4637595" y="2228222"/>
                  <a:pt x="4707541" y="2508447"/>
                </a:cubicBezTo>
                <a:cubicBezTo>
                  <a:pt x="4498036" y="2528728"/>
                  <a:pt x="4368034" y="2475487"/>
                  <a:pt x="4166174" y="2508447"/>
                </a:cubicBezTo>
                <a:cubicBezTo>
                  <a:pt x="3964314" y="2541407"/>
                  <a:pt x="3736204" y="2502827"/>
                  <a:pt x="3530656" y="2508447"/>
                </a:cubicBezTo>
                <a:cubicBezTo>
                  <a:pt x="3325108" y="2514067"/>
                  <a:pt x="3234998" y="2478587"/>
                  <a:pt x="3083439" y="2508447"/>
                </a:cubicBezTo>
                <a:cubicBezTo>
                  <a:pt x="2931880" y="2538307"/>
                  <a:pt x="2854937" y="2497468"/>
                  <a:pt x="2636223" y="2508447"/>
                </a:cubicBezTo>
                <a:cubicBezTo>
                  <a:pt x="2417509" y="2519426"/>
                  <a:pt x="2255512" y="2487507"/>
                  <a:pt x="2141931" y="2508447"/>
                </a:cubicBezTo>
                <a:cubicBezTo>
                  <a:pt x="2028350" y="2529387"/>
                  <a:pt x="1846455" y="2491499"/>
                  <a:pt x="1553489" y="2508447"/>
                </a:cubicBezTo>
                <a:cubicBezTo>
                  <a:pt x="1260523" y="2525395"/>
                  <a:pt x="1122668" y="2486013"/>
                  <a:pt x="1012121" y="2508447"/>
                </a:cubicBezTo>
                <a:cubicBezTo>
                  <a:pt x="901574" y="2530881"/>
                  <a:pt x="692798" y="2479595"/>
                  <a:pt x="564905" y="2508447"/>
                </a:cubicBezTo>
                <a:cubicBezTo>
                  <a:pt x="437012" y="2537299"/>
                  <a:pt x="213810" y="2453677"/>
                  <a:pt x="0" y="2508447"/>
                </a:cubicBezTo>
                <a:cubicBezTo>
                  <a:pt x="-46946" y="2312944"/>
                  <a:pt x="10772" y="2249303"/>
                  <a:pt x="0" y="2031842"/>
                </a:cubicBezTo>
                <a:cubicBezTo>
                  <a:pt x="-10772" y="1814382"/>
                  <a:pt x="1760" y="1727426"/>
                  <a:pt x="0" y="1580322"/>
                </a:cubicBezTo>
                <a:cubicBezTo>
                  <a:pt x="-1760" y="1433218"/>
                  <a:pt x="7193" y="1304229"/>
                  <a:pt x="0" y="1153886"/>
                </a:cubicBezTo>
                <a:cubicBezTo>
                  <a:pt x="-7193" y="1003543"/>
                  <a:pt x="10615" y="922154"/>
                  <a:pt x="0" y="702365"/>
                </a:cubicBezTo>
                <a:cubicBezTo>
                  <a:pt x="-10615" y="482576"/>
                  <a:pt x="7229" y="304154"/>
                  <a:pt x="0" y="0"/>
                </a:cubicBezTo>
                <a:close/>
              </a:path>
            </a:pathLst>
          </a:custGeom>
          <a:ln>
            <a:solidFill>
              <a:schemeClr val="tx1"/>
            </a:solidFill>
            <a:extLst>
              <a:ext uri="{C807C97D-BFC1-408E-A445-0C87EB9F89A2}">
                <ask:lineSketchStyleProps xmlns:ask="http://schemas.microsoft.com/office/drawing/2018/sketchyshapes" sd="755200540">
                  <a:prstGeom prst="rect">
                    <a:avLst/>
                  </a:prstGeom>
                  <ask:type>
                    <ask:lineSketchScribble/>
                  </ask:type>
                </ask:lineSketchStyleProps>
              </a:ext>
            </a:extLst>
          </a:ln>
        </p:spPr>
      </p:pic>
    </p:spTree>
    <p:extLst>
      <p:ext uri="{BB962C8B-B14F-4D97-AF65-F5344CB8AC3E}">
        <p14:creationId xmlns:p14="http://schemas.microsoft.com/office/powerpoint/2010/main" val="384975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56000">
              <a:schemeClr val="accent1">
                <a:lumMod val="45000"/>
                <a:lumOff val="55000"/>
              </a:schemeClr>
            </a:gs>
            <a:gs pos="100000">
              <a:schemeClr val="accent5">
                <a:lumMod val="75000"/>
              </a:schemeClr>
            </a:gs>
          </a:gsLst>
          <a:lin ang="5400000" scaled="1"/>
        </a:gradFill>
        <a:effectLst/>
      </p:bgPr>
    </p:bg>
    <p:spTree>
      <p:nvGrpSpPr>
        <p:cNvPr id="1" name=""/>
        <p:cNvGrpSpPr/>
        <p:nvPr/>
      </p:nvGrpSpPr>
      <p:grpSpPr>
        <a:xfrm>
          <a:off x="0" y="0"/>
          <a:ext cx="0" cy="0"/>
          <a:chOff x="0" y="0"/>
          <a:chExt cx="0" cy="0"/>
        </a:xfrm>
      </p:grpSpPr>
      <p:pic>
        <p:nvPicPr>
          <p:cNvPr id="10" name="Рисунок 9" descr="Изображение выглядит как рисунок, стол&#10;&#10;Автоматически созданное описание">
            <a:extLst>
              <a:ext uri="{FF2B5EF4-FFF2-40B4-BE49-F238E27FC236}">
                <a16:creationId xmlns:a16="http://schemas.microsoft.com/office/drawing/2014/main" id="{40708234-ADCB-4E2F-ADD1-5D7E54EB7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17F2732C-0D22-41B5-AE9C-B63C5376655E}"/>
              </a:ext>
            </a:extLst>
          </p:cNvPr>
          <p:cNvSpPr txBox="1"/>
          <p:nvPr/>
        </p:nvSpPr>
        <p:spPr>
          <a:xfrm>
            <a:off x="576546" y="1866445"/>
            <a:ext cx="5519452" cy="2862322"/>
          </a:xfrm>
          <a:custGeom>
            <a:avLst/>
            <a:gdLst>
              <a:gd name="csX0" fmla="*/ 0 w 5519452"/>
              <a:gd name="csY0" fmla="*/ 0 h 2862322"/>
              <a:gd name="csX1" fmla="*/ 496751 w 5519452"/>
              <a:gd name="csY1" fmla="*/ 0 h 2862322"/>
              <a:gd name="csX2" fmla="*/ 938307 w 5519452"/>
              <a:gd name="csY2" fmla="*/ 0 h 2862322"/>
              <a:gd name="csX3" fmla="*/ 1324668 w 5519452"/>
              <a:gd name="csY3" fmla="*/ 0 h 2862322"/>
              <a:gd name="csX4" fmla="*/ 1821419 w 5519452"/>
              <a:gd name="csY4" fmla="*/ 0 h 2862322"/>
              <a:gd name="csX5" fmla="*/ 2318170 w 5519452"/>
              <a:gd name="csY5" fmla="*/ 0 h 2862322"/>
              <a:gd name="csX6" fmla="*/ 2759726 w 5519452"/>
              <a:gd name="csY6" fmla="*/ 0 h 2862322"/>
              <a:gd name="csX7" fmla="*/ 3311671 w 5519452"/>
              <a:gd name="csY7" fmla="*/ 0 h 2862322"/>
              <a:gd name="csX8" fmla="*/ 3974005 w 5519452"/>
              <a:gd name="csY8" fmla="*/ 0 h 2862322"/>
              <a:gd name="csX9" fmla="*/ 4415562 w 5519452"/>
              <a:gd name="csY9" fmla="*/ 0 h 2862322"/>
              <a:gd name="csX10" fmla="*/ 4912312 w 5519452"/>
              <a:gd name="csY10" fmla="*/ 0 h 2862322"/>
              <a:gd name="csX11" fmla="*/ 5519452 w 5519452"/>
              <a:gd name="csY11" fmla="*/ 0 h 2862322"/>
              <a:gd name="csX12" fmla="*/ 5519452 w 5519452"/>
              <a:gd name="csY12" fmla="*/ 486595 h 2862322"/>
              <a:gd name="csX13" fmla="*/ 5519452 w 5519452"/>
              <a:gd name="csY13" fmla="*/ 1030436 h 2862322"/>
              <a:gd name="csX14" fmla="*/ 5519452 w 5519452"/>
              <a:gd name="csY14" fmla="*/ 1660147 h 2862322"/>
              <a:gd name="csX15" fmla="*/ 5519452 w 5519452"/>
              <a:gd name="csY15" fmla="*/ 2261234 h 2862322"/>
              <a:gd name="csX16" fmla="*/ 5519452 w 5519452"/>
              <a:gd name="csY16" fmla="*/ 2862322 h 2862322"/>
              <a:gd name="csX17" fmla="*/ 5077896 w 5519452"/>
              <a:gd name="csY17" fmla="*/ 2862322 h 2862322"/>
              <a:gd name="csX18" fmla="*/ 4581145 w 5519452"/>
              <a:gd name="csY18" fmla="*/ 2862322 h 2862322"/>
              <a:gd name="csX19" fmla="*/ 4194784 w 5519452"/>
              <a:gd name="csY19" fmla="*/ 2862322 h 2862322"/>
              <a:gd name="csX20" fmla="*/ 3642838 w 5519452"/>
              <a:gd name="csY20" fmla="*/ 2862322 h 2862322"/>
              <a:gd name="csX21" fmla="*/ 3035699 w 5519452"/>
              <a:gd name="csY21" fmla="*/ 2862322 h 2862322"/>
              <a:gd name="csX22" fmla="*/ 2538948 w 5519452"/>
              <a:gd name="csY22" fmla="*/ 2862322 h 2862322"/>
              <a:gd name="csX23" fmla="*/ 1931808 w 5519452"/>
              <a:gd name="csY23" fmla="*/ 2862322 h 2862322"/>
              <a:gd name="csX24" fmla="*/ 1324668 w 5519452"/>
              <a:gd name="csY24" fmla="*/ 2862322 h 2862322"/>
              <a:gd name="csX25" fmla="*/ 772723 w 5519452"/>
              <a:gd name="csY25" fmla="*/ 2862322 h 2862322"/>
              <a:gd name="csX26" fmla="*/ 0 w 5519452"/>
              <a:gd name="csY26" fmla="*/ 2862322 h 2862322"/>
              <a:gd name="csX27" fmla="*/ 0 w 5519452"/>
              <a:gd name="csY27" fmla="*/ 2318481 h 2862322"/>
              <a:gd name="csX28" fmla="*/ 0 w 5519452"/>
              <a:gd name="csY28" fmla="*/ 1774640 h 2862322"/>
              <a:gd name="csX29" fmla="*/ 0 w 5519452"/>
              <a:gd name="csY29" fmla="*/ 1202175 h 2862322"/>
              <a:gd name="csX30" fmla="*/ 0 w 5519452"/>
              <a:gd name="csY30" fmla="*/ 629711 h 2862322"/>
              <a:gd name="csX31" fmla="*/ 0 w 5519452"/>
              <a:gd name="csY31" fmla="*/ 0 h 28623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5519452" h="2862322" fill="none" extrusionOk="0">
                <a:moveTo>
                  <a:pt x="0" y="0"/>
                </a:moveTo>
                <a:cubicBezTo>
                  <a:pt x="147509" y="-32124"/>
                  <a:pt x="322277" y="11655"/>
                  <a:pt x="496751" y="0"/>
                </a:cubicBezTo>
                <a:cubicBezTo>
                  <a:pt x="671225" y="-11655"/>
                  <a:pt x="847690" y="45481"/>
                  <a:pt x="938307" y="0"/>
                </a:cubicBezTo>
                <a:cubicBezTo>
                  <a:pt x="1028924" y="-45481"/>
                  <a:pt x="1223965" y="41430"/>
                  <a:pt x="1324668" y="0"/>
                </a:cubicBezTo>
                <a:cubicBezTo>
                  <a:pt x="1425371" y="-41430"/>
                  <a:pt x="1579158" y="51309"/>
                  <a:pt x="1821419" y="0"/>
                </a:cubicBezTo>
                <a:cubicBezTo>
                  <a:pt x="2063680" y="-51309"/>
                  <a:pt x="2076706" y="44327"/>
                  <a:pt x="2318170" y="0"/>
                </a:cubicBezTo>
                <a:cubicBezTo>
                  <a:pt x="2559634" y="-44327"/>
                  <a:pt x="2638388" y="24388"/>
                  <a:pt x="2759726" y="0"/>
                </a:cubicBezTo>
                <a:cubicBezTo>
                  <a:pt x="2881064" y="-24388"/>
                  <a:pt x="3174530" y="8782"/>
                  <a:pt x="3311671" y="0"/>
                </a:cubicBezTo>
                <a:cubicBezTo>
                  <a:pt x="3448812" y="-8782"/>
                  <a:pt x="3831138" y="47401"/>
                  <a:pt x="3974005" y="0"/>
                </a:cubicBezTo>
                <a:cubicBezTo>
                  <a:pt x="4116872" y="-47401"/>
                  <a:pt x="4270159" y="39282"/>
                  <a:pt x="4415562" y="0"/>
                </a:cubicBezTo>
                <a:cubicBezTo>
                  <a:pt x="4560965" y="-39282"/>
                  <a:pt x="4785306" y="22947"/>
                  <a:pt x="4912312" y="0"/>
                </a:cubicBezTo>
                <a:cubicBezTo>
                  <a:pt x="5039318" y="-22947"/>
                  <a:pt x="5262127" y="22181"/>
                  <a:pt x="5519452" y="0"/>
                </a:cubicBezTo>
                <a:cubicBezTo>
                  <a:pt x="5529383" y="97384"/>
                  <a:pt x="5475285" y="320289"/>
                  <a:pt x="5519452" y="486595"/>
                </a:cubicBezTo>
                <a:cubicBezTo>
                  <a:pt x="5563619" y="652901"/>
                  <a:pt x="5513207" y="869323"/>
                  <a:pt x="5519452" y="1030436"/>
                </a:cubicBezTo>
                <a:cubicBezTo>
                  <a:pt x="5525697" y="1191549"/>
                  <a:pt x="5491489" y="1405024"/>
                  <a:pt x="5519452" y="1660147"/>
                </a:cubicBezTo>
                <a:cubicBezTo>
                  <a:pt x="5547415" y="1915270"/>
                  <a:pt x="5516131" y="2021066"/>
                  <a:pt x="5519452" y="2261234"/>
                </a:cubicBezTo>
                <a:cubicBezTo>
                  <a:pt x="5522773" y="2501402"/>
                  <a:pt x="5487514" y="2717609"/>
                  <a:pt x="5519452" y="2862322"/>
                </a:cubicBezTo>
                <a:cubicBezTo>
                  <a:pt x="5391025" y="2876848"/>
                  <a:pt x="5207156" y="2829553"/>
                  <a:pt x="5077896" y="2862322"/>
                </a:cubicBezTo>
                <a:cubicBezTo>
                  <a:pt x="4948636" y="2895091"/>
                  <a:pt x="4801315" y="2847058"/>
                  <a:pt x="4581145" y="2862322"/>
                </a:cubicBezTo>
                <a:cubicBezTo>
                  <a:pt x="4360975" y="2877586"/>
                  <a:pt x="4373813" y="2827594"/>
                  <a:pt x="4194784" y="2862322"/>
                </a:cubicBezTo>
                <a:cubicBezTo>
                  <a:pt x="4015755" y="2897050"/>
                  <a:pt x="3778004" y="2832951"/>
                  <a:pt x="3642838" y="2862322"/>
                </a:cubicBezTo>
                <a:cubicBezTo>
                  <a:pt x="3507672" y="2891693"/>
                  <a:pt x="3217568" y="2847266"/>
                  <a:pt x="3035699" y="2862322"/>
                </a:cubicBezTo>
                <a:cubicBezTo>
                  <a:pt x="2853830" y="2877378"/>
                  <a:pt x="2786075" y="2806376"/>
                  <a:pt x="2538948" y="2862322"/>
                </a:cubicBezTo>
                <a:cubicBezTo>
                  <a:pt x="2291821" y="2918268"/>
                  <a:pt x="2146737" y="2829855"/>
                  <a:pt x="1931808" y="2862322"/>
                </a:cubicBezTo>
                <a:cubicBezTo>
                  <a:pt x="1716879" y="2894789"/>
                  <a:pt x="1519617" y="2824422"/>
                  <a:pt x="1324668" y="2862322"/>
                </a:cubicBezTo>
                <a:cubicBezTo>
                  <a:pt x="1129719" y="2900222"/>
                  <a:pt x="980402" y="2858949"/>
                  <a:pt x="772723" y="2862322"/>
                </a:cubicBezTo>
                <a:cubicBezTo>
                  <a:pt x="565044" y="2865695"/>
                  <a:pt x="280061" y="2785500"/>
                  <a:pt x="0" y="2862322"/>
                </a:cubicBezTo>
                <a:cubicBezTo>
                  <a:pt x="-6118" y="2634917"/>
                  <a:pt x="51223" y="2454646"/>
                  <a:pt x="0" y="2318481"/>
                </a:cubicBezTo>
                <a:cubicBezTo>
                  <a:pt x="-51223" y="2182316"/>
                  <a:pt x="47335" y="1982365"/>
                  <a:pt x="0" y="1774640"/>
                </a:cubicBezTo>
                <a:cubicBezTo>
                  <a:pt x="-47335" y="1566915"/>
                  <a:pt x="25717" y="1471727"/>
                  <a:pt x="0" y="1202175"/>
                </a:cubicBezTo>
                <a:cubicBezTo>
                  <a:pt x="-25717" y="932623"/>
                  <a:pt x="1219" y="799110"/>
                  <a:pt x="0" y="629711"/>
                </a:cubicBezTo>
                <a:cubicBezTo>
                  <a:pt x="-1219" y="460312"/>
                  <a:pt x="21303" y="138628"/>
                  <a:pt x="0" y="0"/>
                </a:cubicBezTo>
                <a:close/>
              </a:path>
              <a:path w="5519452" h="2862322" stroke="0" extrusionOk="0">
                <a:moveTo>
                  <a:pt x="0" y="0"/>
                </a:moveTo>
                <a:cubicBezTo>
                  <a:pt x="223192" y="-43432"/>
                  <a:pt x="464852" y="2932"/>
                  <a:pt x="607140" y="0"/>
                </a:cubicBezTo>
                <a:cubicBezTo>
                  <a:pt x="749428" y="-2932"/>
                  <a:pt x="1077101" y="16310"/>
                  <a:pt x="1214279" y="0"/>
                </a:cubicBezTo>
                <a:cubicBezTo>
                  <a:pt x="1351457" y="-16310"/>
                  <a:pt x="1532683" y="13473"/>
                  <a:pt x="1711030" y="0"/>
                </a:cubicBezTo>
                <a:cubicBezTo>
                  <a:pt x="1889377" y="-13473"/>
                  <a:pt x="1964551" y="55395"/>
                  <a:pt x="2207781" y="0"/>
                </a:cubicBezTo>
                <a:cubicBezTo>
                  <a:pt x="2451011" y="-55395"/>
                  <a:pt x="2557725" y="960"/>
                  <a:pt x="2704531" y="0"/>
                </a:cubicBezTo>
                <a:cubicBezTo>
                  <a:pt x="2851337" y="-960"/>
                  <a:pt x="2970938" y="19704"/>
                  <a:pt x="3146088" y="0"/>
                </a:cubicBezTo>
                <a:cubicBezTo>
                  <a:pt x="3321238" y="-19704"/>
                  <a:pt x="3539640" y="49244"/>
                  <a:pt x="3753227" y="0"/>
                </a:cubicBezTo>
                <a:cubicBezTo>
                  <a:pt x="3966814" y="-49244"/>
                  <a:pt x="4129488" y="39698"/>
                  <a:pt x="4305173" y="0"/>
                </a:cubicBezTo>
                <a:cubicBezTo>
                  <a:pt x="4480858" y="-39698"/>
                  <a:pt x="4663270" y="4606"/>
                  <a:pt x="4857118" y="0"/>
                </a:cubicBezTo>
                <a:cubicBezTo>
                  <a:pt x="5050967" y="-4606"/>
                  <a:pt x="5326543" y="51582"/>
                  <a:pt x="5519452" y="0"/>
                </a:cubicBezTo>
                <a:cubicBezTo>
                  <a:pt x="5524990" y="153191"/>
                  <a:pt x="5485289" y="329564"/>
                  <a:pt x="5519452" y="486595"/>
                </a:cubicBezTo>
                <a:cubicBezTo>
                  <a:pt x="5553615" y="643626"/>
                  <a:pt x="5467394" y="943712"/>
                  <a:pt x="5519452" y="1116306"/>
                </a:cubicBezTo>
                <a:cubicBezTo>
                  <a:pt x="5571510" y="1288900"/>
                  <a:pt x="5458526" y="1515598"/>
                  <a:pt x="5519452" y="1688770"/>
                </a:cubicBezTo>
                <a:cubicBezTo>
                  <a:pt x="5580378" y="1861942"/>
                  <a:pt x="5471676" y="2052485"/>
                  <a:pt x="5519452" y="2318481"/>
                </a:cubicBezTo>
                <a:cubicBezTo>
                  <a:pt x="5567228" y="2584477"/>
                  <a:pt x="5495591" y="2733589"/>
                  <a:pt x="5519452" y="2862322"/>
                </a:cubicBezTo>
                <a:cubicBezTo>
                  <a:pt x="5311195" y="2911730"/>
                  <a:pt x="5156064" y="2825663"/>
                  <a:pt x="5022701" y="2862322"/>
                </a:cubicBezTo>
                <a:cubicBezTo>
                  <a:pt x="4889338" y="2898981"/>
                  <a:pt x="4724812" y="2827667"/>
                  <a:pt x="4581145" y="2862322"/>
                </a:cubicBezTo>
                <a:cubicBezTo>
                  <a:pt x="4437478" y="2896977"/>
                  <a:pt x="4333229" y="2858888"/>
                  <a:pt x="4139589" y="2862322"/>
                </a:cubicBezTo>
                <a:cubicBezTo>
                  <a:pt x="3945949" y="2865756"/>
                  <a:pt x="3734711" y="2797860"/>
                  <a:pt x="3532449" y="2862322"/>
                </a:cubicBezTo>
                <a:cubicBezTo>
                  <a:pt x="3330187" y="2926784"/>
                  <a:pt x="3190010" y="2812879"/>
                  <a:pt x="3090893" y="2862322"/>
                </a:cubicBezTo>
                <a:cubicBezTo>
                  <a:pt x="2991776" y="2911765"/>
                  <a:pt x="2737660" y="2804048"/>
                  <a:pt x="2594142" y="2862322"/>
                </a:cubicBezTo>
                <a:cubicBezTo>
                  <a:pt x="2450624" y="2920596"/>
                  <a:pt x="2282796" y="2814621"/>
                  <a:pt x="2097392" y="2862322"/>
                </a:cubicBezTo>
                <a:cubicBezTo>
                  <a:pt x="1911988" y="2910023"/>
                  <a:pt x="1721599" y="2857841"/>
                  <a:pt x="1600641" y="2862322"/>
                </a:cubicBezTo>
                <a:cubicBezTo>
                  <a:pt x="1479683" y="2866803"/>
                  <a:pt x="1187432" y="2839501"/>
                  <a:pt x="938307" y="2862322"/>
                </a:cubicBezTo>
                <a:cubicBezTo>
                  <a:pt x="689182" y="2885143"/>
                  <a:pt x="308906" y="2791624"/>
                  <a:pt x="0" y="2862322"/>
                </a:cubicBezTo>
                <a:cubicBezTo>
                  <a:pt x="-59130" y="2646578"/>
                  <a:pt x="22701" y="2420680"/>
                  <a:pt x="0" y="2232611"/>
                </a:cubicBezTo>
                <a:cubicBezTo>
                  <a:pt x="-22701" y="2044542"/>
                  <a:pt x="12170" y="1868927"/>
                  <a:pt x="0" y="1660147"/>
                </a:cubicBezTo>
                <a:cubicBezTo>
                  <a:pt x="-12170" y="1451367"/>
                  <a:pt x="59141" y="1281673"/>
                  <a:pt x="0" y="1030436"/>
                </a:cubicBezTo>
                <a:cubicBezTo>
                  <a:pt x="-59141" y="779199"/>
                  <a:pt x="73174" y="510336"/>
                  <a:pt x="0" y="0"/>
                </a:cubicBezTo>
                <a:close/>
              </a:path>
            </a:pathLst>
          </a:custGeom>
          <a:ln>
            <a:solidFill>
              <a:srgbClr val="002060"/>
            </a:solidFill>
            <a:extLst>
              <a:ext uri="{C807C97D-BFC1-408E-A445-0C87EB9F89A2}">
                <ask:lineSketchStyleProps xmlns:ask="http://schemas.microsoft.com/office/drawing/2018/sketchyshapes" sd="2599978664">
                  <a:prstGeom prst="rect">
                    <a:avLst/>
                  </a:prstGeom>
                  <ask:type>
                    <ask:lineSketchScribble/>
                  </ask:type>
                </ask:lineSketchStyleProps>
              </a:ext>
            </a:extLst>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2000" dirty="0">
                <a:latin typeface="Times New Roman" panose="02020603050405020304" pitchFamily="18" charset="0"/>
                <a:cs typeface="Times New Roman" panose="02020603050405020304" pitchFamily="18" charset="0"/>
              </a:rPr>
              <a:t>Для игры потребуются большая емкость с водой (ведро, таз, бассейн). Запускаем бумажный кораблик, сделанный в технике оригами, в воду, наблюдаем за ним, помогаем плыть (дуем на него с помощью трубочки). В зависимости от силы выдоха, устанавливать связь с движением кораблика. Можно посадить на корабль "пассажиров", устроить кораблекрушение и всех спасти с помощью сачка или сита для песка. </a:t>
            </a:r>
          </a:p>
        </p:txBody>
      </p:sp>
      <p:sp>
        <p:nvSpPr>
          <p:cNvPr id="11" name="TextBox 10">
            <a:extLst>
              <a:ext uri="{FF2B5EF4-FFF2-40B4-BE49-F238E27FC236}">
                <a16:creationId xmlns:a16="http://schemas.microsoft.com/office/drawing/2014/main" id="{1BBE5908-D550-4A81-AEC6-B2B634B98B88}"/>
              </a:ext>
            </a:extLst>
          </p:cNvPr>
          <p:cNvSpPr txBox="1"/>
          <p:nvPr/>
        </p:nvSpPr>
        <p:spPr>
          <a:xfrm>
            <a:off x="4101239" y="0"/>
            <a:ext cx="3667158" cy="923330"/>
          </a:xfrm>
          <a:prstGeom prst="rect">
            <a:avLst/>
          </a:prstGeom>
          <a:noFill/>
        </p:spPr>
        <p:txBody>
          <a:bodyPr wrap="none" rtlCol="0">
            <a:spAutoFit/>
          </a:bodyPr>
          <a:lstStyle/>
          <a:p>
            <a:r>
              <a:rPr lang="ru-RU"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Кораблики.</a:t>
            </a:r>
            <a:endParaRPr lang="ru-RU" sz="5400" dirty="0"/>
          </a:p>
        </p:txBody>
      </p:sp>
      <p:sp>
        <p:nvSpPr>
          <p:cNvPr id="12" name="TextBox 11">
            <a:extLst>
              <a:ext uri="{FF2B5EF4-FFF2-40B4-BE49-F238E27FC236}">
                <a16:creationId xmlns:a16="http://schemas.microsoft.com/office/drawing/2014/main" id="{5D594856-6461-456C-8524-23310AACFD7E}"/>
              </a:ext>
            </a:extLst>
          </p:cNvPr>
          <p:cNvSpPr txBox="1"/>
          <p:nvPr/>
        </p:nvSpPr>
        <p:spPr>
          <a:xfrm>
            <a:off x="3352316" y="840320"/>
            <a:ext cx="5165004" cy="646331"/>
          </a:xfrm>
          <a:prstGeom prst="rect">
            <a:avLst/>
          </a:prstGeom>
          <a:noFill/>
        </p:spPr>
        <p:txBody>
          <a:bodyPr wrap="none" rtlCol="0">
            <a:spAutoFit/>
          </a:bodyPr>
          <a:lstStyle/>
          <a:p>
            <a:pPr algn="ctr"/>
            <a:r>
              <a:rPr lang="ru-RU" i="1" dirty="0"/>
              <a:t>Цель: снятие психоэмоционального напряжения, </a:t>
            </a:r>
          </a:p>
          <a:p>
            <a:pPr algn="ctr"/>
            <a:r>
              <a:rPr lang="ru-RU" i="1" dirty="0"/>
              <a:t>развитие силы дыхания.</a:t>
            </a:r>
          </a:p>
        </p:txBody>
      </p:sp>
      <p:pic>
        <p:nvPicPr>
          <p:cNvPr id="4" name="Рисунок 3" descr="Изображение выглядит как человек, ребенок, маленький, еда&#10;&#10;Автоматически созданное описание">
            <a:extLst>
              <a:ext uri="{FF2B5EF4-FFF2-40B4-BE49-F238E27FC236}">
                <a16:creationId xmlns:a16="http://schemas.microsoft.com/office/drawing/2014/main" id="{144AD988-C477-4A47-A230-1178D4EDA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3248" y="2049973"/>
            <a:ext cx="3715035" cy="2495266"/>
          </a:xfrm>
          <a:custGeom>
            <a:avLst/>
            <a:gdLst>
              <a:gd name="csX0" fmla="*/ 0 w 3715035"/>
              <a:gd name="csY0" fmla="*/ 0 h 2495266"/>
              <a:gd name="csX1" fmla="*/ 530719 w 3715035"/>
              <a:gd name="csY1" fmla="*/ 0 h 2495266"/>
              <a:gd name="csX2" fmla="*/ 987138 w 3715035"/>
              <a:gd name="csY2" fmla="*/ 0 h 2495266"/>
              <a:gd name="csX3" fmla="*/ 1406406 w 3715035"/>
              <a:gd name="csY3" fmla="*/ 0 h 2495266"/>
              <a:gd name="csX4" fmla="*/ 1825674 w 3715035"/>
              <a:gd name="csY4" fmla="*/ 0 h 2495266"/>
              <a:gd name="csX5" fmla="*/ 2319243 w 3715035"/>
              <a:gd name="csY5" fmla="*/ 0 h 2495266"/>
              <a:gd name="csX6" fmla="*/ 2924263 w 3715035"/>
              <a:gd name="csY6" fmla="*/ 0 h 2495266"/>
              <a:gd name="csX7" fmla="*/ 3715035 w 3715035"/>
              <a:gd name="csY7" fmla="*/ 0 h 2495266"/>
              <a:gd name="csX8" fmla="*/ 3715035 w 3715035"/>
              <a:gd name="csY8" fmla="*/ 424195 h 2495266"/>
              <a:gd name="csX9" fmla="*/ 3715035 w 3715035"/>
              <a:gd name="csY9" fmla="*/ 898296 h 2495266"/>
              <a:gd name="csX10" fmla="*/ 3715035 w 3715035"/>
              <a:gd name="csY10" fmla="*/ 1347444 h 2495266"/>
              <a:gd name="csX11" fmla="*/ 3715035 w 3715035"/>
              <a:gd name="csY11" fmla="*/ 1896402 h 2495266"/>
              <a:gd name="csX12" fmla="*/ 3715035 w 3715035"/>
              <a:gd name="csY12" fmla="*/ 2495266 h 2495266"/>
              <a:gd name="csX13" fmla="*/ 3295767 w 3715035"/>
              <a:gd name="csY13" fmla="*/ 2495266 h 2495266"/>
              <a:gd name="csX14" fmla="*/ 2802198 w 3715035"/>
              <a:gd name="csY14" fmla="*/ 2495266 h 2495266"/>
              <a:gd name="csX15" fmla="*/ 2197178 w 3715035"/>
              <a:gd name="csY15" fmla="*/ 2495266 h 2495266"/>
              <a:gd name="csX16" fmla="*/ 1629308 w 3715035"/>
              <a:gd name="csY16" fmla="*/ 2495266 h 2495266"/>
              <a:gd name="csX17" fmla="*/ 1061439 w 3715035"/>
              <a:gd name="csY17" fmla="*/ 2495266 h 2495266"/>
              <a:gd name="csX18" fmla="*/ 530719 w 3715035"/>
              <a:gd name="csY18" fmla="*/ 2495266 h 2495266"/>
              <a:gd name="csX19" fmla="*/ 0 w 3715035"/>
              <a:gd name="csY19" fmla="*/ 2495266 h 2495266"/>
              <a:gd name="csX20" fmla="*/ 0 w 3715035"/>
              <a:gd name="csY20" fmla="*/ 1946307 h 2495266"/>
              <a:gd name="csX21" fmla="*/ 0 w 3715035"/>
              <a:gd name="csY21" fmla="*/ 1422302 h 2495266"/>
              <a:gd name="csX22" fmla="*/ 0 w 3715035"/>
              <a:gd name="csY22" fmla="*/ 923248 h 2495266"/>
              <a:gd name="csX23" fmla="*/ 0 w 3715035"/>
              <a:gd name="csY23" fmla="*/ 499053 h 2495266"/>
              <a:gd name="csX24" fmla="*/ 0 w 3715035"/>
              <a:gd name="csY24" fmla="*/ 0 h 24952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3715035" h="2495266" fill="none" extrusionOk="0">
                <a:moveTo>
                  <a:pt x="0" y="0"/>
                </a:moveTo>
                <a:cubicBezTo>
                  <a:pt x="159584" y="-45166"/>
                  <a:pt x="291855" y="41435"/>
                  <a:pt x="530719" y="0"/>
                </a:cubicBezTo>
                <a:cubicBezTo>
                  <a:pt x="769583" y="-41435"/>
                  <a:pt x="823227" y="34921"/>
                  <a:pt x="987138" y="0"/>
                </a:cubicBezTo>
                <a:cubicBezTo>
                  <a:pt x="1151049" y="-34921"/>
                  <a:pt x="1272953" y="16003"/>
                  <a:pt x="1406406" y="0"/>
                </a:cubicBezTo>
                <a:cubicBezTo>
                  <a:pt x="1539859" y="-16003"/>
                  <a:pt x="1683492" y="23106"/>
                  <a:pt x="1825674" y="0"/>
                </a:cubicBezTo>
                <a:cubicBezTo>
                  <a:pt x="1967856" y="-23106"/>
                  <a:pt x="2170801" y="27409"/>
                  <a:pt x="2319243" y="0"/>
                </a:cubicBezTo>
                <a:cubicBezTo>
                  <a:pt x="2467685" y="-27409"/>
                  <a:pt x="2721102" y="34339"/>
                  <a:pt x="2924263" y="0"/>
                </a:cubicBezTo>
                <a:cubicBezTo>
                  <a:pt x="3127424" y="-34339"/>
                  <a:pt x="3448837" y="56734"/>
                  <a:pt x="3715035" y="0"/>
                </a:cubicBezTo>
                <a:cubicBezTo>
                  <a:pt x="3740443" y="100417"/>
                  <a:pt x="3692039" y="237844"/>
                  <a:pt x="3715035" y="424195"/>
                </a:cubicBezTo>
                <a:cubicBezTo>
                  <a:pt x="3738031" y="610546"/>
                  <a:pt x="3662972" y="757588"/>
                  <a:pt x="3715035" y="898296"/>
                </a:cubicBezTo>
                <a:cubicBezTo>
                  <a:pt x="3767098" y="1039004"/>
                  <a:pt x="3680779" y="1208889"/>
                  <a:pt x="3715035" y="1347444"/>
                </a:cubicBezTo>
                <a:cubicBezTo>
                  <a:pt x="3749291" y="1485999"/>
                  <a:pt x="3702461" y="1683950"/>
                  <a:pt x="3715035" y="1896402"/>
                </a:cubicBezTo>
                <a:cubicBezTo>
                  <a:pt x="3727609" y="2108854"/>
                  <a:pt x="3709888" y="2216492"/>
                  <a:pt x="3715035" y="2495266"/>
                </a:cubicBezTo>
                <a:cubicBezTo>
                  <a:pt x="3606665" y="2504638"/>
                  <a:pt x="3407006" y="2474212"/>
                  <a:pt x="3295767" y="2495266"/>
                </a:cubicBezTo>
                <a:cubicBezTo>
                  <a:pt x="3184528" y="2516320"/>
                  <a:pt x="2903768" y="2485117"/>
                  <a:pt x="2802198" y="2495266"/>
                </a:cubicBezTo>
                <a:cubicBezTo>
                  <a:pt x="2700628" y="2505415"/>
                  <a:pt x="2407510" y="2474366"/>
                  <a:pt x="2197178" y="2495266"/>
                </a:cubicBezTo>
                <a:cubicBezTo>
                  <a:pt x="1986846" y="2516166"/>
                  <a:pt x="1801272" y="2457683"/>
                  <a:pt x="1629308" y="2495266"/>
                </a:cubicBezTo>
                <a:cubicBezTo>
                  <a:pt x="1457344" y="2532849"/>
                  <a:pt x="1271959" y="2467845"/>
                  <a:pt x="1061439" y="2495266"/>
                </a:cubicBezTo>
                <a:cubicBezTo>
                  <a:pt x="850919" y="2522687"/>
                  <a:pt x="723151" y="2471455"/>
                  <a:pt x="530719" y="2495266"/>
                </a:cubicBezTo>
                <a:cubicBezTo>
                  <a:pt x="338287" y="2519077"/>
                  <a:pt x="264668" y="2485960"/>
                  <a:pt x="0" y="2495266"/>
                </a:cubicBezTo>
                <a:cubicBezTo>
                  <a:pt x="-38761" y="2375448"/>
                  <a:pt x="59628" y="2115288"/>
                  <a:pt x="0" y="1946307"/>
                </a:cubicBezTo>
                <a:cubicBezTo>
                  <a:pt x="-59628" y="1777326"/>
                  <a:pt x="21493" y="1564054"/>
                  <a:pt x="0" y="1422302"/>
                </a:cubicBezTo>
                <a:cubicBezTo>
                  <a:pt x="-21493" y="1280551"/>
                  <a:pt x="44617" y="1119369"/>
                  <a:pt x="0" y="923248"/>
                </a:cubicBezTo>
                <a:cubicBezTo>
                  <a:pt x="-44617" y="727127"/>
                  <a:pt x="45660" y="637011"/>
                  <a:pt x="0" y="499053"/>
                </a:cubicBezTo>
                <a:cubicBezTo>
                  <a:pt x="-45660" y="361096"/>
                  <a:pt x="52099" y="129042"/>
                  <a:pt x="0" y="0"/>
                </a:cubicBezTo>
                <a:close/>
              </a:path>
              <a:path w="3715035" h="2495266" stroke="0" extrusionOk="0">
                <a:moveTo>
                  <a:pt x="0" y="0"/>
                </a:moveTo>
                <a:cubicBezTo>
                  <a:pt x="111708" y="-36077"/>
                  <a:pt x="267546" y="20965"/>
                  <a:pt x="419268" y="0"/>
                </a:cubicBezTo>
                <a:cubicBezTo>
                  <a:pt x="570990" y="-20965"/>
                  <a:pt x="800616" y="37565"/>
                  <a:pt x="912837" y="0"/>
                </a:cubicBezTo>
                <a:cubicBezTo>
                  <a:pt x="1025058" y="-37565"/>
                  <a:pt x="1242147" y="61070"/>
                  <a:pt x="1517857" y="0"/>
                </a:cubicBezTo>
                <a:cubicBezTo>
                  <a:pt x="1793567" y="-61070"/>
                  <a:pt x="1936748" y="50662"/>
                  <a:pt x="2122877" y="0"/>
                </a:cubicBezTo>
                <a:cubicBezTo>
                  <a:pt x="2309006" y="-50662"/>
                  <a:pt x="2423013" y="6903"/>
                  <a:pt x="2616446" y="0"/>
                </a:cubicBezTo>
                <a:cubicBezTo>
                  <a:pt x="2809879" y="-6903"/>
                  <a:pt x="2931718" y="39104"/>
                  <a:pt x="3147165" y="0"/>
                </a:cubicBezTo>
                <a:cubicBezTo>
                  <a:pt x="3362612" y="-39104"/>
                  <a:pt x="3485005" y="57809"/>
                  <a:pt x="3715035" y="0"/>
                </a:cubicBezTo>
                <a:cubicBezTo>
                  <a:pt x="3721518" y="117403"/>
                  <a:pt x="3666933" y="297060"/>
                  <a:pt x="3715035" y="449148"/>
                </a:cubicBezTo>
                <a:cubicBezTo>
                  <a:pt x="3763137" y="601236"/>
                  <a:pt x="3652892" y="821685"/>
                  <a:pt x="3715035" y="998106"/>
                </a:cubicBezTo>
                <a:cubicBezTo>
                  <a:pt x="3777178" y="1174527"/>
                  <a:pt x="3665347" y="1337183"/>
                  <a:pt x="3715035" y="1472207"/>
                </a:cubicBezTo>
                <a:cubicBezTo>
                  <a:pt x="3764723" y="1607231"/>
                  <a:pt x="3704642" y="1816092"/>
                  <a:pt x="3715035" y="2021165"/>
                </a:cubicBezTo>
                <a:cubicBezTo>
                  <a:pt x="3725428" y="2226238"/>
                  <a:pt x="3663170" y="2332157"/>
                  <a:pt x="3715035" y="2495266"/>
                </a:cubicBezTo>
                <a:cubicBezTo>
                  <a:pt x="3566655" y="2510968"/>
                  <a:pt x="3504144" y="2467000"/>
                  <a:pt x="3295767" y="2495266"/>
                </a:cubicBezTo>
                <a:cubicBezTo>
                  <a:pt x="3087390" y="2523532"/>
                  <a:pt x="3038345" y="2471759"/>
                  <a:pt x="2876499" y="2495266"/>
                </a:cubicBezTo>
                <a:cubicBezTo>
                  <a:pt x="2714653" y="2518773"/>
                  <a:pt x="2571955" y="2479869"/>
                  <a:pt x="2382930" y="2495266"/>
                </a:cubicBezTo>
                <a:cubicBezTo>
                  <a:pt x="2193905" y="2510663"/>
                  <a:pt x="2062829" y="2459530"/>
                  <a:pt x="1889361" y="2495266"/>
                </a:cubicBezTo>
                <a:cubicBezTo>
                  <a:pt x="1715893" y="2531002"/>
                  <a:pt x="1527924" y="2471485"/>
                  <a:pt x="1432942" y="2495266"/>
                </a:cubicBezTo>
                <a:cubicBezTo>
                  <a:pt x="1337960" y="2519047"/>
                  <a:pt x="1164208" y="2489932"/>
                  <a:pt x="902223" y="2495266"/>
                </a:cubicBezTo>
                <a:cubicBezTo>
                  <a:pt x="640238" y="2500600"/>
                  <a:pt x="347807" y="2414293"/>
                  <a:pt x="0" y="2495266"/>
                </a:cubicBezTo>
                <a:cubicBezTo>
                  <a:pt x="-48694" y="2269429"/>
                  <a:pt x="15626" y="2141581"/>
                  <a:pt x="0" y="1996213"/>
                </a:cubicBezTo>
                <a:cubicBezTo>
                  <a:pt x="-15626" y="1850845"/>
                  <a:pt x="35965" y="1664289"/>
                  <a:pt x="0" y="1472207"/>
                </a:cubicBezTo>
                <a:cubicBezTo>
                  <a:pt x="-35965" y="1280125"/>
                  <a:pt x="47304" y="1123890"/>
                  <a:pt x="0" y="1023059"/>
                </a:cubicBezTo>
                <a:cubicBezTo>
                  <a:pt x="-47304" y="922228"/>
                  <a:pt x="32504" y="667865"/>
                  <a:pt x="0" y="499053"/>
                </a:cubicBezTo>
                <a:cubicBezTo>
                  <a:pt x="-32504" y="330241"/>
                  <a:pt x="37870" y="104649"/>
                  <a:pt x="0" y="0"/>
                </a:cubicBezTo>
                <a:close/>
              </a:path>
            </a:pathLst>
          </a:custGeom>
          <a:ln>
            <a:solidFill>
              <a:schemeClr val="tx1"/>
            </a:solidFill>
            <a:extLst>
              <a:ext uri="{C807C97D-BFC1-408E-A445-0C87EB9F89A2}">
                <ask:lineSketchStyleProps xmlns:ask="http://schemas.microsoft.com/office/drawing/2018/sketchyshapes" sd="2348845080">
                  <a:prstGeom prst="rect">
                    <a:avLst/>
                  </a:prstGeom>
                  <ask:type>
                    <ask:lineSketchScribble/>
                  </ask:type>
                </ask:lineSketchStyleProps>
              </a:ext>
            </a:extLst>
          </a:ln>
        </p:spPr>
      </p:pic>
    </p:spTree>
    <p:extLst>
      <p:ext uri="{BB962C8B-B14F-4D97-AF65-F5344CB8AC3E}">
        <p14:creationId xmlns:p14="http://schemas.microsoft.com/office/powerpoint/2010/main" val="22143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56000">
              <a:schemeClr val="accent1">
                <a:lumMod val="45000"/>
                <a:lumOff val="55000"/>
              </a:schemeClr>
            </a:gs>
            <a:gs pos="100000">
              <a:schemeClr val="accent5">
                <a:lumMod val="75000"/>
              </a:schemeClr>
            </a:gs>
          </a:gsLst>
          <a:lin ang="5400000" scaled="1"/>
        </a:gradFill>
        <a:effectLst/>
      </p:bgPr>
    </p:bg>
    <p:spTree>
      <p:nvGrpSpPr>
        <p:cNvPr id="1" name=""/>
        <p:cNvGrpSpPr/>
        <p:nvPr/>
      </p:nvGrpSpPr>
      <p:grpSpPr>
        <a:xfrm>
          <a:off x="0" y="0"/>
          <a:ext cx="0" cy="0"/>
          <a:chOff x="0" y="0"/>
          <a:chExt cx="0" cy="0"/>
        </a:xfrm>
      </p:grpSpPr>
      <p:pic>
        <p:nvPicPr>
          <p:cNvPr id="10" name="Рисунок 9" descr="Изображение выглядит как рисунок, стол&#10;&#10;Автоматически созданное описание">
            <a:extLst>
              <a:ext uri="{FF2B5EF4-FFF2-40B4-BE49-F238E27FC236}">
                <a16:creationId xmlns:a16="http://schemas.microsoft.com/office/drawing/2014/main" id="{40708234-ADCB-4E2F-ADD1-5D7E54EB7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17F2732C-0D22-41B5-AE9C-B63C5376655E}"/>
              </a:ext>
            </a:extLst>
          </p:cNvPr>
          <p:cNvSpPr txBox="1"/>
          <p:nvPr/>
        </p:nvSpPr>
        <p:spPr>
          <a:xfrm>
            <a:off x="576546" y="1866445"/>
            <a:ext cx="5519452" cy="2862322"/>
          </a:xfrm>
          <a:custGeom>
            <a:avLst/>
            <a:gdLst>
              <a:gd name="csX0" fmla="*/ 0 w 5519452"/>
              <a:gd name="csY0" fmla="*/ 0 h 2862322"/>
              <a:gd name="csX1" fmla="*/ 496751 w 5519452"/>
              <a:gd name="csY1" fmla="*/ 0 h 2862322"/>
              <a:gd name="csX2" fmla="*/ 938307 w 5519452"/>
              <a:gd name="csY2" fmla="*/ 0 h 2862322"/>
              <a:gd name="csX3" fmla="*/ 1324668 w 5519452"/>
              <a:gd name="csY3" fmla="*/ 0 h 2862322"/>
              <a:gd name="csX4" fmla="*/ 1821419 w 5519452"/>
              <a:gd name="csY4" fmla="*/ 0 h 2862322"/>
              <a:gd name="csX5" fmla="*/ 2318170 w 5519452"/>
              <a:gd name="csY5" fmla="*/ 0 h 2862322"/>
              <a:gd name="csX6" fmla="*/ 2759726 w 5519452"/>
              <a:gd name="csY6" fmla="*/ 0 h 2862322"/>
              <a:gd name="csX7" fmla="*/ 3311671 w 5519452"/>
              <a:gd name="csY7" fmla="*/ 0 h 2862322"/>
              <a:gd name="csX8" fmla="*/ 3974005 w 5519452"/>
              <a:gd name="csY8" fmla="*/ 0 h 2862322"/>
              <a:gd name="csX9" fmla="*/ 4415562 w 5519452"/>
              <a:gd name="csY9" fmla="*/ 0 h 2862322"/>
              <a:gd name="csX10" fmla="*/ 4912312 w 5519452"/>
              <a:gd name="csY10" fmla="*/ 0 h 2862322"/>
              <a:gd name="csX11" fmla="*/ 5519452 w 5519452"/>
              <a:gd name="csY11" fmla="*/ 0 h 2862322"/>
              <a:gd name="csX12" fmla="*/ 5519452 w 5519452"/>
              <a:gd name="csY12" fmla="*/ 486595 h 2862322"/>
              <a:gd name="csX13" fmla="*/ 5519452 w 5519452"/>
              <a:gd name="csY13" fmla="*/ 1030436 h 2862322"/>
              <a:gd name="csX14" fmla="*/ 5519452 w 5519452"/>
              <a:gd name="csY14" fmla="*/ 1660147 h 2862322"/>
              <a:gd name="csX15" fmla="*/ 5519452 w 5519452"/>
              <a:gd name="csY15" fmla="*/ 2261234 h 2862322"/>
              <a:gd name="csX16" fmla="*/ 5519452 w 5519452"/>
              <a:gd name="csY16" fmla="*/ 2862322 h 2862322"/>
              <a:gd name="csX17" fmla="*/ 5077896 w 5519452"/>
              <a:gd name="csY17" fmla="*/ 2862322 h 2862322"/>
              <a:gd name="csX18" fmla="*/ 4581145 w 5519452"/>
              <a:gd name="csY18" fmla="*/ 2862322 h 2862322"/>
              <a:gd name="csX19" fmla="*/ 4194784 w 5519452"/>
              <a:gd name="csY19" fmla="*/ 2862322 h 2862322"/>
              <a:gd name="csX20" fmla="*/ 3642838 w 5519452"/>
              <a:gd name="csY20" fmla="*/ 2862322 h 2862322"/>
              <a:gd name="csX21" fmla="*/ 3035699 w 5519452"/>
              <a:gd name="csY21" fmla="*/ 2862322 h 2862322"/>
              <a:gd name="csX22" fmla="*/ 2538948 w 5519452"/>
              <a:gd name="csY22" fmla="*/ 2862322 h 2862322"/>
              <a:gd name="csX23" fmla="*/ 1931808 w 5519452"/>
              <a:gd name="csY23" fmla="*/ 2862322 h 2862322"/>
              <a:gd name="csX24" fmla="*/ 1324668 w 5519452"/>
              <a:gd name="csY24" fmla="*/ 2862322 h 2862322"/>
              <a:gd name="csX25" fmla="*/ 772723 w 5519452"/>
              <a:gd name="csY25" fmla="*/ 2862322 h 2862322"/>
              <a:gd name="csX26" fmla="*/ 0 w 5519452"/>
              <a:gd name="csY26" fmla="*/ 2862322 h 2862322"/>
              <a:gd name="csX27" fmla="*/ 0 w 5519452"/>
              <a:gd name="csY27" fmla="*/ 2318481 h 2862322"/>
              <a:gd name="csX28" fmla="*/ 0 w 5519452"/>
              <a:gd name="csY28" fmla="*/ 1774640 h 2862322"/>
              <a:gd name="csX29" fmla="*/ 0 w 5519452"/>
              <a:gd name="csY29" fmla="*/ 1202175 h 2862322"/>
              <a:gd name="csX30" fmla="*/ 0 w 5519452"/>
              <a:gd name="csY30" fmla="*/ 629711 h 2862322"/>
              <a:gd name="csX31" fmla="*/ 0 w 5519452"/>
              <a:gd name="csY31" fmla="*/ 0 h 28623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5519452" h="2862322" fill="none" extrusionOk="0">
                <a:moveTo>
                  <a:pt x="0" y="0"/>
                </a:moveTo>
                <a:cubicBezTo>
                  <a:pt x="147509" y="-32124"/>
                  <a:pt x="322277" y="11655"/>
                  <a:pt x="496751" y="0"/>
                </a:cubicBezTo>
                <a:cubicBezTo>
                  <a:pt x="671225" y="-11655"/>
                  <a:pt x="847690" y="45481"/>
                  <a:pt x="938307" y="0"/>
                </a:cubicBezTo>
                <a:cubicBezTo>
                  <a:pt x="1028924" y="-45481"/>
                  <a:pt x="1223965" y="41430"/>
                  <a:pt x="1324668" y="0"/>
                </a:cubicBezTo>
                <a:cubicBezTo>
                  <a:pt x="1425371" y="-41430"/>
                  <a:pt x="1579158" y="51309"/>
                  <a:pt x="1821419" y="0"/>
                </a:cubicBezTo>
                <a:cubicBezTo>
                  <a:pt x="2063680" y="-51309"/>
                  <a:pt x="2076706" y="44327"/>
                  <a:pt x="2318170" y="0"/>
                </a:cubicBezTo>
                <a:cubicBezTo>
                  <a:pt x="2559634" y="-44327"/>
                  <a:pt x="2638388" y="24388"/>
                  <a:pt x="2759726" y="0"/>
                </a:cubicBezTo>
                <a:cubicBezTo>
                  <a:pt x="2881064" y="-24388"/>
                  <a:pt x="3174530" y="8782"/>
                  <a:pt x="3311671" y="0"/>
                </a:cubicBezTo>
                <a:cubicBezTo>
                  <a:pt x="3448812" y="-8782"/>
                  <a:pt x="3831138" y="47401"/>
                  <a:pt x="3974005" y="0"/>
                </a:cubicBezTo>
                <a:cubicBezTo>
                  <a:pt x="4116872" y="-47401"/>
                  <a:pt x="4270159" y="39282"/>
                  <a:pt x="4415562" y="0"/>
                </a:cubicBezTo>
                <a:cubicBezTo>
                  <a:pt x="4560965" y="-39282"/>
                  <a:pt x="4785306" y="22947"/>
                  <a:pt x="4912312" y="0"/>
                </a:cubicBezTo>
                <a:cubicBezTo>
                  <a:pt x="5039318" y="-22947"/>
                  <a:pt x="5262127" y="22181"/>
                  <a:pt x="5519452" y="0"/>
                </a:cubicBezTo>
                <a:cubicBezTo>
                  <a:pt x="5529383" y="97384"/>
                  <a:pt x="5475285" y="320289"/>
                  <a:pt x="5519452" y="486595"/>
                </a:cubicBezTo>
                <a:cubicBezTo>
                  <a:pt x="5563619" y="652901"/>
                  <a:pt x="5513207" y="869323"/>
                  <a:pt x="5519452" y="1030436"/>
                </a:cubicBezTo>
                <a:cubicBezTo>
                  <a:pt x="5525697" y="1191549"/>
                  <a:pt x="5491489" y="1405024"/>
                  <a:pt x="5519452" y="1660147"/>
                </a:cubicBezTo>
                <a:cubicBezTo>
                  <a:pt x="5547415" y="1915270"/>
                  <a:pt x="5516131" y="2021066"/>
                  <a:pt x="5519452" y="2261234"/>
                </a:cubicBezTo>
                <a:cubicBezTo>
                  <a:pt x="5522773" y="2501402"/>
                  <a:pt x="5487514" y="2717609"/>
                  <a:pt x="5519452" y="2862322"/>
                </a:cubicBezTo>
                <a:cubicBezTo>
                  <a:pt x="5391025" y="2876848"/>
                  <a:pt x="5207156" y="2829553"/>
                  <a:pt x="5077896" y="2862322"/>
                </a:cubicBezTo>
                <a:cubicBezTo>
                  <a:pt x="4948636" y="2895091"/>
                  <a:pt x="4801315" y="2847058"/>
                  <a:pt x="4581145" y="2862322"/>
                </a:cubicBezTo>
                <a:cubicBezTo>
                  <a:pt x="4360975" y="2877586"/>
                  <a:pt x="4373813" y="2827594"/>
                  <a:pt x="4194784" y="2862322"/>
                </a:cubicBezTo>
                <a:cubicBezTo>
                  <a:pt x="4015755" y="2897050"/>
                  <a:pt x="3778004" y="2832951"/>
                  <a:pt x="3642838" y="2862322"/>
                </a:cubicBezTo>
                <a:cubicBezTo>
                  <a:pt x="3507672" y="2891693"/>
                  <a:pt x="3217568" y="2847266"/>
                  <a:pt x="3035699" y="2862322"/>
                </a:cubicBezTo>
                <a:cubicBezTo>
                  <a:pt x="2853830" y="2877378"/>
                  <a:pt x="2786075" y="2806376"/>
                  <a:pt x="2538948" y="2862322"/>
                </a:cubicBezTo>
                <a:cubicBezTo>
                  <a:pt x="2291821" y="2918268"/>
                  <a:pt x="2146737" y="2829855"/>
                  <a:pt x="1931808" y="2862322"/>
                </a:cubicBezTo>
                <a:cubicBezTo>
                  <a:pt x="1716879" y="2894789"/>
                  <a:pt x="1519617" y="2824422"/>
                  <a:pt x="1324668" y="2862322"/>
                </a:cubicBezTo>
                <a:cubicBezTo>
                  <a:pt x="1129719" y="2900222"/>
                  <a:pt x="980402" y="2858949"/>
                  <a:pt x="772723" y="2862322"/>
                </a:cubicBezTo>
                <a:cubicBezTo>
                  <a:pt x="565044" y="2865695"/>
                  <a:pt x="280061" y="2785500"/>
                  <a:pt x="0" y="2862322"/>
                </a:cubicBezTo>
                <a:cubicBezTo>
                  <a:pt x="-6118" y="2634917"/>
                  <a:pt x="51223" y="2454646"/>
                  <a:pt x="0" y="2318481"/>
                </a:cubicBezTo>
                <a:cubicBezTo>
                  <a:pt x="-51223" y="2182316"/>
                  <a:pt x="47335" y="1982365"/>
                  <a:pt x="0" y="1774640"/>
                </a:cubicBezTo>
                <a:cubicBezTo>
                  <a:pt x="-47335" y="1566915"/>
                  <a:pt x="25717" y="1471727"/>
                  <a:pt x="0" y="1202175"/>
                </a:cubicBezTo>
                <a:cubicBezTo>
                  <a:pt x="-25717" y="932623"/>
                  <a:pt x="1219" y="799110"/>
                  <a:pt x="0" y="629711"/>
                </a:cubicBezTo>
                <a:cubicBezTo>
                  <a:pt x="-1219" y="460312"/>
                  <a:pt x="21303" y="138628"/>
                  <a:pt x="0" y="0"/>
                </a:cubicBezTo>
                <a:close/>
              </a:path>
              <a:path w="5519452" h="2862322" stroke="0" extrusionOk="0">
                <a:moveTo>
                  <a:pt x="0" y="0"/>
                </a:moveTo>
                <a:cubicBezTo>
                  <a:pt x="223192" y="-43432"/>
                  <a:pt x="464852" y="2932"/>
                  <a:pt x="607140" y="0"/>
                </a:cubicBezTo>
                <a:cubicBezTo>
                  <a:pt x="749428" y="-2932"/>
                  <a:pt x="1077101" y="16310"/>
                  <a:pt x="1214279" y="0"/>
                </a:cubicBezTo>
                <a:cubicBezTo>
                  <a:pt x="1351457" y="-16310"/>
                  <a:pt x="1532683" y="13473"/>
                  <a:pt x="1711030" y="0"/>
                </a:cubicBezTo>
                <a:cubicBezTo>
                  <a:pt x="1889377" y="-13473"/>
                  <a:pt x="1964551" y="55395"/>
                  <a:pt x="2207781" y="0"/>
                </a:cubicBezTo>
                <a:cubicBezTo>
                  <a:pt x="2451011" y="-55395"/>
                  <a:pt x="2557725" y="960"/>
                  <a:pt x="2704531" y="0"/>
                </a:cubicBezTo>
                <a:cubicBezTo>
                  <a:pt x="2851337" y="-960"/>
                  <a:pt x="2970938" y="19704"/>
                  <a:pt x="3146088" y="0"/>
                </a:cubicBezTo>
                <a:cubicBezTo>
                  <a:pt x="3321238" y="-19704"/>
                  <a:pt x="3539640" y="49244"/>
                  <a:pt x="3753227" y="0"/>
                </a:cubicBezTo>
                <a:cubicBezTo>
                  <a:pt x="3966814" y="-49244"/>
                  <a:pt x="4129488" y="39698"/>
                  <a:pt x="4305173" y="0"/>
                </a:cubicBezTo>
                <a:cubicBezTo>
                  <a:pt x="4480858" y="-39698"/>
                  <a:pt x="4663270" y="4606"/>
                  <a:pt x="4857118" y="0"/>
                </a:cubicBezTo>
                <a:cubicBezTo>
                  <a:pt x="5050967" y="-4606"/>
                  <a:pt x="5326543" y="51582"/>
                  <a:pt x="5519452" y="0"/>
                </a:cubicBezTo>
                <a:cubicBezTo>
                  <a:pt x="5524990" y="153191"/>
                  <a:pt x="5485289" y="329564"/>
                  <a:pt x="5519452" y="486595"/>
                </a:cubicBezTo>
                <a:cubicBezTo>
                  <a:pt x="5553615" y="643626"/>
                  <a:pt x="5467394" y="943712"/>
                  <a:pt x="5519452" y="1116306"/>
                </a:cubicBezTo>
                <a:cubicBezTo>
                  <a:pt x="5571510" y="1288900"/>
                  <a:pt x="5458526" y="1515598"/>
                  <a:pt x="5519452" y="1688770"/>
                </a:cubicBezTo>
                <a:cubicBezTo>
                  <a:pt x="5580378" y="1861942"/>
                  <a:pt x="5471676" y="2052485"/>
                  <a:pt x="5519452" y="2318481"/>
                </a:cubicBezTo>
                <a:cubicBezTo>
                  <a:pt x="5567228" y="2584477"/>
                  <a:pt x="5495591" y="2733589"/>
                  <a:pt x="5519452" y="2862322"/>
                </a:cubicBezTo>
                <a:cubicBezTo>
                  <a:pt x="5311195" y="2911730"/>
                  <a:pt x="5156064" y="2825663"/>
                  <a:pt x="5022701" y="2862322"/>
                </a:cubicBezTo>
                <a:cubicBezTo>
                  <a:pt x="4889338" y="2898981"/>
                  <a:pt x="4724812" y="2827667"/>
                  <a:pt x="4581145" y="2862322"/>
                </a:cubicBezTo>
                <a:cubicBezTo>
                  <a:pt x="4437478" y="2896977"/>
                  <a:pt x="4333229" y="2858888"/>
                  <a:pt x="4139589" y="2862322"/>
                </a:cubicBezTo>
                <a:cubicBezTo>
                  <a:pt x="3945949" y="2865756"/>
                  <a:pt x="3734711" y="2797860"/>
                  <a:pt x="3532449" y="2862322"/>
                </a:cubicBezTo>
                <a:cubicBezTo>
                  <a:pt x="3330187" y="2926784"/>
                  <a:pt x="3190010" y="2812879"/>
                  <a:pt x="3090893" y="2862322"/>
                </a:cubicBezTo>
                <a:cubicBezTo>
                  <a:pt x="2991776" y="2911765"/>
                  <a:pt x="2737660" y="2804048"/>
                  <a:pt x="2594142" y="2862322"/>
                </a:cubicBezTo>
                <a:cubicBezTo>
                  <a:pt x="2450624" y="2920596"/>
                  <a:pt x="2282796" y="2814621"/>
                  <a:pt x="2097392" y="2862322"/>
                </a:cubicBezTo>
                <a:cubicBezTo>
                  <a:pt x="1911988" y="2910023"/>
                  <a:pt x="1721599" y="2857841"/>
                  <a:pt x="1600641" y="2862322"/>
                </a:cubicBezTo>
                <a:cubicBezTo>
                  <a:pt x="1479683" y="2866803"/>
                  <a:pt x="1187432" y="2839501"/>
                  <a:pt x="938307" y="2862322"/>
                </a:cubicBezTo>
                <a:cubicBezTo>
                  <a:pt x="689182" y="2885143"/>
                  <a:pt x="308906" y="2791624"/>
                  <a:pt x="0" y="2862322"/>
                </a:cubicBezTo>
                <a:cubicBezTo>
                  <a:pt x="-59130" y="2646578"/>
                  <a:pt x="22701" y="2420680"/>
                  <a:pt x="0" y="2232611"/>
                </a:cubicBezTo>
                <a:cubicBezTo>
                  <a:pt x="-22701" y="2044542"/>
                  <a:pt x="12170" y="1868927"/>
                  <a:pt x="0" y="1660147"/>
                </a:cubicBezTo>
                <a:cubicBezTo>
                  <a:pt x="-12170" y="1451367"/>
                  <a:pt x="59141" y="1281673"/>
                  <a:pt x="0" y="1030436"/>
                </a:cubicBezTo>
                <a:cubicBezTo>
                  <a:pt x="-59141" y="779199"/>
                  <a:pt x="73174" y="510336"/>
                  <a:pt x="0" y="0"/>
                </a:cubicBezTo>
                <a:close/>
              </a:path>
            </a:pathLst>
          </a:custGeom>
          <a:ln>
            <a:solidFill>
              <a:srgbClr val="002060"/>
            </a:solidFill>
            <a:extLst>
              <a:ext uri="{C807C97D-BFC1-408E-A445-0C87EB9F89A2}">
                <ask:lineSketchStyleProps xmlns:ask="http://schemas.microsoft.com/office/drawing/2018/sketchyshapes" sd="2599978664">
                  <a:prstGeom prst="rect">
                    <a:avLst/>
                  </a:prstGeom>
                  <ask:type>
                    <ask:lineSketchScribble/>
                  </ask:type>
                </ask:lineSketchStyleProps>
              </a:ext>
            </a:extLst>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2000" dirty="0">
                <a:latin typeface="Times New Roman" panose="02020603050405020304" pitchFamily="18" charset="0"/>
                <a:cs typeface="Times New Roman" panose="02020603050405020304" pitchFamily="18" charset="0"/>
              </a:rPr>
              <a:t>Предложите заранее детям вместе с родителями сделать дома кораблик из любых материалов (бумага, картон, пенопласт, пробки, крышки, скорлупа от грецких орехов и т.д.). Для игры потребуются большая емкость с водой (ведро, таз, бассейн). Устраивайте гонки среди разных корабликов, принесенных детьми из дома. Ребенок должен дуть на свой кораблик, помогая таким образом победить в гонке.</a:t>
            </a:r>
          </a:p>
        </p:txBody>
      </p:sp>
      <p:sp>
        <p:nvSpPr>
          <p:cNvPr id="11" name="TextBox 10">
            <a:extLst>
              <a:ext uri="{FF2B5EF4-FFF2-40B4-BE49-F238E27FC236}">
                <a16:creationId xmlns:a16="http://schemas.microsoft.com/office/drawing/2014/main" id="{1BBE5908-D550-4A81-AEC6-B2B634B98B88}"/>
              </a:ext>
            </a:extLst>
          </p:cNvPr>
          <p:cNvSpPr txBox="1"/>
          <p:nvPr/>
        </p:nvSpPr>
        <p:spPr>
          <a:xfrm>
            <a:off x="3048695" y="-24096"/>
            <a:ext cx="5916620" cy="923330"/>
          </a:xfrm>
          <a:prstGeom prst="rect">
            <a:avLst/>
          </a:prstGeom>
          <a:noFill/>
        </p:spPr>
        <p:txBody>
          <a:bodyPr wrap="none" rtlCol="0">
            <a:spAutoFit/>
          </a:bodyPr>
          <a:lstStyle/>
          <a:p>
            <a:r>
              <a:rPr lang="ru-RU"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Гонки на кораблях.</a:t>
            </a:r>
            <a:endParaRPr lang="ru-RU" sz="5400" dirty="0"/>
          </a:p>
        </p:txBody>
      </p:sp>
      <p:sp>
        <p:nvSpPr>
          <p:cNvPr id="12" name="TextBox 11">
            <a:extLst>
              <a:ext uri="{FF2B5EF4-FFF2-40B4-BE49-F238E27FC236}">
                <a16:creationId xmlns:a16="http://schemas.microsoft.com/office/drawing/2014/main" id="{5D594856-6461-456C-8524-23310AACFD7E}"/>
              </a:ext>
            </a:extLst>
          </p:cNvPr>
          <p:cNvSpPr txBox="1"/>
          <p:nvPr/>
        </p:nvSpPr>
        <p:spPr>
          <a:xfrm>
            <a:off x="2833668" y="875138"/>
            <a:ext cx="6524671" cy="369332"/>
          </a:xfrm>
          <a:prstGeom prst="rect">
            <a:avLst/>
          </a:prstGeom>
          <a:noFill/>
        </p:spPr>
        <p:txBody>
          <a:bodyPr wrap="none" rtlCol="0">
            <a:spAutoFit/>
          </a:bodyPr>
          <a:lstStyle/>
          <a:p>
            <a:pPr algn="ctr"/>
            <a:r>
              <a:rPr lang="ru-RU" i="1" dirty="0"/>
              <a:t>Цель: развитие силы дыхания, формирование командного духа.</a:t>
            </a:r>
          </a:p>
        </p:txBody>
      </p:sp>
      <p:pic>
        <p:nvPicPr>
          <p:cNvPr id="3" name="Рисунок 2" descr="Изображение выглядит как холодильник, другой, белый, стол&#10;&#10;Автоматически созданное описание">
            <a:extLst>
              <a:ext uri="{FF2B5EF4-FFF2-40B4-BE49-F238E27FC236}">
                <a16:creationId xmlns:a16="http://schemas.microsoft.com/office/drawing/2014/main" id="{5BE25B9E-AF36-4066-A681-8EC688B1D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452" y="2008693"/>
            <a:ext cx="3919074" cy="2577826"/>
          </a:xfrm>
          <a:custGeom>
            <a:avLst/>
            <a:gdLst>
              <a:gd name="csX0" fmla="*/ 0 w 3919074"/>
              <a:gd name="csY0" fmla="*/ 0 h 2577826"/>
              <a:gd name="csX1" fmla="*/ 638249 w 3919074"/>
              <a:gd name="csY1" fmla="*/ 0 h 2577826"/>
              <a:gd name="csX2" fmla="*/ 1276498 w 3919074"/>
              <a:gd name="csY2" fmla="*/ 0 h 2577826"/>
              <a:gd name="csX3" fmla="*/ 1836366 w 3919074"/>
              <a:gd name="csY3" fmla="*/ 0 h 2577826"/>
              <a:gd name="csX4" fmla="*/ 2357043 w 3919074"/>
              <a:gd name="csY4" fmla="*/ 0 h 2577826"/>
              <a:gd name="csX5" fmla="*/ 2838529 w 3919074"/>
              <a:gd name="csY5" fmla="*/ 0 h 2577826"/>
              <a:gd name="csX6" fmla="*/ 3320016 w 3919074"/>
              <a:gd name="csY6" fmla="*/ 0 h 2577826"/>
              <a:gd name="csX7" fmla="*/ 3919074 w 3919074"/>
              <a:gd name="csY7" fmla="*/ 0 h 2577826"/>
              <a:gd name="csX8" fmla="*/ 3919074 w 3919074"/>
              <a:gd name="csY8" fmla="*/ 515565 h 2577826"/>
              <a:gd name="csX9" fmla="*/ 3919074 w 3919074"/>
              <a:gd name="csY9" fmla="*/ 953796 h 2577826"/>
              <a:gd name="csX10" fmla="*/ 3919074 w 3919074"/>
              <a:gd name="csY10" fmla="*/ 1417804 h 2577826"/>
              <a:gd name="csX11" fmla="*/ 3919074 w 3919074"/>
              <a:gd name="csY11" fmla="*/ 1933370 h 2577826"/>
              <a:gd name="csX12" fmla="*/ 3919074 w 3919074"/>
              <a:gd name="csY12" fmla="*/ 2577826 h 2577826"/>
              <a:gd name="csX13" fmla="*/ 3476779 w 3919074"/>
              <a:gd name="csY13" fmla="*/ 2577826 h 2577826"/>
              <a:gd name="csX14" fmla="*/ 2995292 w 3919074"/>
              <a:gd name="csY14" fmla="*/ 2577826 h 2577826"/>
              <a:gd name="csX15" fmla="*/ 2435425 w 3919074"/>
              <a:gd name="csY15" fmla="*/ 2577826 h 2577826"/>
              <a:gd name="csX16" fmla="*/ 1797175 w 3919074"/>
              <a:gd name="csY16" fmla="*/ 2577826 h 2577826"/>
              <a:gd name="csX17" fmla="*/ 1354880 w 3919074"/>
              <a:gd name="csY17" fmla="*/ 2577826 h 2577826"/>
              <a:gd name="csX18" fmla="*/ 873394 w 3919074"/>
              <a:gd name="csY18" fmla="*/ 2577826 h 2577826"/>
              <a:gd name="csX19" fmla="*/ 0 w 3919074"/>
              <a:gd name="csY19" fmla="*/ 2577826 h 2577826"/>
              <a:gd name="csX20" fmla="*/ 0 w 3919074"/>
              <a:gd name="csY20" fmla="*/ 2139596 h 2577826"/>
              <a:gd name="csX21" fmla="*/ 0 w 3919074"/>
              <a:gd name="csY21" fmla="*/ 1572474 h 2577826"/>
              <a:gd name="csX22" fmla="*/ 0 w 3919074"/>
              <a:gd name="csY22" fmla="*/ 1108465 h 2577826"/>
              <a:gd name="csX23" fmla="*/ 0 w 3919074"/>
              <a:gd name="csY23" fmla="*/ 618678 h 2577826"/>
              <a:gd name="csX24" fmla="*/ 0 w 3919074"/>
              <a:gd name="csY24" fmla="*/ 0 h 25778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3919074" h="2577826" fill="none" extrusionOk="0">
                <a:moveTo>
                  <a:pt x="0" y="0"/>
                </a:moveTo>
                <a:cubicBezTo>
                  <a:pt x="200391" y="-4454"/>
                  <a:pt x="412300" y="72622"/>
                  <a:pt x="638249" y="0"/>
                </a:cubicBezTo>
                <a:cubicBezTo>
                  <a:pt x="864198" y="-72622"/>
                  <a:pt x="1027155" y="29750"/>
                  <a:pt x="1276498" y="0"/>
                </a:cubicBezTo>
                <a:cubicBezTo>
                  <a:pt x="1525841" y="-29750"/>
                  <a:pt x="1666472" y="22339"/>
                  <a:pt x="1836366" y="0"/>
                </a:cubicBezTo>
                <a:cubicBezTo>
                  <a:pt x="2006260" y="-22339"/>
                  <a:pt x="2173750" y="1741"/>
                  <a:pt x="2357043" y="0"/>
                </a:cubicBezTo>
                <a:cubicBezTo>
                  <a:pt x="2540336" y="-1741"/>
                  <a:pt x="2644911" y="34042"/>
                  <a:pt x="2838529" y="0"/>
                </a:cubicBezTo>
                <a:cubicBezTo>
                  <a:pt x="3032147" y="-34042"/>
                  <a:pt x="3208264" y="21918"/>
                  <a:pt x="3320016" y="0"/>
                </a:cubicBezTo>
                <a:cubicBezTo>
                  <a:pt x="3431768" y="-21918"/>
                  <a:pt x="3670371" y="1484"/>
                  <a:pt x="3919074" y="0"/>
                </a:cubicBezTo>
                <a:cubicBezTo>
                  <a:pt x="3952989" y="179972"/>
                  <a:pt x="3913376" y="378622"/>
                  <a:pt x="3919074" y="515565"/>
                </a:cubicBezTo>
                <a:cubicBezTo>
                  <a:pt x="3924772" y="652509"/>
                  <a:pt x="3917368" y="825652"/>
                  <a:pt x="3919074" y="953796"/>
                </a:cubicBezTo>
                <a:cubicBezTo>
                  <a:pt x="3920780" y="1081940"/>
                  <a:pt x="3884229" y="1224460"/>
                  <a:pt x="3919074" y="1417804"/>
                </a:cubicBezTo>
                <a:cubicBezTo>
                  <a:pt x="3953919" y="1611148"/>
                  <a:pt x="3867419" y="1821037"/>
                  <a:pt x="3919074" y="1933370"/>
                </a:cubicBezTo>
                <a:cubicBezTo>
                  <a:pt x="3970729" y="2045703"/>
                  <a:pt x="3914948" y="2309420"/>
                  <a:pt x="3919074" y="2577826"/>
                </a:cubicBezTo>
                <a:cubicBezTo>
                  <a:pt x="3726967" y="2608451"/>
                  <a:pt x="3579427" y="2535978"/>
                  <a:pt x="3476779" y="2577826"/>
                </a:cubicBezTo>
                <a:cubicBezTo>
                  <a:pt x="3374132" y="2619674"/>
                  <a:pt x="3176602" y="2562375"/>
                  <a:pt x="2995292" y="2577826"/>
                </a:cubicBezTo>
                <a:cubicBezTo>
                  <a:pt x="2813982" y="2593277"/>
                  <a:pt x="2699675" y="2512246"/>
                  <a:pt x="2435425" y="2577826"/>
                </a:cubicBezTo>
                <a:cubicBezTo>
                  <a:pt x="2171175" y="2643406"/>
                  <a:pt x="2113410" y="2545103"/>
                  <a:pt x="1797175" y="2577826"/>
                </a:cubicBezTo>
                <a:cubicBezTo>
                  <a:pt x="1480940" y="2610549"/>
                  <a:pt x="1545048" y="2553728"/>
                  <a:pt x="1354880" y="2577826"/>
                </a:cubicBezTo>
                <a:cubicBezTo>
                  <a:pt x="1164712" y="2601924"/>
                  <a:pt x="1064180" y="2547702"/>
                  <a:pt x="873394" y="2577826"/>
                </a:cubicBezTo>
                <a:cubicBezTo>
                  <a:pt x="682608" y="2607950"/>
                  <a:pt x="332249" y="2542076"/>
                  <a:pt x="0" y="2577826"/>
                </a:cubicBezTo>
                <a:cubicBezTo>
                  <a:pt x="-15057" y="2361252"/>
                  <a:pt x="35293" y="2330698"/>
                  <a:pt x="0" y="2139596"/>
                </a:cubicBezTo>
                <a:cubicBezTo>
                  <a:pt x="-35293" y="1948494"/>
                  <a:pt x="4991" y="1688538"/>
                  <a:pt x="0" y="1572474"/>
                </a:cubicBezTo>
                <a:cubicBezTo>
                  <a:pt x="-4991" y="1456410"/>
                  <a:pt x="36057" y="1310996"/>
                  <a:pt x="0" y="1108465"/>
                </a:cubicBezTo>
                <a:cubicBezTo>
                  <a:pt x="-36057" y="905934"/>
                  <a:pt x="31407" y="816092"/>
                  <a:pt x="0" y="618678"/>
                </a:cubicBezTo>
                <a:cubicBezTo>
                  <a:pt x="-31407" y="421264"/>
                  <a:pt x="24124" y="164358"/>
                  <a:pt x="0" y="0"/>
                </a:cubicBezTo>
                <a:close/>
              </a:path>
              <a:path w="3919074" h="2577826" stroke="0" extrusionOk="0">
                <a:moveTo>
                  <a:pt x="0" y="0"/>
                </a:moveTo>
                <a:cubicBezTo>
                  <a:pt x="151115" y="-25015"/>
                  <a:pt x="322071" y="17061"/>
                  <a:pt x="599058" y="0"/>
                </a:cubicBezTo>
                <a:cubicBezTo>
                  <a:pt x="876045" y="-17061"/>
                  <a:pt x="1057069" y="61324"/>
                  <a:pt x="1198117" y="0"/>
                </a:cubicBezTo>
                <a:cubicBezTo>
                  <a:pt x="1339165" y="-61324"/>
                  <a:pt x="1487203" y="51112"/>
                  <a:pt x="1640412" y="0"/>
                </a:cubicBezTo>
                <a:cubicBezTo>
                  <a:pt x="1793621" y="-51112"/>
                  <a:pt x="1974343" y="2258"/>
                  <a:pt x="2121899" y="0"/>
                </a:cubicBezTo>
                <a:cubicBezTo>
                  <a:pt x="2269455" y="-2258"/>
                  <a:pt x="2369810" y="14391"/>
                  <a:pt x="2603385" y="0"/>
                </a:cubicBezTo>
                <a:cubicBezTo>
                  <a:pt x="2836960" y="-14391"/>
                  <a:pt x="2858258" y="48051"/>
                  <a:pt x="3045680" y="0"/>
                </a:cubicBezTo>
                <a:cubicBezTo>
                  <a:pt x="3233103" y="-48051"/>
                  <a:pt x="3649536" y="77914"/>
                  <a:pt x="3919074" y="0"/>
                </a:cubicBezTo>
                <a:cubicBezTo>
                  <a:pt x="3940093" y="143647"/>
                  <a:pt x="3899473" y="329849"/>
                  <a:pt x="3919074" y="567122"/>
                </a:cubicBezTo>
                <a:cubicBezTo>
                  <a:pt x="3938675" y="804395"/>
                  <a:pt x="3909902" y="790401"/>
                  <a:pt x="3919074" y="1005352"/>
                </a:cubicBezTo>
                <a:cubicBezTo>
                  <a:pt x="3928246" y="1220303"/>
                  <a:pt x="3911283" y="1269650"/>
                  <a:pt x="3919074" y="1520917"/>
                </a:cubicBezTo>
                <a:cubicBezTo>
                  <a:pt x="3926865" y="1772185"/>
                  <a:pt x="3890730" y="1931173"/>
                  <a:pt x="3919074" y="2088039"/>
                </a:cubicBezTo>
                <a:cubicBezTo>
                  <a:pt x="3947418" y="2244905"/>
                  <a:pt x="3904174" y="2456539"/>
                  <a:pt x="3919074" y="2577826"/>
                </a:cubicBezTo>
                <a:cubicBezTo>
                  <a:pt x="3701260" y="2636627"/>
                  <a:pt x="3508215" y="2571581"/>
                  <a:pt x="3398397" y="2577826"/>
                </a:cubicBezTo>
                <a:cubicBezTo>
                  <a:pt x="3288579" y="2584071"/>
                  <a:pt x="2974987" y="2515857"/>
                  <a:pt x="2838529" y="2577826"/>
                </a:cubicBezTo>
                <a:cubicBezTo>
                  <a:pt x="2702071" y="2639795"/>
                  <a:pt x="2472793" y="2575737"/>
                  <a:pt x="2278662" y="2577826"/>
                </a:cubicBezTo>
                <a:cubicBezTo>
                  <a:pt x="2084531" y="2579915"/>
                  <a:pt x="2036480" y="2527642"/>
                  <a:pt x="1836366" y="2577826"/>
                </a:cubicBezTo>
                <a:cubicBezTo>
                  <a:pt x="1636252" y="2628010"/>
                  <a:pt x="1484496" y="2533393"/>
                  <a:pt x="1394071" y="2577826"/>
                </a:cubicBezTo>
                <a:cubicBezTo>
                  <a:pt x="1303646" y="2622259"/>
                  <a:pt x="1086672" y="2573584"/>
                  <a:pt x="951775" y="2577826"/>
                </a:cubicBezTo>
                <a:cubicBezTo>
                  <a:pt x="816878" y="2582068"/>
                  <a:pt x="447523" y="2528648"/>
                  <a:pt x="0" y="2577826"/>
                </a:cubicBezTo>
                <a:cubicBezTo>
                  <a:pt x="-48561" y="2384067"/>
                  <a:pt x="39461" y="2209588"/>
                  <a:pt x="0" y="2113817"/>
                </a:cubicBezTo>
                <a:cubicBezTo>
                  <a:pt x="-39461" y="2018046"/>
                  <a:pt x="39121" y="1868880"/>
                  <a:pt x="0" y="1624030"/>
                </a:cubicBezTo>
                <a:cubicBezTo>
                  <a:pt x="-39121" y="1379180"/>
                  <a:pt x="43068" y="1351935"/>
                  <a:pt x="0" y="1160022"/>
                </a:cubicBezTo>
                <a:cubicBezTo>
                  <a:pt x="-43068" y="968109"/>
                  <a:pt x="119" y="851188"/>
                  <a:pt x="0" y="618678"/>
                </a:cubicBezTo>
                <a:cubicBezTo>
                  <a:pt x="-119" y="386168"/>
                  <a:pt x="51626" y="225377"/>
                  <a:pt x="0" y="0"/>
                </a:cubicBezTo>
                <a:close/>
              </a:path>
            </a:pathLst>
          </a:custGeom>
          <a:ln>
            <a:solidFill>
              <a:schemeClr val="tx1"/>
            </a:solidFill>
            <a:extLst>
              <a:ext uri="{C807C97D-BFC1-408E-A445-0C87EB9F89A2}">
                <ask:lineSketchStyleProps xmlns:ask="http://schemas.microsoft.com/office/drawing/2018/sketchyshapes" sd="1262744508">
                  <a:prstGeom prst="rect">
                    <a:avLst/>
                  </a:prstGeom>
                  <ask:type>
                    <ask:lineSketchScribble/>
                  </ask:type>
                </ask:lineSketchStyleProps>
              </a:ext>
            </a:extLst>
          </a:ln>
        </p:spPr>
      </p:pic>
    </p:spTree>
    <p:extLst>
      <p:ext uri="{BB962C8B-B14F-4D97-AF65-F5344CB8AC3E}">
        <p14:creationId xmlns:p14="http://schemas.microsoft.com/office/powerpoint/2010/main" val="2105510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8000">
              <a:schemeClr val="accent1">
                <a:lumMod val="45000"/>
                <a:lumOff val="55000"/>
              </a:schemeClr>
            </a:gs>
            <a:gs pos="56000">
              <a:schemeClr val="accent1">
                <a:lumMod val="45000"/>
                <a:lumOff val="55000"/>
              </a:schemeClr>
            </a:gs>
            <a:gs pos="100000">
              <a:schemeClr val="accent5">
                <a:lumMod val="75000"/>
              </a:schemeClr>
            </a:gs>
          </a:gsLst>
          <a:lin ang="5400000" scaled="1"/>
        </a:gradFill>
        <a:effectLst/>
      </p:bgPr>
    </p:bg>
    <p:spTree>
      <p:nvGrpSpPr>
        <p:cNvPr id="1" name=""/>
        <p:cNvGrpSpPr/>
        <p:nvPr/>
      </p:nvGrpSpPr>
      <p:grpSpPr>
        <a:xfrm>
          <a:off x="0" y="0"/>
          <a:ext cx="0" cy="0"/>
          <a:chOff x="0" y="0"/>
          <a:chExt cx="0" cy="0"/>
        </a:xfrm>
      </p:grpSpPr>
      <p:pic>
        <p:nvPicPr>
          <p:cNvPr id="10" name="Рисунок 9" descr="Изображение выглядит как рисунок, стол&#10;&#10;Автоматически созданное описание">
            <a:extLst>
              <a:ext uri="{FF2B5EF4-FFF2-40B4-BE49-F238E27FC236}">
                <a16:creationId xmlns:a16="http://schemas.microsoft.com/office/drawing/2014/main" id="{40708234-ADCB-4E2F-ADD1-5D7E54EB7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TextBox 4">
            <a:extLst>
              <a:ext uri="{FF2B5EF4-FFF2-40B4-BE49-F238E27FC236}">
                <a16:creationId xmlns:a16="http://schemas.microsoft.com/office/drawing/2014/main" id="{17F2732C-0D22-41B5-AE9C-B63C5376655E}"/>
              </a:ext>
            </a:extLst>
          </p:cNvPr>
          <p:cNvSpPr txBox="1"/>
          <p:nvPr/>
        </p:nvSpPr>
        <p:spPr>
          <a:xfrm>
            <a:off x="576545" y="1690062"/>
            <a:ext cx="5519452" cy="3477875"/>
          </a:xfrm>
          <a:custGeom>
            <a:avLst/>
            <a:gdLst>
              <a:gd name="csX0" fmla="*/ 0 w 5519452"/>
              <a:gd name="csY0" fmla="*/ 0 h 3477875"/>
              <a:gd name="csX1" fmla="*/ 441556 w 5519452"/>
              <a:gd name="csY1" fmla="*/ 0 h 3477875"/>
              <a:gd name="csX2" fmla="*/ 938307 w 5519452"/>
              <a:gd name="csY2" fmla="*/ 0 h 3477875"/>
              <a:gd name="csX3" fmla="*/ 1379863 w 5519452"/>
              <a:gd name="csY3" fmla="*/ 0 h 3477875"/>
              <a:gd name="csX4" fmla="*/ 1931808 w 5519452"/>
              <a:gd name="csY4" fmla="*/ 0 h 3477875"/>
              <a:gd name="csX5" fmla="*/ 2594142 w 5519452"/>
              <a:gd name="csY5" fmla="*/ 0 h 3477875"/>
              <a:gd name="csX6" fmla="*/ 3035699 w 5519452"/>
              <a:gd name="csY6" fmla="*/ 0 h 3477875"/>
              <a:gd name="csX7" fmla="*/ 3532449 w 5519452"/>
              <a:gd name="csY7" fmla="*/ 0 h 3477875"/>
              <a:gd name="csX8" fmla="*/ 3974005 w 5519452"/>
              <a:gd name="csY8" fmla="*/ 0 h 3477875"/>
              <a:gd name="csX9" fmla="*/ 4360367 w 5519452"/>
              <a:gd name="csY9" fmla="*/ 0 h 3477875"/>
              <a:gd name="csX10" fmla="*/ 4967507 w 5519452"/>
              <a:gd name="csY10" fmla="*/ 0 h 3477875"/>
              <a:gd name="csX11" fmla="*/ 5519452 w 5519452"/>
              <a:gd name="csY11" fmla="*/ 0 h 3477875"/>
              <a:gd name="csX12" fmla="*/ 5519452 w 5519452"/>
              <a:gd name="csY12" fmla="*/ 649203 h 3477875"/>
              <a:gd name="csX13" fmla="*/ 5519452 w 5519452"/>
              <a:gd name="csY13" fmla="*/ 1159292 h 3477875"/>
              <a:gd name="csX14" fmla="*/ 5519452 w 5519452"/>
              <a:gd name="csY14" fmla="*/ 1669380 h 3477875"/>
              <a:gd name="csX15" fmla="*/ 5519452 w 5519452"/>
              <a:gd name="csY15" fmla="*/ 2214247 h 3477875"/>
              <a:gd name="csX16" fmla="*/ 5519452 w 5519452"/>
              <a:gd name="csY16" fmla="*/ 2724335 h 3477875"/>
              <a:gd name="csX17" fmla="*/ 5519452 w 5519452"/>
              <a:gd name="csY17" fmla="*/ 3477875 h 3477875"/>
              <a:gd name="csX18" fmla="*/ 4967507 w 5519452"/>
              <a:gd name="csY18" fmla="*/ 3477875 h 3477875"/>
              <a:gd name="csX19" fmla="*/ 4470756 w 5519452"/>
              <a:gd name="csY19" fmla="*/ 3477875 h 3477875"/>
              <a:gd name="csX20" fmla="*/ 3863616 w 5519452"/>
              <a:gd name="csY20" fmla="*/ 3477875 h 3477875"/>
              <a:gd name="csX21" fmla="*/ 3256477 w 5519452"/>
              <a:gd name="csY21" fmla="*/ 3477875 h 3477875"/>
              <a:gd name="csX22" fmla="*/ 2704531 w 5519452"/>
              <a:gd name="csY22" fmla="*/ 3477875 h 3477875"/>
              <a:gd name="csX23" fmla="*/ 2207781 w 5519452"/>
              <a:gd name="csY23" fmla="*/ 3477875 h 3477875"/>
              <a:gd name="csX24" fmla="*/ 1711030 w 5519452"/>
              <a:gd name="csY24" fmla="*/ 3477875 h 3477875"/>
              <a:gd name="csX25" fmla="*/ 1269474 w 5519452"/>
              <a:gd name="csY25" fmla="*/ 3477875 h 3477875"/>
              <a:gd name="csX26" fmla="*/ 883112 w 5519452"/>
              <a:gd name="csY26" fmla="*/ 3477875 h 3477875"/>
              <a:gd name="csX27" fmla="*/ 496751 w 5519452"/>
              <a:gd name="csY27" fmla="*/ 3477875 h 3477875"/>
              <a:gd name="csX28" fmla="*/ 0 w 5519452"/>
              <a:gd name="csY28" fmla="*/ 3477875 h 3477875"/>
              <a:gd name="csX29" fmla="*/ 0 w 5519452"/>
              <a:gd name="csY29" fmla="*/ 2828672 h 3477875"/>
              <a:gd name="csX30" fmla="*/ 0 w 5519452"/>
              <a:gd name="csY30" fmla="*/ 2318583 h 3477875"/>
              <a:gd name="csX31" fmla="*/ 0 w 5519452"/>
              <a:gd name="csY31" fmla="*/ 1773716 h 3477875"/>
              <a:gd name="csX32" fmla="*/ 0 w 5519452"/>
              <a:gd name="csY32" fmla="*/ 1124513 h 3477875"/>
              <a:gd name="csX33" fmla="*/ 0 w 5519452"/>
              <a:gd name="csY33" fmla="*/ 544867 h 3477875"/>
              <a:gd name="csX34" fmla="*/ 0 w 5519452"/>
              <a:gd name="csY34" fmla="*/ 0 h 34778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5519452" h="3477875" fill="none" extrusionOk="0">
                <a:moveTo>
                  <a:pt x="0" y="0"/>
                </a:moveTo>
                <a:cubicBezTo>
                  <a:pt x="190195" y="-8069"/>
                  <a:pt x="310276" y="13818"/>
                  <a:pt x="441556" y="0"/>
                </a:cubicBezTo>
                <a:cubicBezTo>
                  <a:pt x="572836" y="-13818"/>
                  <a:pt x="696843" y="44327"/>
                  <a:pt x="938307" y="0"/>
                </a:cubicBezTo>
                <a:cubicBezTo>
                  <a:pt x="1179771" y="-44327"/>
                  <a:pt x="1258525" y="24388"/>
                  <a:pt x="1379863" y="0"/>
                </a:cubicBezTo>
                <a:cubicBezTo>
                  <a:pt x="1501201" y="-24388"/>
                  <a:pt x="1794667" y="8782"/>
                  <a:pt x="1931808" y="0"/>
                </a:cubicBezTo>
                <a:cubicBezTo>
                  <a:pt x="2068949" y="-8782"/>
                  <a:pt x="2451275" y="47401"/>
                  <a:pt x="2594142" y="0"/>
                </a:cubicBezTo>
                <a:cubicBezTo>
                  <a:pt x="2737009" y="-47401"/>
                  <a:pt x="2890296" y="39282"/>
                  <a:pt x="3035699" y="0"/>
                </a:cubicBezTo>
                <a:cubicBezTo>
                  <a:pt x="3181102" y="-39282"/>
                  <a:pt x="3405443" y="22947"/>
                  <a:pt x="3532449" y="0"/>
                </a:cubicBezTo>
                <a:cubicBezTo>
                  <a:pt x="3659455" y="-22947"/>
                  <a:pt x="3848920" y="50352"/>
                  <a:pt x="3974005" y="0"/>
                </a:cubicBezTo>
                <a:cubicBezTo>
                  <a:pt x="4099090" y="-50352"/>
                  <a:pt x="4170529" y="3111"/>
                  <a:pt x="4360367" y="0"/>
                </a:cubicBezTo>
                <a:cubicBezTo>
                  <a:pt x="4550205" y="-3111"/>
                  <a:pt x="4846058" y="44944"/>
                  <a:pt x="4967507" y="0"/>
                </a:cubicBezTo>
                <a:cubicBezTo>
                  <a:pt x="5088956" y="-44944"/>
                  <a:pt x="5374492" y="19077"/>
                  <a:pt x="5519452" y="0"/>
                </a:cubicBezTo>
                <a:cubicBezTo>
                  <a:pt x="5585974" y="286810"/>
                  <a:pt x="5476216" y="386476"/>
                  <a:pt x="5519452" y="649203"/>
                </a:cubicBezTo>
                <a:cubicBezTo>
                  <a:pt x="5562688" y="911930"/>
                  <a:pt x="5507875" y="948779"/>
                  <a:pt x="5519452" y="1159292"/>
                </a:cubicBezTo>
                <a:cubicBezTo>
                  <a:pt x="5531029" y="1369805"/>
                  <a:pt x="5486416" y="1499412"/>
                  <a:pt x="5519452" y="1669380"/>
                </a:cubicBezTo>
                <a:cubicBezTo>
                  <a:pt x="5552488" y="1839348"/>
                  <a:pt x="5477218" y="2104794"/>
                  <a:pt x="5519452" y="2214247"/>
                </a:cubicBezTo>
                <a:cubicBezTo>
                  <a:pt x="5561686" y="2323700"/>
                  <a:pt x="5502529" y="2526656"/>
                  <a:pt x="5519452" y="2724335"/>
                </a:cubicBezTo>
                <a:cubicBezTo>
                  <a:pt x="5536375" y="2922014"/>
                  <a:pt x="5487582" y="3124582"/>
                  <a:pt x="5519452" y="3477875"/>
                </a:cubicBezTo>
                <a:cubicBezTo>
                  <a:pt x="5350954" y="3505004"/>
                  <a:pt x="5089885" y="3417413"/>
                  <a:pt x="4967507" y="3477875"/>
                </a:cubicBezTo>
                <a:cubicBezTo>
                  <a:pt x="4845129" y="3538337"/>
                  <a:pt x="4717883" y="3421929"/>
                  <a:pt x="4470756" y="3477875"/>
                </a:cubicBezTo>
                <a:cubicBezTo>
                  <a:pt x="4223629" y="3533821"/>
                  <a:pt x="4078545" y="3445408"/>
                  <a:pt x="3863616" y="3477875"/>
                </a:cubicBezTo>
                <a:cubicBezTo>
                  <a:pt x="3648687" y="3510342"/>
                  <a:pt x="3447346" y="3436839"/>
                  <a:pt x="3256477" y="3477875"/>
                </a:cubicBezTo>
                <a:cubicBezTo>
                  <a:pt x="3065608" y="3518911"/>
                  <a:pt x="2912762" y="3414184"/>
                  <a:pt x="2704531" y="3477875"/>
                </a:cubicBezTo>
                <a:cubicBezTo>
                  <a:pt x="2496300" y="3541566"/>
                  <a:pt x="2322662" y="3470181"/>
                  <a:pt x="2207781" y="3477875"/>
                </a:cubicBezTo>
                <a:cubicBezTo>
                  <a:pt x="2092900" y="3485569"/>
                  <a:pt x="1875254" y="3434967"/>
                  <a:pt x="1711030" y="3477875"/>
                </a:cubicBezTo>
                <a:cubicBezTo>
                  <a:pt x="1546806" y="3520783"/>
                  <a:pt x="1385998" y="3467240"/>
                  <a:pt x="1269474" y="3477875"/>
                </a:cubicBezTo>
                <a:cubicBezTo>
                  <a:pt x="1152950" y="3488510"/>
                  <a:pt x="1063662" y="3468669"/>
                  <a:pt x="883112" y="3477875"/>
                </a:cubicBezTo>
                <a:cubicBezTo>
                  <a:pt x="702562" y="3487081"/>
                  <a:pt x="590219" y="3464408"/>
                  <a:pt x="496751" y="3477875"/>
                </a:cubicBezTo>
                <a:cubicBezTo>
                  <a:pt x="403283" y="3491342"/>
                  <a:pt x="112155" y="3469006"/>
                  <a:pt x="0" y="3477875"/>
                </a:cubicBezTo>
                <a:cubicBezTo>
                  <a:pt x="-720" y="3205548"/>
                  <a:pt x="21507" y="3136356"/>
                  <a:pt x="0" y="2828672"/>
                </a:cubicBezTo>
                <a:cubicBezTo>
                  <a:pt x="-21507" y="2520988"/>
                  <a:pt x="15175" y="2480807"/>
                  <a:pt x="0" y="2318583"/>
                </a:cubicBezTo>
                <a:cubicBezTo>
                  <a:pt x="-15175" y="2156359"/>
                  <a:pt x="22464" y="1906999"/>
                  <a:pt x="0" y="1773716"/>
                </a:cubicBezTo>
                <a:cubicBezTo>
                  <a:pt x="-22464" y="1640433"/>
                  <a:pt x="5257" y="1263575"/>
                  <a:pt x="0" y="1124513"/>
                </a:cubicBezTo>
                <a:cubicBezTo>
                  <a:pt x="-5257" y="985451"/>
                  <a:pt x="17719" y="673452"/>
                  <a:pt x="0" y="544867"/>
                </a:cubicBezTo>
                <a:cubicBezTo>
                  <a:pt x="-17719" y="416282"/>
                  <a:pt x="40959" y="231131"/>
                  <a:pt x="0" y="0"/>
                </a:cubicBezTo>
                <a:close/>
              </a:path>
              <a:path w="5519452" h="3477875" stroke="0" extrusionOk="0">
                <a:moveTo>
                  <a:pt x="0" y="0"/>
                </a:moveTo>
                <a:cubicBezTo>
                  <a:pt x="223192" y="-43432"/>
                  <a:pt x="464852" y="2932"/>
                  <a:pt x="607140" y="0"/>
                </a:cubicBezTo>
                <a:cubicBezTo>
                  <a:pt x="749428" y="-2932"/>
                  <a:pt x="1077101" y="16310"/>
                  <a:pt x="1214279" y="0"/>
                </a:cubicBezTo>
                <a:cubicBezTo>
                  <a:pt x="1351457" y="-16310"/>
                  <a:pt x="1532683" y="13473"/>
                  <a:pt x="1711030" y="0"/>
                </a:cubicBezTo>
                <a:cubicBezTo>
                  <a:pt x="1889377" y="-13473"/>
                  <a:pt x="1964551" y="55395"/>
                  <a:pt x="2207781" y="0"/>
                </a:cubicBezTo>
                <a:cubicBezTo>
                  <a:pt x="2451011" y="-55395"/>
                  <a:pt x="2557725" y="960"/>
                  <a:pt x="2704531" y="0"/>
                </a:cubicBezTo>
                <a:cubicBezTo>
                  <a:pt x="2851337" y="-960"/>
                  <a:pt x="2970938" y="19704"/>
                  <a:pt x="3146088" y="0"/>
                </a:cubicBezTo>
                <a:cubicBezTo>
                  <a:pt x="3321238" y="-19704"/>
                  <a:pt x="3539640" y="49244"/>
                  <a:pt x="3753227" y="0"/>
                </a:cubicBezTo>
                <a:cubicBezTo>
                  <a:pt x="3966814" y="-49244"/>
                  <a:pt x="4129488" y="39698"/>
                  <a:pt x="4305173" y="0"/>
                </a:cubicBezTo>
                <a:cubicBezTo>
                  <a:pt x="4480858" y="-39698"/>
                  <a:pt x="4663270" y="4606"/>
                  <a:pt x="4857118" y="0"/>
                </a:cubicBezTo>
                <a:cubicBezTo>
                  <a:pt x="5050967" y="-4606"/>
                  <a:pt x="5326543" y="51582"/>
                  <a:pt x="5519452" y="0"/>
                </a:cubicBezTo>
                <a:cubicBezTo>
                  <a:pt x="5520867" y="144345"/>
                  <a:pt x="5514932" y="294202"/>
                  <a:pt x="5519452" y="475310"/>
                </a:cubicBezTo>
                <a:cubicBezTo>
                  <a:pt x="5523972" y="656418"/>
                  <a:pt x="5477322" y="879827"/>
                  <a:pt x="5519452" y="1124513"/>
                </a:cubicBezTo>
                <a:cubicBezTo>
                  <a:pt x="5561582" y="1369199"/>
                  <a:pt x="5479826" y="1448234"/>
                  <a:pt x="5519452" y="1704159"/>
                </a:cubicBezTo>
                <a:cubicBezTo>
                  <a:pt x="5559078" y="1960084"/>
                  <a:pt x="5506469" y="2101797"/>
                  <a:pt x="5519452" y="2353362"/>
                </a:cubicBezTo>
                <a:cubicBezTo>
                  <a:pt x="5532435" y="2604927"/>
                  <a:pt x="5471767" y="2725964"/>
                  <a:pt x="5519452" y="2828672"/>
                </a:cubicBezTo>
                <a:cubicBezTo>
                  <a:pt x="5567137" y="2931380"/>
                  <a:pt x="5481939" y="3207339"/>
                  <a:pt x="5519452" y="3477875"/>
                </a:cubicBezTo>
                <a:cubicBezTo>
                  <a:pt x="5397447" y="3511056"/>
                  <a:pt x="5230670" y="3443220"/>
                  <a:pt x="4967507" y="3477875"/>
                </a:cubicBezTo>
                <a:cubicBezTo>
                  <a:pt x="4704345" y="3512530"/>
                  <a:pt x="4719591" y="3474441"/>
                  <a:pt x="4525951" y="3477875"/>
                </a:cubicBezTo>
                <a:cubicBezTo>
                  <a:pt x="4332311" y="3481309"/>
                  <a:pt x="4121073" y="3413413"/>
                  <a:pt x="3918811" y="3477875"/>
                </a:cubicBezTo>
                <a:cubicBezTo>
                  <a:pt x="3716549" y="3542337"/>
                  <a:pt x="3576372" y="3428432"/>
                  <a:pt x="3477255" y="3477875"/>
                </a:cubicBezTo>
                <a:cubicBezTo>
                  <a:pt x="3378138" y="3527318"/>
                  <a:pt x="3124022" y="3419601"/>
                  <a:pt x="2980504" y="3477875"/>
                </a:cubicBezTo>
                <a:cubicBezTo>
                  <a:pt x="2836986" y="3536149"/>
                  <a:pt x="2669840" y="3438770"/>
                  <a:pt x="2483753" y="3477875"/>
                </a:cubicBezTo>
                <a:cubicBezTo>
                  <a:pt x="2297666" y="3516980"/>
                  <a:pt x="2101154" y="3470522"/>
                  <a:pt x="1987003" y="3477875"/>
                </a:cubicBezTo>
                <a:cubicBezTo>
                  <a:pt x="1872852" y="3485228"/>
                  <a:pt x="1575512" y="3461331"/>
                  <a:pt x="1324668" y="3477875"/>
                </a:cubicBezTo>
                <a:cubicBezTo>
                  <a:pt x="1073825" y="3494419"/>
                  <a:pt x="969113" y="3477392"/>
                  <a:pt x="827918" y="3477875"/>
                </a:cubicBezTo>
                <a:cubicBezTo>
                  <a:pt x="686723" y="3478358"/>
                  <a:pt x="365756" y="3400211"/>
                  <a:pt x="0" y="3477875"/>
                </a:cubicBezTo>
                <a:cubicBezTo>
                  <a:pt x="-42640" y="3299458"/>
                  <a:pt x="14431" y="3153012"/>
                  <a:pt x="0" y="2933008"/>
                </a:cubicBezTo>
                <a:cubicBezTo>
                  <a:pt x="-14431" y="2713004"/>
                  <a:pt x="57383" y="2583693"/>
                  <a:pt x="0" y="2283805"/>
                </a:cubicBezTo>
                <a:cubicBezTo>
                  <a:pt x="-57383" y="1983917"/>
                  <a:pt x="53531" y="1940843"/>
                  <a:pt x="0" y="1704159"/>
                </a:cubicBezTo>
                <a:cubicBezTo>
                  <a:pt x="-53531" y="1467475"/>
                  <a:pt x="56708" y="1284331"/>
                  <a:pt x="0" y="1159292"/>
                </a:cubicBezTo>
                <a:cubicBezTo>
                  <a:pt x="-56708" y="1034253"/>
                  <a:pt x="65621" y="764293"/>
                  <a:pt x="0" y="579646"/>
                </a:cubicBezTo>
                <a:cubicBezTo>
                  <a:pt x="-65621" y="394999"/>
                  <a:pt x="46268" y="185895"/>
                  <a:pt x="0" y="0"/>
                </a:cubicBezTo>
                <a:close/>
              </a:path>
            </a:pathLst>
          </a:custGeom>
          <a:ln>
            <a:solidFill>
              <a:srgbClr val="002060"/>
            </a:solidFill>
            <a:extLst>
              <a:ext uri="{C807C97D-BFC1-408E-A445-0C87EB9F89A2}">
                <ask:lineSketchStyleProps xmlns:ask="http://schemas.microsoft.com/office/drawing/2018/sketchyshapes" sd="2599978664">
                  <a:prstGeom prst="rect">
                    <a:avLst/>
                  </a:prstGeom>
                  <ask:type>
                    <ask:lineSketchScribble/>
                  </ask:type>
                </ask:lineSketchStyleProps>
              </a:ext>
            </a:extLst>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sz="2000" dirty="0">
                <a:latin typeface="Times New Roman" panose="02020603050405020304" pitchFamily="18" charset="0"/>
                <a:cs typeface="Times New Roman" panose="02020603050405020304" pitchFamily="18" charset="0"/>
              </a:rPr>
              <a:t>Попросите ребенка вымыть испачканную куклу. В процессе игры называйте части тела, которые надо вымыть: «</a:t>
            </a:r>
            <a:r>
              <a:rPr lang="ru-RU" sz="2000" i="1" dirty="0">
                <a:latin typeface="Times New Roman" panose="02020603050405020304" pitchFamily="18" charset="0"/>
                <a:cs typeface="Times New Roman" panose="02020603050405020304" pitchFamily="18" charset="0"/>
              </a:rPr>
              <a:t>А теперь вымой ей ножку, посмотри, как она испачкалась</a:t>
            </a:r>
            <a:r>
              <a:rPr lang="ru-RU" sz="2000" dirty="0">
                <a:latin typeface="Times New Roman" panose="02020603050405020304" pitchFamily="18" charset="0"/>
                <a:cs typeface="Times New Roman" panose="02020603050405020304" pitchFamily="18" charset="0"/>
              </a:rPr>
              <a:t>», и т.д. После намыливания , обратите внимание ребёнка на то, как скользит в руках намыленная кукла.</a:t>
            </a:r>
          </a:p>
          <a:p>
            <a:pPr algn="ctr"/>
            <a:r>
              <a:rPr lang="ru-RU" sz="2000" dirty="0">
                <a:latin typeface="Times New Roman" panose="02020603050405020304" pitchFamily="18" charset="0"/>
                <a:cs typeface="Times New Roman" panose="02020603050405020304" pitchFamily="18" charset="0"/>
              </a:rPr>
              <a:t> Детей постарше можно попросить постирать грязную одежду куклы, повесить сушиться, а куклу переодеть в чистую одежду.  На следующей прогулке можно предложить погладить сухое белье.</a:t>
            </a:r>
          </a:p>
        </p:txBody>
      </p:sp>
      <p:sp>
        <p:nvSpPr>
          <p:cNvPr id="11" name="TextBox 10">
            <a:extLst>
              <a:ext uri="{FF2B5EF4-FFF2-40B4-BE49-F238E27FC236}">
                <a16:creationId xmlns:a16="http://schemas.microsoft.com/office/drawing/2014/main" id="{1BBE5908-D550-4A81-AEC6-B2B634B98B88}"/>
              </a:ext>
            </a:extLst>
          </p:cNvPr>
          <p:cNvSpPr txBox="1"/>
          <p:nvPr/>
        </p:nvSpPr>
        <p:spPr>
          <a:xfrm>
            <a:off x="3936015" y="31362"/>
            <a:ext cx="4344010" cy="923330"/>
          </a:xfrm>
          <a:prstGeom prst="rect">
            <a:avLst/>
          </a:prstGeom>
          <a:noFill/>
        </p:spPr>
        <p:txBody>
          <a:bodyPr wrap="none" rtlCol="0">
            <a:spAutoFit/>
          </a:bodyPr>
          <a:lstStyle/>
          <a:p>
            <a:r>
              <a:rPr lang="ru-RU"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Вымой куклу.</a:t>
            </a:r>
            <a:endParaRPr lang="ru-RU" sz="5400" dirty="0"/>
          </a:p>
        </p:txBody>
      </p:sp>
      <p:sp>
        <p:nvSpPr>
          <p:cNvPr id="12" name="TextBox 11">
            <a:extLst>
              <a:ext uri="{FF2B5EF4-FFF2-40B4-BE49-F238E27FC236}">
                <a16:creationId xmlns:a16="http://schemas.microsoft.com/office/drawing/2014/main" id="{5D594856-6461-456C-8524-23310AACFD7E}"/>
              </a:ext>
            </a:extLst>
          </p:cNvPr>
          <p:cNvSpPr txBox="1"/>
          <p:nvPr/>
        </p:nvSpPr>
        <p:spPr>
          <a:xfrm>
            <a:off x="1904664" y="875138"/>
            <a:ext cx="8382680" cy="646331"/>
          </a:xfrm>
          <a:prstGeom prst="rect">
            <a:avLst/>
          </a:prstGeom>
          <a:noFill/>
        </p:spPr>
        <p:txBody>
          <a:bodyPr wrap="none" rtlCol="0">
            <a:spAutoFit/>
          </a:bodyPr>
          <a:lstStyle/>
          <a:p>
            <a:pPr algn="ctr"/>
            <a:r>
              <a:rPr lang="ru-RU" i="1" dirty="0"/>
              <a:t>Цель: </a:t>
            </a:r>
            <a:r>
              <a:rPr lang="ru-RU" dirty="0"/>
              <a:t>расширять и уточнять словарь по теме </a:t>
            </a:r>
          </a:p>
          <a:p>
            <a:pPr algn="ctr"/>
            <a:r>
              <a:rPr lang="ru-RU" i="1" dirty="0"/>
              <a:t>(мыло, мочалка, мыльница, мыть, намыливать, теплая, холодная, горячая и др.)</a:t>
            </a:r>
          </a:p>
        </p:txBody>
      </p:sp>
      <p:pic>
        <p:nvPicPr>
          <p:cNvPr id="4" name="Рисунок 3" descr="Изображение выглядит как человек, трава, ребенок, маленький&#10;&#10;Автоматически созданное описание">
            <a:extLst>
              <a:ext uri="{FF2B5EF4-FFF2-40B4-BE49-F238E27FC236}">
                <a16:creationId xmlns:a16="http://schemas.microsoft.com/office/drawing/2014/main" id="{C65EE7A5-ACC9-4010-AD30-9161A80AA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1079" y="1798468"/>
            <a:ext cx="4435011" cy="3326258"/>
          </a:xfrm>
          <a:custGeom>
            <a:avLst/>
            <a:gdLst>
              <a:gd name="csX0" fmla="*/ 0 w 4435011"/>
              <a:gd name="csY0" fmla="*/ 0 h 3326258"/>
              <a:gd name="csX1" fmla="*/ 510026 w 4435011"/>
              <a:gd name="csY1" fmla="*/ 0 h 3326258"/>
              <a:gd name="csX2" fmla="*/ 1020053 w 4435011"/>
              <a:gd name="csY2" fmla="*/ 0 h 3326258"/>
              <a:gd name="csX3" fmla="*/ 1530079 w 4435011"/>
              <a:gd name="csY3" fmla="*/ 0 h 3326258"/>
              <a:gd name="csX4" fmla="*/ 2128805 w 4435011"/>
              <a:gd name="csY4" fmla="*/ 0 h 3326258"/>
              <a:gd name="csX5" fmla="*/ 2638832 w 4435011"/>
              <a:gd name="csY5" fmla="*/ 0 h 3326258"/>
              <a:gd name="csX6" fmla="*/ 3281908 w 4435011"/>
              <a:gd name="csY6" fmla="*/ 0 h 3326258"/>
              <a:gd name="csX7" fmla="*/ 3703234 w 4435011"/>
              <a:gd name="csY7" fmla="*/ 0 h 3326258"/>
              <a:gd name="csX8" fmla="*/ 4435011 w 4435011"/>
              <a:gd name="csY8" fmla="*/ 0 h 3326258"/>
              <a:gd name="csX9" fmla="*/ 4435011 w 4435011"/>
              <a:gd name="csY9" fmla="*/ 487851 h 3326258"/>
              <a:gd name="csX10" fmla="*/ 4435011 w 4435011"/>
              <a:gd name="csY10" fmla="*/ 1008965 h 3326258"/>
              <a:gd name="csX11" fmla="*/ 4435011 w 4435011"/>
              <a:gd name="csY11" fmla="*/ 1629866 h 3326258"/>
              <a:gd name="csX12" fmla="*/ 4435011 w 4435011"/>
              <a:gd name="csY12" fmla="*/ 2217505 h 3326258"/>
              <a:gd name="csX13" fmla="*/ 4435011 w 4435011"/>
              <a:gd name="csY13" fmla="*/ 2771882 h 3326258"/>
              <a:gd name="csX14" fmla="*/ 4435011 w 4435011"/>
              <a:gd name="csY14" fmla="*/ 3326258 h 3326258"/>
              <a:gd name="csX15" fmla="*/ 4013685 w 4435011"/>
              <a:gd name="csY15" fmla="*/ 3326258 h 3326258"/>
              <a:gd name="csX16" fmla="*/ 3370608 w 4435011"/>
              <a:gd name="csY16" fmla="*/ 3326258 h 3326258"/>
              <a:gd name="csX17" fmla="*/ 2771882 w 4435011"/>
              <a:gd name="csY17" fmla="*/ 3326258 h 3326258"/>
              <a:gd name="csX18" fmla="*/ 2173155 w 4435011"/>
              <a:gd name="csY18" fmla="*/ 3326258 h 3326258"/>
              <a:gd name="csX19" fmla="*/ 1751829 w 4435011"/>
              <a:gd name="csY19" fmla="*/ 3326258 h 3326258"/>
              <a:gd name="csX20" fmla="*/ 1197453 w 4435011"/>
              <a:gd name="csY20" fmla="*/ 3326258 h 3326258"/>
              <a:gd name="csX21" fmla="*/ 776127 w 4435011"/>
              <a:gd name="csY21" fmla="*/ 3326258 h 3326258"/>
              <a:gd name="csX22" fmla="*/ 0 w 4435011"/>
              <a:gd name="csY22" fmla="*/ 3326258 h 3326258"/>
              <a:gd name="csX23" fmla="*/ 0 w 4435011"/>
              <a:gd name="csY23" fmla="*/ 2705357 h 3326258"/>
              <a:gd name="csX24" fmla="*/ 0 w 4435011"/>
              <a:gd name="csY24" fmla="*/ 2250768 h 3326258"/>
              <a:gd name="csX25" fmla="*/ 0 w 4435011"/>
              <a:gd name="csY25" fmla="*/ 1729654 h 3326258"/>
              <a:gd name="csX26" fmla="*/ 0 w 4435011"/>
              <a:gd name="csY26" fmla="*/ 1142015 h 3326258"/>
              <a:gd name="csX27" fmla="*/ 0 w 4435011"/>
              <a:gd name="csY27" fmla="*/ 521114 h 3326258"/>
              <a:gd name="csX28" fmla="*/ 0 w 4435011"/>
              <a:gd name="csY28" fmla="*/ 0 h 332625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4435011" h="3326258" fill="none" extrusionOk="0">
                <a:moveTo>
                  <a:pt x="0" y="0"/>
                </a:moveTo>
                <a:cubicBezTo>
                  <a:pt x="197712" y="-48413"/>
                  <a:pt x="320835" y="33141"/>
                  <a:pt x="510026" y="0"/>
                </a:cubicBezTo>
                <a:cubicBezTo>
                  <a:pt x="699217" y="-33141"/>
                  <a:pt x="882552" y="22870"/>
                  <a:pt x="1020053" y="0"/>
                </a:cubicBezTo>
                <a:cubicBezTo>
                  <a:pt x="1157554" y="-22870"/>
                  <a:pt x="1281511" y="19399"/>
                  <a:pt x="1530079" y="0"/>
                </a:cubicBezTo>
                <a:cubicBezTo>
                  <a:pt x="1778647" y="-19399"/>
                  <a:pt x="1971725" y="58967"/>
                  <a:pt x="2128805" y="0"/>
                </a:cubicBezTo>
                <a:cubicBezTo>
                  <a:pt x="2285885" y="-58967"/>
                  <a:pt x="2500721" y="25903"/>
                  <a:pt x="2638832" y="0"/>
                </a:cubicBezTo>
                <a:cubicBezTo>
                  <a:pt x="2776943" y="-25903"/>
                  <a:pt x="3007598" y="27903"/>
                  <a:pt x="3281908" y="0"/>
                </a:cubicBezTo>
                <a:cubicBezTo>
                  <a:pt x="3556218" y="-27903"/>
                  <a:pt x="3574202" y="6916"/>
                  <a:pt x="3703234" y="0"/>
                </a:cubicBezTo>
                <a:cubicBezTo>
                  <a:pt x="3832266" y="-6916"/>
                  <a:pt x="4110814" y="84710"/>
                  <a:pt x="4435011" y="0"/>
                </a:cubicBezTo>
                <a:cubicBezTo>
                  <a:pt x="4480214" y="200054"/>
                  <a:pt x="4427119" y="351478"/>
                  <a:pt x="4435011" y="487851"/>
                </a:cubicBezTo>
                <a:cubicBezTo>
                  <a:pt x="4442903" y="624224"/>
                  <a:pt x="4423169" y="904397"/>
                  <a:pt x="4435011" y="1008965"/>
                </a:cubicBezTo>
                <a:cubicBezTo>
                  <a:pt x="4446853" y="1113533"/>
                  <a:pt x="4432938" y="1442464"/>
                  <a:pt x="4435011" y="1629866"/>
                </a:cubicBezTo>
                <a:cubicBezTo>
                  <a:pt x="4437084" y="1817268"/>
                  <a:pt x="4374859" y="1999554"/>
                  <a:pt x="4435011" y="2217505"/>
                </a:cubicBezTo>
                <a:cubicBezTo>
                  <a:pt x="4495163" y="2435456"/>
                  <a:pt x="4408115" y="2611177"/>
                  <a:pt x="4435011" y="2771882"/>
                </a:cubicBezTo>
                <a:cubicBezTo>
                  <a:pt x="4461907" y="2932587"/>
                  <a:pt x="4382803" y="3211666"/>
                  <a:pt x="4435011" y="3326258"/>
                </a:cubicBezTo>
                <a:cubicBezTo>
                  <a:pt x="4313570" y="3344792"/>
                  <a:pt x="4145441" y="3307455"/>
                  <a:pt x="4013685" y="3326258"/>
                </a:cubicBezTo>
                <a:cubicBezTo>
                  <a:pt x="3881929" y="3345061"/>
                  <a:pt x="3535347" y="3289028"/>
                  <a:pt x="3370608" y="3326258"/>
                </a:cubicBezTo>
                <a:cubicBezTo>
                  <a:pt x="3205869" y="3363488"/>
                  <a:pt x="3057965" y="3325067"/>
                  <a:pt x="2771882" y="3326258"/>
                </a:cubicBezTo>
                <a:cubicBezTo>
                  <a:pt x="2485799" y="3327449"/>
                  <a:pt x="2464324" y="3263992"/>
                  <a:pt x="2173155" y="3326258"/>
                </a:cubicBezTo>
                <a:cubicBezTo>
                  <a:pt x="1881986" y="3388524"/>
                  <a:pt x="1900581" y="3325168"/>
                  <a:pt x="1751829" y="3326258"/>
                </a:cubicBezTo>
                <a:cubicBezTo>
                  <a:pt x="1603077" y="3327348"/>
                  <a:pt x="1392323" y="3262551"/>
                  <a:pt x="1197453" y="3326258"/>
                </a:cubicBezTo>
                <a:cubicBezTo>
                  <a:pt x="1002583" y="3389965"/>
                  <a:pt x="936340" y="3304461"/>
                  <a:pt x="776127" y="3326258"/>
                </a:cubicBezTo>
                <a:cubicBezTo>
                  <a:pt x="615914" y="3348055"/>
                  <a:pt x="236267" y="3314782"/>
                  <a:pt x="0" y="3326258"/>
                </a:cubicBezTo>
                <a:cubicBezTo>
                  <a:pt x="-9771" y="3019192"/>
                  <a:pt x="48697" y="2880232"/>
                  <a:pt x="0" y="2705357"/>
                </a:cubicBezTo>
                <a:cubicBezTo>
                  <a:pt x="-48697" y="2530482"/>
                  <a:pt x="3710" y="2409067"/>
                  <a:pt x="0" y="2250768"/>
                </a:cubicBezTo>
                <a:cubicBezTo>
                  <a:pt x="-3710" y="2092469"/>
                  <a:pt x="62245" y="1978781"/>
                  <a:pt x="0" y="1729654"/>
                </a:cubicBezTo>
                <a:cubicBezTo>
                  <a:pt x="-62245" y="1480527"/>
                  <a:pt x="19821" y="1261054"/>
                  <a:pt x="0" y="1142015"/>
                </a:cubicBezTo>
                <a:cubicBezTo>
                  <a:pt x="-19821" y="1022976"/>
                  <a:pt x="26478" y="733798"/>
                  <a:pt x="0" y="521114"/>
                </a:cubicBezTo>
                <a:cubicBezTo>
                  <a:pt x="-26478" y="308430"/>
                  <a:pt x="29157" y="120432"/>
                  <a:pt x="0" y="0"/>
                </a:cubicBezTo>
                <a:close/>
              </a:path>
              <a:path w="4435011" h="3326258" stroke="0" extrusionOk="0">
                <a:moveTo>
                  <a:pt x="0" y="0"/>
                </a:moveTo>
                <a:cubicBezTo>
                  <a:pt x="163922" y="-20138"/>
                  <a:pt x="422215" y="44599"/>
                  <a:pt x="554376" y="0"/>
                </a:cubicBezTo>
                <a:cubicBezTo>
                  <a:pt x="686537" y="-44599"/>
                  <a:pt x="1044764" y="60603"/>
                  <a:pt x="1197453" y="0"/>
                </a:cubicBezTo>
                <a:cubicBezTo>
                  <a:pt x="1350142" y="-60603"/>
                  <a:pt x="1484319" y="2145"/>
                  <a:pt x="1618779" y="0"/>
                </a:cubicBezTo>
                <a:cubicBezTo>
                  <a:pt x="1753239" y="-2145"/>
                  <a:pt x="1899342" y="44333"/>
                  <a:pt x="2040105" y="0"/>
                </a:cubicBezTo>
                <a:cubicBezTo>
                  <a:pt x="2180868" y="-44333"/>
                  <a:pt x="2300559" y="36601"/>
                  <a:pt x="2550131" y="0"/>
                </a:cubicBezTo>
                <a:cubicBezTo>
                  <a:pt x="2799703" y="-36601"/>
                  <a:pt x="2832012" y="52230"/>
                  <a:pt x="3104508" y="0"/>
                </a:cubicBezTo>
                <a:cubicBezTo>
                  <a:pt x="3377004" y="-52230"/>
                  <a:pt x="3397295" y="6425"/>
                  <a:pt x="3570184" y="0"/>
                </a:cubicBezTo>
                <a:cubicBezTo>
                  <a:pt x="3743073" y="-6425"/>
                  <a:pt x="4061772" y="49585"/>
                  <a:pt x="4435011" y="0"/>
                </a:cubicBezTo>
                <a:cubicBezTo>
                  <a:pt x="4506342" y="124868"/>
                  <a:pt x="4426270" y="453274"/>
                  <a:pt x="4435011" y="620901"/>
                </a:cubicBezTo>
                <a:cubicBezTo>
                  <a:pt x="4443752" y="788528"/>
                  <a:pt x="4426238" y="1000416"/>
                  <a:pt x="4435011" y="1142015"/>
                </a:cubicBezTo>
                <a:cubicBezTo>
                  <a:pt x="4443784" y="1283614"/>
                  <a:pt x="4381905" y="1541780"/>
                  <a:pt x="4435011" y="1762917"/>
                </a:cubicBezTo>
                <a:cubicBezTo>
                  <a:pt x="4488117" y="1984054"/>
                  <a:pt x="4407535" y="2209924"/>
                  <a:pt x="4435011" y="2383818"/>
                </a:cubicBezTo>
                <a:cubicBezTo>
                  <a:pt x="4462487" y="2557712"/>
                  <a:pt x="4427827" y="2984742"/>
                  <a:pt x="4435011" y="3326258"/>
                </a:cubicBezTo>
                <a:cubicBezTo>
                  <a:pt x="4283688" y="3336832"/>
                  <a:pt x="4063638" y="3262232"/>
                  <a:pt x="3791934" y="3326258"/>
                </a:cubicBezTo>
                <a:cubicBezTo>
                  <a:pt x="3520230" y="3390284"/>
                  <a:pt x="3423620" y="3288697"/>
                  <a:pt x="3281908" y="3326258"/>
                </a:cubicBezTo>
                <a:cubicBezTo>
                  <a:pt x="3140196" y="3363819"/>
                  <a:pt x="2950294" y="3312571"/>
                  <a:pt x="2771882" y="3326258"/>
                </a:cubicBezTo>
                <a:cubicBezTo>
                  <a:pt x="2593470" y="3339945"/>
                  <a:pt x="2280906" y="3320366"/>
                  <a:pt x="2128805" y="3326258"/>
                </a:cubicBezTo>
                <a:cubicBezTo>
                  <a:pt x="1976704" y="3332150"/>
                  <a:pt x="1792157" y="3282987"/>
                  <a:pt x="1707479" y="3326258"/>
                </a:cubicBezTo>
                <a:cubicBezTo>
                  <a:pt x="1622801" y="3369529"/>
                  <a:pt x="1391803" y="3310411"/>
                  <a:pt x="1286153" y="3326258"/>
                </a:cubicBezTo>
                <a:cubicBezTo>
                  <a:pt x="1180503" y="3342105"/>
                  <a:pt x="948497" y="3304683"/>
                  <a:pt x="687427" y="3326258"/>
                </a:cubicBezTo>
                <a:cubicBezTo>
                  <a:pt x="426357" y="3347833"/>
                  <a:pt x="276292" y="3301664"/>
                  <a:pt x="0" y="3326258"/>
                </a:cubicBezTo>
                <a:cubicBezTo>
                  <a:pt x="-7759" y="3150987"/>
                  <a:pt x="28655" y="3091881"/>
                  <a:pt x="0" y="2871669"/>
                </a:cubicBezTo>
                <a:cubicBezTo>
                  <a:pt x="-28655" y="2651457"/>
                  <a:pt x="9174" y="2497147"/>
                  <a:pt x="0" y="2317293"/>
                </a:cubicBezTo>
                <a:cubicBezTo>
                  <a:pt x="-9174" y="2137439"/>
                  <a:pt x="41267" y="1957716"/>
                  <a:pt x="0" y="1729654"/>
                </a:cubicBezTo>
                <a:cubicBezTo>
                  <a:pt x="-41267" y="1501592"/>
                  <a:pt x="65230" y="1385026"/>
                  <a:pt x="0" y="1175278"/>
                </a:cubicBezTo>
                <a:cubicBezTo>
                  <a:pt x="-65230" y="965530"/>
                  <a:pt x="9346" y="889158"/>
                  <a:pt x="0" y="620901"/>
                </a:cubicBezTo>
                <a:cubicBezTo>
                  <a:pt x="-9346" y="352644"/>
                  <a:pt x="60925" y="140538"/>
                  <a:pt x="0" y="0"/>
                </a:cubicBezTo>
                <a:close/>
              </a:path>
            </a:pathLst>
          </a:custGeom>
          <a:ln>
            <a:solidFill>
              <a:schemeClr val="tx1"/>
            </a:solidFill>
            <a:extLst>
              <a:ext uri="{C807C97D-BFC1-408E-A445-0C87EB9F89A2}">
                <ask:lineSketchStyleProps xmlns:ask="http://schemas.microsoft.com/office/drawing/2018/sketchyshapes" sd="737555658">
                  <a:prstGeom prst="rect">
                    <a:avLst/>
                  </a:prstGeom>
                  <ask:type>
                    <ask:lineSketchScribble/>
                  </ask:type>
                </ask:lineSketchStyleProps>
              </a:ext>
            </a:extLst>
          </a:ln>
        </p:spPr>
      </p:pic>
    </p:spTree>
    <p:extLst>
      <p:ext uri="{BB962C8B-B14F-4D97-AF65-F5344CB8AC3E}">
        <p14:creationId xmlns:p14="http://schemas.microsoft.com/office/powerpoint/2010/main" val="344037510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1086</Words>
  <Application>Microsoft Office PowerPoint</Application>
  <PresentationFormat>Широкоэкранный</PresentationFormat>
  <Paragraphs>76</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Александра Донская</dc:creator>
  <cp:lastModifiedBy>Александра Донская</cp:lastModifiedBy>
  <cp:revision>4</cp:revision>
  <dcterms:created xsi:type="dcterms:W3CDTF">2020-06-06T17:40:24Z</dcterms:created>
  <dcterms:modified xsi:type="dcterms:W3CDTF">2026-03-21T12:23:30Z</dcterms:modified>
</cp:coreProperties>
</file>