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10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545A5-E9F8-4D0F-930B-F63AE1F5B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1EFB6F-6B5D-42B8-A7BD-AA5C7B868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239CE4-595F-4F6E-BF00-91C5A490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418615-3AFD-44FB-9D6B-568298F2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352A55-63EB-48C0-924C-F99F77FA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96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228D64-2F15-4C5B-9CE3-CECD8123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EED8D1-4D8E-4050-8D7A-790772EE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80111C-A7FC-435F-9942-61A2E52F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023558-1875-4564-B29C-6399EB38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F613C8-E1C3-4D4E-9A91-AD1C7C3B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5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36D9CF-753A-4753-9515-E42FCAFFC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2DA4A5-000F-403B-9790-6840478D8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E41594-F4BD-452C-A0BD-6EAE0F68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974019-290A-4084-84A7-8299271E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D1E26-0A19-49E0-950D-41EBB18F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5C479-FA06-48D8-B5AC-6CE7CC08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ECEC7-4A57-49E1-AE11-51D0E38F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43FDBE-9CCA-4D24-A9E1-0007C379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C3D6F2-A518-4747-8CBF-AAA00F9F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E8B07B-994E-4F37-B6EB-2AED66E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4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1872FC-E969-4483-AEFA-392F6414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34B1D8-5C39-4E6B-ADC2-9246C0FC5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AF097-280D-4B50-8A01-525198D5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4F4736-505D-4995-8965-CDB34CEB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E69273-67A7-4E45-A92E-B6898602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A5C468-9916-4907-9CC1-E690B54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D665FF-F525-4140-8109-EF246283E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00A3E1-CFE6-470B-953E-8545CE6D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489FA2-837B-401D-9BD1-43352C05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36098F-52A0-4EDB-B524-34D7FF7A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E9BE2E-9079-47F4-AC31-EA4A3817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7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982D2-0860-4C44-9FFC-4DD95123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2E27BD-5F2F-4CAC-AC14-ACC0648AE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D3C0A1-015E-47EF-87F1-FFE2AA276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EA6F75-E23E-44EA-B7B1-21FB8FD96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54F3FC1-460C-474B-8601-E246F5E84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29A0C2-970E-4F09-975A-D3E69948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282A12-7560-4977-B7AD-325AEF418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6B94AD-0B3C-4DAE-946B-9455656A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8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41187-B3B3-40FB-86B4-AC2BDE73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FF7ABD-D86E-44DF-B9A6-9D555CBC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C225496-CC32-43DD-9736-CE9C3632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5AD92E-3F40-40B7-830A-C16A421C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8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7A2235-248C-4864-A3BA-145F6EEC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DE59F9E-D722-471C-9591-632DDDD3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D89A3B-70AF-400D-889B-1BB384B3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1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C68D02-84F6-4E23-83ED-46049B83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0CE70E-EF20-42B6-97CC-0AD143B9B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57F7E0-BD41-4720-98A5-558F8B27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302392-D0E7-4133-AEB4-E5AF2FE5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E4B313-4B7A-4EC6-BFC6-4947DDE4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C93C20-2694-490B-8D95-5B09C4CF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1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CFB7E5-B1C5-4899-95E0-BAC7ADC14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5C02B47-392F-4598-A0E0-53A12B36E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92C845-5E49-430E-8771-81C38E992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CE12CDE-2FF9-455C-BD80-86F23A79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8DF9C0-CA2D-41A2-8DD6-5AE8DAF6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4C88A2-B670-4111-9AE5-8082FFA6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F79C0-A4B6-42D1-A26C-4D683C8D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1ED1C3-780E-42BD-BE19-430E3202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8D56ED-C2C3-4770-83F9-E2D645D0B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82B4-A141-49A4-ADBB-693DE2CEFC6F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112A80-B9A3-433A-B9EE-1D3D0580A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AEB598-911A-4F8D-A4B1-2FFCE6A25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5C250-55A7-42B1-8E02-766880052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сидит, укладывает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20B8-402C-4A93-99DE-319DF565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F06494-21C2-4847-B1F7-B9D4648B8851}"/>
              </a:ext>
            </a:extLst>
          </p:cNvPr>
          <p:cNvSpPr/>
          <p:nvPr/>
        </p:nvSpPr>
        <p:spPr>
          <a:xfrm>
            <a:off x="4993773" y="576674"/>
            <a:ext cx="7206140" cy="34163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Картотека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игр с песком 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для детей 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дошкольного </a:t>
            </a:r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возраста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456512-9644-455C-84AA-AB6A7E180A3C}"/>
              </a:ext>
            </a:extLst>
          </p:cNvPr>
          <p:cNvSpPr txBox="1"/>
          <p:nvPr/>
        </p:nvSpPr>
        <p:spPr>
          <a:xfrm>
            <a:off x="8933159" y="3854048"/>
            <a:ext cx="3007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</a:t>
            </a:r>
          </a:p>
          <a:p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№1413</a:t>
            </a:r>
          </a:p>
          <a:p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Донская А.И. </a:t>
            </a:r>
          </a:p>
          <a:p>
            <a:r>
              <a:rPr lang="ru-RU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ЛВ.</a:t>
            </a:r>
          </a:p>
        </p:txBody>
      </p:sp>
    </p:spTree>
    <p:extLst>
      <p:ext uri="{BB962C8B-B14F-4D97-AF65-F5344CB8AC3E}">
        <p14:creationId xmlns:p14="http://schemas.microsoft.com/office/powerpoint/2010/main" val="37477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3165709" y="-59353"/>
            <a:ext cx="5860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Узоры на песке - 2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373746" y="748476"/>
            <a:ext cx="5444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зрительно-моторной координации,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классификации, воображения.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19872" y="1612453"/>
            <a:ext cx="5476126" cy="3693319"/>
          </a:xfrm>
          <a:custGeom>
            <a:avLst/>
            <a:gdLst>
              <a:gd name="csX0" fmla="*/ 0 w 5476126"/>
              <a:gd name="csY0" fmla="*/ 0 h 3693319"/>
              <a:gd name="csX1" fmla="*/ 547613 w 5476126"/>
              <a:gd name="csY1" fmla="*/ 0 h 3693319"/>
              <a:gd name="csX2" fmla="*/ 930941 w 5476126"/>
              <a:gd name="csY2" fmla="*/ 0 h 3693319"/>
              <a:gd name="csX3" fmla="*/ 1314270 w 5476126"/>
              <a:gd name="csY3" fmla="*/ 0 h 3693319"/>
              <a:gd name="csX4" fmla="*/ 1971405 w 5476126"/>
              <a:gd name="csY4" fmla="*/ 0 h 3693319"/>
              <a:gd name="csX5" fmla="*/ 2573779 w 5476126"/>
              <a:gd name="csY5" fmla="*/ 0 h 3693319"/>
              <a:gd name="csX6" fmla="*/ 3121392 w 5476126"/>
              <a:gd name="csY6" fmla="*/ 0 h 3693319"/>
              <a:gd name="csX7" fmla="*/ 3504721 w 5476126"/>
              <a:gd name="csY7" fmla="*/ 0 h 3693319"/>
              <a:gd name="csX8" fmla="*/ 3942811 w 5476126"/>
              <a:gd name="csY8" fmla="*/ 0 h 3693319"/>
              <a:gd name="csX9" fmla="*/ 4599946 w 5476126"/>
              <a:gd name="csY9" fmla="*/ 0 h 3693319"/>
              <a:gd name="csX10" fmla="*/ 5476126 w 5476126"/>
              <a:gd name="csY10" fmla="*/ 0 h 3693319"/>
              <a:gd name="csX11" fmla="*/ 5476126 w 5476126"/>
              <a:gd name="csY11" fmla="*/ 564550 h 3693319"/>
              <a:gd name="csX12" fmla="*/ 5476126 w 5476126"/>
              <a:gd name="csY12" fmla="*/ 1018301 h 3693319"/>
              <a:gd name="csX13" fmla="*/ 5476126 w 5476126"/>
              <a:gd name="csY13" fmla="*/ 1619784 h 3693319"/>
              <a:gd name="csX14" fmla="*/ 5476126 w 5476126"/>
              <a:gd name="csY14" fmla="*/ 2073535 h 3693319"/>
              <a:gd name="csX15" fmla="*/ 5476126 w 5476126"/>
              <a:gd name="csY15" fmla="*/ 2490352 h 3693319"/>
              <a:gd name="csX16" fmla="*/ 5476126 w 5476126"/>
              <a:gd name="csY16" fmla="*/ 2981036 h 3693319"/>
              <a:gd name="csX17" fmla="*/ 5476126 w 5476126"/>
              <a:gd name="csY17" fmla="*/ 3693319 h 3693319"/>
              <a:gd name="csX18" fmla="*/ 4983275 w 5476126"/>
              <a:gd name="csY18" fmla="*/ 3693319 h 3693319"/>
              <a:gd name="csX19" fmla="*/ 4326140 w 5476126"/>
              <a:gd name="csY19" fmla="*/ 3693319 h 3693319"/>
              <a:gd name="csX20" fmla="*/ 3942811 w 5476126"/>
              <a:gd name="csY20" fmla="*/ 3693319 h 3693319"/>
              <a:gd name="csX21" fmla="*/ 3340437 w 5476126"/>
              <a:gd name="csY21" fmla="*/ 3693319 h 3693319"/>
              <a:gd name="csX22" fmla="*/ 2792824 w 5476126"/>
              <a:gd name="csY22" fmla="*/ 3693319 h 3693319"/>
              <a:gd name="csX23" fmla="*/ 2190450 w 5476126"/>
              <a:gd name="csY23" fmla="*/ 3693319 h 3693319"/>
              <a:gd name="csX24" fmla="*/ 1752360 w 5476126"/>
              <a:gd name="csY24" fmla="*/ 3693319 h 3693319"/>
              <a:gd name="csX25" fmla="*/ 1095225 w 5476126"/>
              <a:gd name="csY25" fmla="*/ 3693319 h 3693319"/>
              <a:gd name="csX26" fmla="*/ 547613 w 5476126"/>
              <a:gd name="csY26" fmla="*/ 3693319 h 3693319"/>
              <a:gd name="csX27" fmla="*/ 0 w 5476126"/>
              <a:gd name="csY27" fmla="*/ 3693319 h 3693319"/>
              <a:gd name="csX28" fmla="*/ 0 w 5476126"/>
              <a:gd name="csY28" fmla="*/ 3165702 h 3693319"/>
              <a:gd name="csX29" fmla="*/ 0 w 5476126"/>
              <a:gd name="csY29" fmla="*/ 2675018 h 3693319"/>
              <a:gd name="csX30" fmla="*/ 0 w 5476126"/>
              <a:gd name="csY30" fmla="*/ 2110468 h 3693319"/>
              <a:gd name="csX31" fmla="*/ 0 w 5476126"/>
              <a:gd name="csY31" fmla="*/ 1582851 h 3693319"/>
              <a:gd name="csX32" fmla="*/ 0 w 5476126"/>
              <a:gd name="csY32" fmla="*/ 1129100 h 3693319"/>
              <a:gd name="csX33" fmla="*/ 0 w 5476126"/>
              <a:gd name="csY33" fmla="*/ 712283 h 3693319"/>
              <a:gd name="csX34" fmla="*/ 0 w 5476126"/>
              <a:gd name="csY34" fmla="*/ 0 h 36933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5476126" h="3693319" fill="none" extrusionOk="0">
                <a:moveTo>
                  <a:pt x="0" y="0"/>
                </a:moveTo>
                <a:cubicBezTo>
                  <a:pt x="221568" y="-35217"/>
                  <a:pt x="431898" y="10411"/>
                  <a:pt x="547613" y="0"/>
                </a:cubicBezTo>
                <a:cubicBezTo>
                  <a:pt x="663328" y="-10411"/>
                  <a:pt x="818689" y="22052"/>
                  <a:pt x="930941" y="0"/>
                </a:cubicBezTo>
                <a:cubicBezTo>
                  <a:pt x="1043193" y="-22052"/>
                  <a:pt x="1211689" y="14610"/>
                  <a:pt x="1314270" y="0"/>
                </a:cubicBezTo>
                <a:cubicBezTo>
                  <a:pt x="1416851" y="-14610"/>
                  <a:pt x="1654176" y="36530"/>
                  <a:pt x="1971405" y="0"/>
                </a:cubicBezTo>
                <a:cubicBezTo>
                  <a:pt x="2288634" y="-36530"/>
                  <a:pt x="2324548" y="32727"/>
                  <a:pt x="2573779" y="0"/>
                </a:cubicBezTo>
                <a:cubicBezTo>
                  <a:pt x="2823010" y="-32727"/>
                  <a:pt x="2971307" y="18443"/>
                  <a:pt x="3121392" y="0"/>
                </a:cubicBezTo>
                <a:cubicBezTo>
                  <a:pt x="3271477" y="-18443"/>
                  <a:pt x="3382997" y="33016"/>
                  <a:pt x="3504721" y="0"/>
                </a:cubicBezTo>
                <a:cubicBezTo>
                  <a:pt x="3626445" y="-33016"/>
                  <a:pt x="3831745" y="29989"/>
                  <a:pt x="3942811" y="0"/>
                </a:cubicBezTo>
                <a:cubicBezTo>
                  <a:pt x="4053877" y="-29989"/>
                  <a:pt x="4386758" y="15931"/>
                  <a:pt x="4599946" y="0"/>
                </a:cubicBezTo>
                <a:cubicBezTo>
                  <a:pt x="4813134" y="-15931"/>
                  <a:pt x="5213377" y="74288"/>
                  <a:pt x="5476126" y="0"/>
                </a:cubicBezTo>
                <a:cubicBezTo>
                  <a:pt x="5515317" y="223228"/>
                  <a:pt x="5419700" y="368712"/>
                  <a:pt x="5476126" y="564550"/>
                </a:cubicBezTo>
                <a:cubicBezTo>
                  <a:pt x="5532552" y="760388"/>
                  <a:pt x="5461673" y="911996"/>
                  <a:pt x="5476126" y="1018301"/>
                </a:cubicBezTo>
                <a:cubicBezTo>
                  <a:pt x="5490579" y="1124606"/>
                  <a:pt x="5431183" y="1361441"/>
                  <a:pt x="5476126" y="1619784"/>
                </a:cubicBezTo>
                <a:cubicBezTo>
                  <a:pt x="5521069" y="1878127"/>
                  <a:pt x="5431648" y="1926540"/>
                  <a:pt x="5476126" y="2073535"/>
                </a:cubicBezTo>
                <a:cubicBezTo>
                  <a:pt x="5520604" y="2220530"/>
                  <a:pt x="5465763" y="2405403"/>
                  <a:pt x="5476126" y="2490352"/>
                </a:cubicBezTo>
                <a:cubicBezTo>
                  <a:pt x="5486489" y="2575301"/>
                  <a:pt x="5441510" y="2881163"/>
                  <a:pt x="5476126" y="2981036"/>
                </a:cubicBezTo>
                <a:cubicBezTo>
                  <a:pt x="5510742" y="3080909"/>
                  <a:pt x="5430696" y="3545909"/>
                  <a:pt x="5476126" y="3693319"/>
                </a:cubicBezTo>
                <a:cubicBezTo>
                  <a:pt x="5235429" y="3717230"/>
                  <a:pt x="5162095" y="3644038"/>
                  <a:pt x="4983275" y="3693319"/>
                </a:cubicBezTo>
                <a:cubicBezTo>
                  <a:pt x="4804455" y="3742600"/>
                  <a:pt x="4482531" y="3674778"/>
                  <a:pt x="4326140" y="3693319"/>
                </a:cubicBezTo>
                <a:cubicBezTo>
                  <a:pt x="4169749" y="3711860"/>
                  <a:pt x="4120397" y="3676791"/>
                  <a:pt x="3942811" y="3693319"/>
                </a:cubicBezTo>
                <a:cubicBezTo>
                  <a:pt x="3765225" y="3709847"/>
                  <a:pt x="3542526" y="3657253"/>
                  <a:pt x="3340437" y="3693319"/>
                </a:cubicBezTo>
                <a:cubicBezTo>
                  <a:pt x="3138348" y="3729385"/>
                  <a:pt x="2939489" y="3674292"/>
                  <a:pt x="2792824" y="3693319"/>
                </a:cubicBezTo>
                <a:cubicBezTo>
                  <a:pt x="2646159" y="3712346"/>
                  <a:pt x="2373496" y="3623928"/>
                  <a:pt x="2190450" y="3693319"/>
                </a:cubicBezTo>
                <a:cubicBezTo>
                  <a:pt x="2007404" y="3762710"/>
                  <a:pt x="1867460" y="3667426"/>
                  <a:pt x="1752360" y="3693319"/>
                </a:cubicBezTo>
                <a:cubicBezTo>
                  <a:pt x="1637260" y="3719212"/>
                  <a:pt x="1247832" y="3679203"/>
                  <a:pt x="1095225" y="3693319"/>
                </a:cubicBezTo>
                <a:cubicBezTo>
                  <a:pt x="942619" y="3707435"/>
                  <a:pt x="767167" y="3670681"/>
                  <a:pt x="547613" y="3693319"/>
                </a:cubicBezTo>
                <a:cubicBezTo>
                  <a:pt x="328059" y="3715957"/>
                  <a:pt x="115133" y="3632965"/>
                  <a:pt x="0" y="3693319"/>
                </a:cubicBezTo>
                <a:cubicBezTo>
                  <a:pt x="-39091" y="3576301"/>
                  <a:pt x="22613" y="3277319"/>
                  <a:pt x="0" y="3165702"/>
                </a:cubicBezTo>
                <a:cubicBezTo>
                  <a:pt x="-22613" y="3054085"/>
                  <a:pt x="39455" y="2901131"/>
                  <a:pt x="0" y="2675018"/>
                </a:cubicBezTo>
                <a:cubicBezTo>
                  <a:pt x="-39455" y="2448905"/>
                  <a:pt x="56145" y="2382870"/>
                  <a:pt x="0" y="2110468"/>
                </a:cubicBezTo>
                <a:cubicBezTo>
                  <a:pt x="-56145" y="1838066"/>
                  <a:pt x="1932" y="1832123"/>
                  <a:pt x="0" y="1582851"/>
                </a:cubicBezTo>
                <a:cubicBezTo>
                  <a:pt x="-1932" y="1333579"/>
                  <a:pt x="44764" y="1225148"/>
                  <a:pt x="0" y="1129100"/>
                </a:cubicBezTo>
                <a:cubicBezTo>
                  <a:pt x="-44764" y="1033052"/>
                  <a:pt x="45296" y="918005"/>
                  <a:pt x="0" y="712283"/>
                </a:cubicBezTo>
                <a:cubicBezTo>
                  <a:pt x="-45296" y="506561"/>
                  <a:pt x="46602" y="300397"/>
                  <a:pt x="0" y="0"/>
                </a:cubicBezTo>
                <a:close/>
              </a:path>
              <a:path w="5476126" h="3693319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480940" y="153388"/>
                  <a:pt x="5415537" y="269847"/>
                  <a:pt x="5476126" y="527617"/>
                </a:cubicBezTo>
                <a:cubicBezTo>
                  <a:pt x="5536715" y="785387"/>
                  <a:pt x="5425853" y="910599"/>
                  <a:pt x="5476126" y="1018301"/>
                </a:cubicBezTo>
                <a:cubicBezTo>
                  <a:pt x="5526399" y="1126003"/>
                  <a:pt x="5443710" y="1367111"/>
                  <a:pt x="5476126" y="1545918"/>
                </a:cubicBezTo>
                <a:cubicBezTo>
                  <a:pt x="5508542" y="1724725"/>
                  <a:pt x="5437685" y="1856968"/>
                  <a:pt x="5476126" y="2073535"/>
                </a:cubicBezTo>
                <a:cubicBezTo>
                  <a:pt x="5514567" y="2290102"/>
                  <a:pt x="5426513" y="2364296"/>
                  <a:pt x="5476126" y="2601152"/>
                </a:cubicBezTo>
                <a:cubicBezTo>
                  <a:pt x="5525739" y="2838008"/>
                  <a:pt x="5433615" y="2969619"/>
                  <a:pt x="5476126" y="3128769"/>
                </a:cubicBezTo>
                <a:cubicBezTo>
                  <a:pt x="5518637" y="3287919"/>
                  <a:pt x="5462678" y="3509609"/>
                  <a:pt x="5476126" y="3693319"/>
                </a:cubicBezTo>
                <a:cubicBezTo>
                  <a:pt x="5222042" y="3754631"/>
                  <a:pt x="5068805" y="3633130"/>
                  <a:pt x="4818991" y="3693319"/>
                </a:cubicBezTo>
                <a:cubicBezTo>
                  <a:pt x="4569177" y="3753508"/>
                  <a:pt x="4381918" y="3659538"/>
                  <a:pt x="4161856" y="3693319"/>
                </a:cubicBezTo>
                <a:cubicBezTo>
                  <a:pt x="3941795" y="3727100"/>
                  <a:pt x="3856710" y="3676068"/>
                  <a:pt x="3778527" y="3693319"/>
                </a:cubicBezTo>
                <a:cubicBezTo>
                  <a:pt x="3700344" y="3710570"/>
                  <a:pt x="3400321" y="3692473"/>
                  <a:pt x="3121392" y="3693319"/>
                </a:cubicBezTo>
                <a:cubicBezTo>
                  <a:pt x="2842464" y="3694165"/>
                  <a:pt x="2775124" y="3630575"/>
                  <a:pt x="2464257" y="3693319"/>
                </a:cubicBezTo>
                <a:cubicBezTo>
                  <a:pt x="2153391" y="3756063"/>
                  <a:pt x="2102962" y="3652679"/>
                  <a:pt x="1916644" y="3693319"/>
                </a:cubicBezTo>
                <a:cubicBezTo>
                  <a:pt x="1730326" y="3733959"/>
                  <a:pt x="1457577" y="3658984"/>
                  <a:pt x="1314270" y="3693319"/>
                </a:cubicBezTo>
                <a:cubicBezTo>
                  <a:pt x="1170963" y="3727654"/>
                  <a:pt x="964093" y="3660479"/>
                  <a:pt x="876180" y="3693319"/>
                </a:cubicBezTo>
                <a:cubicBezTo>
                  <a:pt x="788267" y="3726159"/>
                  <a:pt x="289407" y="3626260"/>
                  <a:pt x="0" y="3693319"/>
                </a:cubicBezTo>
                <a:cubicBezTo>
                  <a:pt x="-48156" y="3524940"/>
                  <a:pt x="7755" y="3465002"/>
                  <a:pt x="0" y="3239568"/>
                </a:cubicBezTo>
                <a:cubicBezTo>
                  <a:pt x="-7755" y="3014134"/>
                  <a:pt x="36667" y="2910781"/>
                  <a:pt x="0" y="2785818"/>
                </a:cubicBezTo>
                <a:cubicBezTo>
                  <a:pt x="-36667" y="2660855"/>
                  <a:pt x="34349" y="2434604"/>
                  <a:pt x="0" y="2258201"/>
                </a:cubicBezTo>
                <a:cubicBezTo>
                  <a:pt x="-34349" y="2081798"/>
                  <a:pt x="1483" y="1884565"/>
                  <a:pt x="0" y="1693651"/>
                </a:cubicBezTo>
                <a:cubicBezTo>
                  <a:pt x="-1483" y="1502737"/>
                  <a:pt x="15312" y="1385735"/>
                  <a:pt x="0" y="1166034"/>
                </a:cubicBezTo>
                <a:cubicBezTo>
                  <a:pt x="-15312" y="946333"/>
                  <a:pt x="29155" y="809340"/>
                  <a:pt x="0" y="712283"/>
                </a:cubicBezTo>
                <a:cubicBezTo>
                  <a:pt x="-29155" y="615226"/>
                  <a:pt x="6758" y="3253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мокром песке получаются более четкие узоры, дорожки, их можно использовать в играх на классификацию. Например, по волнистой дорожке идут только люди, по прямой дорожке едут только машины, а на заборчике сидят только птицы — ребенок выбирает нужные фигурки или картинки и ставит их на указанную дорожку. Впоследствии можно развить сюжет и сочинить мини-сказку «Кто, куда, зачем и что случилось?».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мокром песке можно рисовать достаточно четкие лица, обучая ребенка графическим способам обозначения эмоций человека: радость, грусть, злость, страх, удивление.</a:t>
            </a:r>
          </a:p>
        </p:txBody>
      </p:sp>
      <p:pic>
        <p:nvPicPr>
          <p:cNvPr id="7" name="Рисунок 6" descr="Изображение выглядит как внешний, мужчина, играет, мяч&#10;&#10;Автоматически созданное описание">
            <a:extLst>
              <a:ext uri="{FF2B5EF4-FFF2-40B4-BE49-F238E27FC236}">
                <a16:creationId xmlns:a16="http://schemas.microsoft.com/office/drawing/2014/main" xmlns="" id="{F9425647-D2C0-489C-8DFC-45A731959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71" y="1982913"/>
            <a:ext cx="4529761" cy="2547991"/>
          </a:xfrm>
          <a:custGeom>
            <a:avLst/>
            <a:gdLst>
              <a:gd name="csX0" fmla="*/ 0 w 4529761"/>
              <a:gd name="csY0" fmla="*/ 0 h 2547991"/>
              <a:gd name="csX1" fmla="*/ 475625 w 4529761"/>
              <a:gd name="csY1" fmla="*/ 0 h 2547991"/>
              <a:gd name="csX2" fmla="*/ 905952 w 4529761"/>
              <a:gd name="csY2" fmla="*/ 0 h 2547991"/>
              <a:gd name="csX3" fmla="*/ 1562768 w 4529761"/>
              <a:gd name="csY3" fmla="*/ 0 h 2547991"/>
              <a:gd name="csX4" fmla="*/ 2038392 w 4529761"/>
              <a:gd name="csY4" fmla="*/ 0 h 2547991"/>
              <a:gd name="csX5" fmla="*/ 2559315 w 4529761"/>
              <a:gd name="csY5" fmla="*/ 0 h 2547991"/>
              <a:gd name="csX6" fmla="*/ 3170833 w 4529761"/>
              <a:gd name="csY6" fmla="*/ 0 h 2547991"/>
              <a:gd name="csX7" fmla="*/ 3782350 w 4529761"/>
              <a:gd name="csY7" fmla="*/ 0 h 2547991"/>
              <a:gd name="csX8" fmla="*/ 4529761 w 4529761"/>
              <a:gd name="csY8" fmla="*/ 0 h 2547991"/>
              <a:gd name="csX9" fmla="*/ 4529761 w 4529761"/>
              <a:gd name="csY9" fmla="*/ 433158 h 2547991"/>
              <a:gd name="csX10" fmla="*/ 4529761 w 4529761"/>
              <a:gd name="csY10" fmla="*/ 917277 h 2547991"/>
              <a:gd name="csX11" fmla="*/ 4529761 w 4529761"/>
              <a:gd name="csY11" fmla="*/ 1426875 h 2547991"/>
              <a:gd name="csX12" fmla="*/ 4529761 w 4529761"/>
              <a:gd name="csY12" fmla="*/ 1936473 h 2547991"/>
              <a:gd name="csX13" fmla="*/ 4529761 w 4529761"/>
              <a:gd name="csY13" fmla="*/ 2547991 h 2547991"/>
              <a:gd name="csX14" fmla="*/ 4008838 w 4529761"/>
              <a:gd name="csY14" fmla="*/ 2547991 h 2547991"/>
              <a:gd name="csX15" fmla="*/ 3352023 w 4529761"/>
              <a:gd name="csY15" fmla="*/ 2547991 h 2547991"/>
              <a:gd name="csX16" fmla="*/ 2831101 w 4529761"/>
              <a:gd name="csY16" fmla="*/ 2547991 h 2547991"/>
              <a:gd name="csX17" fmla="*/ 2219583 w 4529761"/>
              <a:gd name="csY17" fmla="*/ 2547991 h 2547991"/>
              <a:gd name="csX18" fmla="*/ 1698660 w 4529761"/>
              <a:gd name="csY18" fmla="*/ 2547991 h 2547991"/>
              <a:gd name="csX19" fmla="*/ 1223035 w 4529761"/>
              <a:gd name="csY19" fmla="*/ 2547991 h 2547991"/>
              <a:gd name="csX20" fmla="*/ 792708 w 4529761"/>
              <a:gd name="csY20" fmla="*/ 2547991 h 2547991"/>
              <a:gd name="csX21" fmla="*/ 0 w 4529761"/>
              <a:gd name="csY21" fmla="*/ 2547991 h 2547991"/>
              <a:gd name="csX22" fmla="*/ 0 w 4529761"/>
              <a:gd name="csY22" fmla="*/ 2114833 h 2547991"/>
              <a:gd name="csX23" fmla="*/ 0 w 4529761"/>
              <a:gd name="csY23" fmla="*/ 1630714 h 2547991"/>
              <a:gd name="csX24" fmla="*/ 0 w 4529761"/>
              <a:gd name="csY24" fmla="*/ 1070156 h 2547991"/>
              <a:gd name="csX25" fmla="*/ 0 w 4529761"/>
              <a:gd name="csY25" fmla="*/ 586038 h 2547991"/>
              <a:gd name="csX26" fmla="*/ 0 w 4529761"/>
              <a:gd name="csY26" fmla="*/ 0 h 25479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529761" h="2547991" fill="none" extrusionOk="0">
                <a:moveTo>
                  <a:pt x="0" y="0"/>
                </a:moveTo>
                <a:cubicBezTo>
                  <a:pt x="222109" y="-17897"/>
                  <a:pt x="280264" y="30199"/>
                  <a:pt x="475625" y="0"/>
                </a:cubicBezTo>
                <a:cubicBezTo>
                  <a:pt x="670987" y="-30199"/>
                  <a:pt x="745272" y="8262"/>
                  <a:pt x="905952" y="0"/>
                </a:cubicBezTo>
                <a:cubicBezTo>
                  <a:pt x="1066632" y="-8262"/>
                  <a:pt x="1422168" y="76864"/>
                  <a:pt x="1562768" y="0"/>
                </a:cubicBezTo>
                <a:cubicBezTo>
                  <a:pt x="1703368" y="-76864"/>
                  <a:pt x="1882567" y="56465"/>
                  <a:pt x="2038392" y="0"/>
                </a:cubicBezTo>
                <a:cubicBezTo>
                  <a:pt x="2194217" y="-56465"/>
                  <a:pt x="2363572" y="47919"/>
                  <a:pt x="2559315" y="0"/>
                </a:cubicBezTo>
                <a:cubicBezTo>
                  <a:pt x="2755058" y="-47919"/>
                  <a:pt x="2911109" y="56797"/>
                  <a:pt x="3170833" y="0"/>
                </a:cubicBezTo>
                <a:cubicBezTo>
                  <a:pt x="3430557" y="-56797"/>
                  <a:pt x="3483516" y="24784"/>
                  <a:pt x="3782350" y="0"/>
                </a:cubicBezTo>
                <a:cubicBezTo>
                  <a:pt x="4081184" y="-24784"/>
                  <a:pt x="4315937" y="16566"/>
                  <a:pt x="4529761" y="0"/>
                </a:cubicBezTo>
                <a:cubicBezTo>
                  <a:pt x="4534092" y="109519"/>
                  <a:pt x="4522251" y="287235"/>
                  <a:pt x="4529761" y="433158"/>
                </a:cubicBezTo>
                <a:cubicBezTo>
                  <a:pt x="4537271" y="579081"/>
                  <a:pt x="4493286" y="700977"/>
                  <a:pt x="4529761" y="917277"/>
                </a:cubicBezTo>
                <a:cubicBezTo>
                  <a:pt x="4566236" y="1133577"/>
                  <a:pt x="4476519" y="1250590"/>
                  <a:pt x="4529761" y="1426875"/>
                </a:cubicBezTo>
                <a:cubicBezTo>
                  <a:pt x="4583003" y="1603160"/>
                  <a:pt x="4516982" y="1808733"/>
                  <a:pt x="4529761" y="1936473"/>
                </a:cubicBezTo>
                <a:cubicBezTo>
                  <a:pt x="4542540" y="2064213"/>
                  <a:pt x="4483554" y="2351668"/>
                  <a:pt x="4529761" y="2547991"/>
                </a:cubicBezTo>
                <a:cubicBezTo>
                  <a:pt x="4400118" y="2569945"/>
                  <a:pt x="4132820" y="2490206"/>
                  <a:pt x="4008838" y="2547991"/>
                </a:cubicBezTo>
                <a:cubicBezTo>
                  <a:pt x="3884856" y="2605776"/>
                  <a:pt x="3634112" y="2536995"/>
                  <a:pt x="3352023" y="2547991"/>
                </a:cubicBezTo>
                <a:cubicBezTo>
                  <a:pt x="3069935" y="2558987"/>
                  <a:pt x="2940960" y="2487952"/>
                  <a:pt x="2831101" y="2547991"/>
                </a:cubicBezTo>
                <a:cubicBezTo>
                  <a:pt x="2721242" y="2608030"/>
                  <a:pt x="2495571" y="2520066"/>
                  <a:pt x="2219583" y="2547991"/>
                </a:cubicBezTo>
                <a:cubicBezTo>
                  <a:pt x="1943595" y="2575916"/>
                  <a:pt x="1837530" y="2543695"/>
                  <a:pt x="1698660" y="2547991"/>
                </a:cubicBezTo>
                <a:cubicBezTo>
                  <a:pt x="1559790" y="2552287"/>
                  <a:pt x="1362868" y="2505811"/>
                  <a:pt x="1223035" y="2547991"/>
                </a:cubicBezTo>
                <a:cubicBezTo>
                  <a:pt x="1083202" y="2590171"/>
                  <a:pt x="948341" y="2514527"/>
                  <a:pt x="792708" y="2547991"/>
                </a:cubicBezTo>
                <a:cubicBezTo>
                  <a:pt x="637075" y="2581455"/>
                  <a:pt x="271748" y="2470763"/>
                  <a:pt x="0" y="2547991"/>
                </a:cubicBezTo>
                <a:cubicBezTo>
                  <a:pt x="-11114" y="2371972"/>
                  <a:pt x="6182" y="2282227"/>
                  <a:pt x="0" y="2114833"/>
                </a:cubicBezTo>
                <a:cubicBezTo>
                  <a:pt x="-6182" y="1947439"/>
                  <a:pt x="46226" y="1828383"/>
                  <a:pt x="0" y="1630714"/>
                </a:cubicBezTo>
                <a:cubicBezTo>
                  <a:pt x="-46226" y="1433045"/>
                  <a:pt x="59301" y="1194430"/>
                  <a:pt x="0" y="1070156"/>
                </a:cubicBezTo>
                <a:cubicBezTo>
                  <a:pt x="-59301" y="945882"/>
                  <a:pt x="19744" y="781929"/>
                  <a:pt x="0" y="586038"/>
                </a:cubicBezTo>
                <a:cubicBezTo>
                  <a:pt x="-19744" y="390147"/>
                  <a:pt x="51609" y="220378"/>
                  <a:pt x="0" y="0"/>
                </a:cubicBezTo>
                <a:close/>
              </a:path>
              <a:path w="4529761" h="2547991" stroke="0" extrusionOk="0">
                <a:moveTo>
                  <a:pt x="0" y="0"/>
                </a:moveTo>
                <a:cubicBezTo>
                  <a:pt x="211308" y="-55416"/>
                  <a:pt x="423900" y="4548"/>
                  <a:pt x="566220" y="0"/>
                </a:cubicBezTo>
                <a:cubicBezTo>
                  <a:pt x="708540" y="-4548"/>
                  <a:pt x="853391" y="23046"/>
                  <a:pt x="996547" y="0"/>
                </a:cubicBezTo>
                <a:cubicBezTo>
                  <a:pt x="1139703" y="-23046"/>
                  <a:pt x="1402260" y="45832"/>
                  <a:pt x="1653363" y="0"/>
                </a:cubicBezTo>
                <a:cubicBezTo>
                  <a:pt x="1904466" y="-45832"/>
                  <a:pt x="2144927" y="14751"/>
                  <a:pt x="2310178" y="0"/>
                </a:cubicBezTo>
                <a:cubicBezTo>
                  <a:pt x="2475429" y="-14751"/>
                  <a:pt x="2596354" y="31616"/>
                  <a:pt x="2831101" y="0"/>
                </a:cubicBezTo>
                <a:cubicBezTo>
                  <a:pt x="3065848" y="-31616"/>
                  <a:pt x="3231115" y="11599"/>
                  <a:pt x="3487916" y="0"/>
                </a:cubicBezTo>
                <a:cubicBezTo>
                  <a:pt x="3744718" y="-11599"/>
                  <a:pt x="4205568" y="87208"/>
                  <a:pt x="4529761" y="0"/>
                </a:cubicBezTo>
                <a:cubicBezTo>
                  <a:pt x="4538820" y="213479"/>
                  <a:pt x="4519942" y="438389"/>
                  <a:pt x="4529761" y="560558"/>
                </a:cubicBezTo>
                <a:cubicBezTo>
                  <a:pt x="4539580" y="682727"/>
                  <a:pt x="4512485" y="891402"/>
                  <a:pt x="4529761" y="1044676"/>
                </a:cubicBezTo>
                <a:cubicBezTo>
                  <a:pt x="4547037" y="1197950"/>
                  <a:pt x="4497369" y="1404113"/>
                  <a:pt x="4529761" y="1503315"/>
                </a:cubicBezTo>
                <a:cubicBezTo>
                  <a:pt x="4562153" y="1602517"/>
                  <a:pt x="4488847" y="1874597"/>
                  <a:pt x="4529761" y="2063873"/>
                </a:cubicBezTo>
                <a:cubicBezTo>
                  <a:pt x="4570675" y="2253149"/>
                  <a:pt x="4497290" y="2425229"/>
                  <a:pt x="4529761" y="2547991"/>
                </a:cubicBezTo>
                <a:cubicBezTo>
                  <a:pt x="4254046" y="2600000"/>
                  <a:pt x="4177926" y="2489061"/>
                  <a:pt x="3872946" y="2547991"/>
                </a:cubicBezTo>
                <a:cubicBezTo>
                  <a:pt x="3567966" y="2606921"/>
                  <a:pt x="3452184" y="2518765"/>
                  <a:pt x="3306726" y="2547991"/>
                </a:cubicBezTo>
                <a:cubicBezTo>
                  <a:pt x="3161268" y="2577217"/>
                  <a:pt x="3050376" y="2530121"/>
                  <a:pt x="2831101" y="2547991"/>
                </a:cubicBezTo>
                <a:cubicBezTo>
                  <a:pt x="2611826" y="2565861"/>
                  <a:pt x="2613621" y="2526559"/>
                  <a:pt x="2400773" y="2547991"/>
                </a:cubicBezTo>
                <a:cubicBezTo>
                  <a:pt x="2187925" y="2569423"/>
                  <a:pt x="2049966" y="2486552"/>
                  <a:pt x="1743958" y="2547991"/>
                </a:cubicBezTo>
                <a:cubicBezTo>
                  <a:pt x="1437950" y="2609430"/>
                  <a:pt x="1442900" y="2542161"/>
                  <a:pt x="1313631" y="2547991"/>
                </a:cubicBezTo>
                <a:cubicBezTo>
                  <a:pt x="1184362" y="2553821"/>
                  <a:pt x="982238" y="2515359"/>
                  <a:pt x="883303" y="2547991"/>
                </a:cubicBezTo>
                <a:cubicBezTo>
                  <a:pt x="784368" y="2580623"/>
                  <a:pt x="321870" y="2451395"/>
                  <a:pt x="0" y="2547991"/>
                </a:cubicBezTo>
                <a:cubicBezTo>
                  <a:pt x="-6650" y="2384067"/>
                  <a:pt x="37541" y="2135437"/>
                  <a:pt x="0" y="1987433"/>
                </a:cubicBezTo>
                <a:cubicBezTo>
                  <a:pt x="-37541" y="1839429"/>
                  <a:pt x="13264" y="1654235"/>
                  <a:pt x="0" y="1554275"/>
                </a:cubicBezTo>
                <a:cubicBezTo>
                  <a:pt x="-13264" y="1454315"/>
                  <a:pt x="46534" y="1284465"/>
                  <a:pt x="0" y="1095636"/>
                </a:cubicBezTo>
                <a:cubicBezTo>
                  <a:pt x="-46534" y="906807"/>
                  <a:pt x="52679" y="787599"/>
                  <a:pt x="0" y="636998"/>
                </a:cubicBezTo>
                <a:cubicBezTo>
                  <a:pt x="-52679" y="486397"/>
                  <a:pt x="1792" y="15456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1988088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0145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4351004" y="-59353"/>
            <a:ext cx="3490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Поваренок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393687" y="748476"/>
            <a:ext cx="540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мышления, моторики, воображения.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55624" y="1612453"/>
            <a:ext cx="5476126" cy="3170099"/>
          </a:xfrm>
          <a:custGeom>
            <a:avLst/>
            <a:gdLst>
              <a:gd name="csX0" fmla="*/ 0 w 5476126"/>
              <a:gd name="csY0" fmla="*/ 0 h 3170099"/>
              <a:gd name="csX1" fmla="*/ 547613 w 5476126"/>
              <a:gd name="csY1" fmla="*/ 0 h 3170099"/>
              <a:gd name="csX2" fmla="*/ 985703 w 5476126"/>
              <a:gd name="csY2" fmla="*/ 0 h 3170099"/>
              <a:gd name="csX3" fmla="*/ 1423793 w 5476126"/>
              <a:gd name="csY3" fmla="*/ 0 h 3170099"/>
              <a:gd name="csX4" fmla="*/ 2026167 w 5476126"/>
              <a:gd name="csY4" fmla="*/ 0 h 3170099"/>
              <a:gd name="csX5" fmla="*/ 2409495 w 5476126"/>
              <a:gd name="csY5" fmla="*/ 0 h 3170099"/>
              <a:gd name="csX6" fmla="*/ 2792824 w 5476126"/>
              <a:gd name="csY6" fmla="*/ 0 h 3170099"/>
              <a:gd name="csX7" fmla="*/ 3449959 w 5476126"/>
              <a:gd name="csY7" fmla="*/ 0 h 3170099"/>
              <a:gd name="csX8" fmla="*/ 4052333 w 5476126"/>
              <a:gd name="csY8" fmla="*/ 0 h 3170099"/>
              <a:gd name="csX9" fmla="*/ 4599946 w 5476126"/>
              <a:gd name="csY9" fmla="*/ 0 h 3170099"/>
              <a:gd name="csX10" fmla="*/ 4983275 w 5476126"/>
              <a:gd name="csY10" fmla="*/ 0 h 3170099"/>
              <a:gd name="csX11" fmla="*/ 5476126 w 5476126"/>
              <a:gd name="csY11" fmla="*/ 0 h 3170099"/>
              <a:gd name="csX12" fmla="*/ 5476126 w 5476126"/>
              <a:gd name="csY12" fmla="*/ 591752 h 3170099"/>
              <a:gd name="csX13" fmla="*/ 5476126 w 5476126"/>
              <a:gd name="csY13" fmla="*/ 1024999 h 3170099"/>
              <a:gd name="csX14" fmla="*/ 5476126 w 5476126"/>
              <a:gd name="csY14" fmla="*/ 1489947 h 3170099"/>
              <a:gd name="csX15" fmla="*/ 5476126 w 5476126"/>
              <a:gd name="csY15" fmla="*/ 1954894 h 3170099"/>
              <a:gd name="csX16" fmla="*/ 5476126 w 5476126"/>
              <a:gd name="csY16" fmla="*/ 2546646 h 3170099"/>
              <a:gd name="csX17" fmla="*/ 5476126 w 5476126"/>
              <a:gd name="csY17" fmla="*/ 3170099 h 3170099"/>
              <a:gd name="csX18" fmla="*/ 5092797 w 5476126"/>
              <a:gd name="csY18" fmla="*/ 3170099 h 3170099"/>
              <a:gd name="csX19" fmla="*/ 4545185 w 5476126"/>
              <a:gd name="csY19" fmla="*/ 3170099 h 3170099"/>
              <a:gd name="csX20" fmla="*/ 3888049 w 5476126"/>
              <a:gd name="csY20" fmla="*/ 3170099 h 3170099"/>
              <a:gd name="csX21" fmla="*/ 3449959 w 5476126"/>
              <a:gd name="csY21" fmla="*/ 3170099 h 3170099"/>
              <a:gd name="csX22" fmla="*/ 2792824 w 5476126"/>
              <a:gd name="csY22" fmla="*/ 3170099 h 3170099"/>
              <a:gd name="csX23" fmla="*/ 2409495 w 5476126"/>
              <a:gd name="csY23" fmla="*/ 3170099 h 3170099"/>
              <a:gd name="csX24" fmla="*/ 1807122 w 5476126"/>
              <a:gd name="csY24" fmla="*/ 3170099 h 3170099"/>
              <a:gd name="csX25" fmla="*/ 1259509 w 5476126"/>
              <a:gd name="csY25" fmla="*/ 3170099 h 3170099"/>
              <a:gd name="csX26" fmla="*/ 657135 w 5476126"/>
              <a:gd name="csY26" fmla="*/ 3170099 h 3170099"/>
              <a:gd name="csX27" fmla="*/ 0 w 5476126"/>
              <a:gd name="csY27" fmla="*/ 3170099 h 3170099"/>
              <a:gd name="csX28" fmla="*/ 0 w 5476126"/>
              <a:gd name="csY28" fmla="*/ 2578347 h 3170099"/>
              <a:gd name="csX29" fmla="*/ 0 w 5476126"/>
              <a:gd name="csY29" fmla="*/ 1986595 h 3170099"/>
              <a:gd name="csX30" fmla="*/ 0 w 5476126"/>
              <a:gd name="csY30" fmla="*/ 1394844 h 3170099"/>
              <a:gd name="csX31" fmla="*/ 0 w 5476126"/>
              <a:gd name="csY31" fmla="*/ 803092 h 3170099"/>
              <a:gd name="csX32" fmla="*/ 0 w 5476126"/>
              <a:gd name="csY32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476126" h="3170099" fill="none" extrusionOk="0">
                <a:moveTo>
                  <a:pt x="0" y="0"/>
                </a:moveTo>
                <a:cubicBezTo>
                  <a:pt x="162364" y="-29072"/>
                  <a:pt x="363377" y="25196"/>
                  <a:pt x="547613" y="0"/>
                </a:cubicBezTo>
                <a:cubicBezTo>
                  <a:pt x="731849" y="-25196"/>
                  <a:pt x="883466" y="18214"/>
                  <a:pt x="985703" y="0"/>
                </a:cubicBezTo>
                <a:cubicBezTo>
                  <a:pt x="1087940" y="-18214"/>
                  <a:pt x="1320905" y="45288"/>
                  <a:pt x="1423793" y="0"/>
                </a:cubicBezTo>
                <a:cubicBezTo>
                  <a:pt x="1526681" y="-45288"/>
                  <a:pt x="1785991" y="69845"/>
                  <a:pt x="2026167" y="0"/>
                </a:cubicBezTo>
                <a:cubicBezTo>
                  <a:pt x="2266343" y="-69845"/>
                  <a:pt x="2297243" y="22052"/>
                  <a:pt x="2409495" y="0"/>
                </a:cubicBezTo>
                <a:cubicBezTo>
                  <a:pt x="2521747" y="-22052"/>
                  <a:pt x="2690243" y="14610"/>
                  <a:pt x="2792824" y="0"/>
                </a:cubicBezTo>
                <a:cubicBezTo>
                  <a:pt x="2895405" y="-14610"/>
                  <a:pt x="3132730" y="36530"/>
                  <a:pt x="3449959" y="0"/>
                </a:cubicBezTo>
                <a:cubicBezTo>
                  <a:pt x="3767188" y="-36530"/>
                  <a:pt x="3803102" y="32727"/>
                  <a:pt x="4052333" y="0"/>
                </a:cubicBezTo>
                <a:cubicBezTo>
                  <a:pt x="4301564" y="-32727"/>
                  <a:pt x="4449861" y="18443"/>
                  <a:pt x="4599946" y="0"/>
                </a:cubicBezTo>
                <a:cubicBezTo>
                  <a:pt x="4750031" y="-18443"/>
                  <a:pt x="4861551" y="33016"/>
                  <a:pt x="4983275" y="0"/>
                </a:cubicBezTo>
                <a:cubicBezTo>
                  <a:pt x="5104999" y="-33016"/>
                  <a:pt x="5310343" y="30535"/>
                  <a:pt x="5476126" y="0"/>
                </a:cubicBezTo>
                <a:cubicBezTo>
                  <a:pt x="5493011" y="288681"/>
                  <a:pt x="5420222" y="442261"/>
                  <a:pt x="5476126" y="591752"/>
                </a:cubicBezTo>
                <a:cubicBezTo>
                  <a:pt x="5532030" y="741243"/>
                  <a:pt x="5424647" y="884951"/>
                  <a:pt x="5476126" y="1024999"/>
                </a:cubicBezTo>
                <a:cubicBezTo>
                  <a:pt x="5527605" y="1165047"/>
                  <a:pt x="5466686" y="1258594"/>
                  <a:pt x="5476126" y="1489947"/>
                </a:cubicBezTo>
                <a:cubicBezTo>
                  <a:pt x="5485566" y="1721300"/>
                  <a:pt x="5448605" y="1846984"/>
                  <a:pt x="5476126" y="1954894"/>
                </a:cubicBezTo>
                <a:cubicBezTo>
                  <a:pt x="5503647" y="2062804"/>
                  <a:pt x="5431409" y="2284624"/>
                  <a:pt x="5476126" y="2546646"/>
                </a:cubicBezTo>
                <a:cubicBezTo>
                  <a:pt x="5520843" y="2808668"/>
                  <a:pt x="5436507" y="3031640"/>
                  <a:pt x="5476126" y="3170099"/>
                </a:cubicBezTo>
                <a:cubicBezTo>
                  <a:pt x="5333443" y="3206973"/>
                  <a:pt x="5277800" y="3160054"/>
                  <a:pt x="5092797" y="3170099"/>
                </a:cubicBezTo>
                <a:cubicBezTo>
                  <a:pt x="4907794" y="3180144"/>
                  <a:pt x="4749601" y="3148371"/>
                  <a:pt x="4545185" y="3170099"/>
                </a:cubicBezTo>
                <a:cubicBezTo>
                  <a:pt x="4340769" y="3191827"/>
                  <a:pt x="4050756" y="3158692"/>
                  <a:pt x="3888049" y="3170099"/>
                </a:cubicBezTo>
                <a:cubicBezTo>
                  <a:pt x="3725342" y="3181506"/>
                  <a:pt x="3623518" y="3128218"/>
                  <a:pt x="3449959" y="3170099"/>
                </a:cubicBezTo>
                <a:cubicBezTo>
                  <a:pt x="3276400" y="3211980"/>
                  <a:pt x="2949215" y="3151558"/>
                  <a:pt x="2792824" y="3170099"/>
                </a:cubicBezTo>
                <a:cubicBezTo>
                  <a:pt x="2636433" y="3188640"/>
                  <a:pt x="2587081" y="3153571"/>
                  <a:pt x="2409495" y="3170099"/>
                </a:cubicBezTo>
                <a:cubicBezTo>
                  <a:pt x="2231909" y="3186627"/>
                  <a:pt x="2007376" y="3131386"/>
                  <a:pt x="1807122" y="3170099"/>
                </a:cubicBezTo>
                <a:cubicBezTo>
                  <a:pt x="1606868" y="3208812"/>
                  <a:pt x="1406174" y="3151072"/>
                  <a:pt x="1259509" y="3170099"/>
                </a:cubicBezTo>
                <a:cubicBezTo>
                  <a:pt x="1112844" y="3189126"/>
                  <a:pt x="840181" y="3100708"/>
                  <a:pt x="657135" y="3170099"/>
                </a:cubicBezTo>
                <a:cubicBezTo>
                  <a:pt x="474089" y="3239490"/>
                  <a:pt x="153603" y="3091635"/>
                  <a:pt x="0" y="3170099"/>
                </a:cubicBezTo>
                <a:cubicBezTo>
                  <a:pt x="-21605" y="2918571"/>
                  <a:pt x="15811" y="2872091"/>
                  <a:pt x="0" y="2578347"/>
                </a:cubicBezTo>
                <a:cubicBezTo>
                  <a:pt x="-15811" y="2284603"/>
                  <a:pt x="9690" y="2159954"/>
                  <a:pt x="0" y="1986595"/>
                </a:cubicBezTo>
                <a:cubicBezTo>
                  <a:pt x="-9690" y="1813236"/>
                  <a:pt x="56204" y="1655290"/>
                  <a:pt x="0" y="1394844"/>
                </a:cubicBezTo>
                <a:cubicBezTo>
                  <a:pt x="-56204" y="1134398"/>
                  <a:pt x="31910" y="1036626"/>
                  <a:pt x="0" y="803092"/>
                </a:cubicBezTo>
                <a:cubicBezTo>
                  <a:pt x="-31910" y="569558"/>
                  <a:pt x="83936" y="318104"/>
                  <a:pt x="0" y="0"/>
                </a:cubicBezTo>
                <a:close/>
              </a:path>
              <a:path w="5476126" h="3170099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495151" y="218080"/>
                  <a:pt x="5444778" y="267271"/>
                  <a:pt x="5476126" y="528350"/>
                </a:cubicBezTo>
                <a:cubicBezTo>
                  <a:pt x="5507474" y="789429"/>
                  <a:pt x="5465550" y="917397"/>
                  <a:pt x="5476126" y="1024999"/>
                </a:cubicBezTo>
                <a:cubicBezTo>
                  <a:pt x="5486702" y="1132601"/>
                  <a:pt x="5417371" y="1319399"/>
                  <a:pt x="5476126" y="1553349"/>
                </a:cubicBezTo>
                <a:cubicBezTo>
                  <a:pt x="5534881" y="1787299"/>
                  <a:pt x="5462577" y="1860538"/>
                  <a:pt x="5476126" y="2081698"/>
                </a:cubicBezTo>
                <a:cubicBezTo>
                  <a:pt x="5489675" y="2302858"/>
                  <a:pt x="5458957" y="2474754"/>
                  <a:pt x="5476126" y="2610048"/>
                </a:cubicBezTo>
                <a:cubicBezTo>
                  <a:pt x="5493295" y="2745342"/>
                  <a:pt x="5437209" y="2994760"/>
                  <a:pt x="5476126" y="3170099"/>
                </a:cubicBezTo>
                <a:cubicBezTo>
                  <a:pt x="5233270" y="3239794"/>
                  <a:pt x="4975769" y="3116316"/>
                  <a:pt x="4818991" y="3170099"/>
                </a:cubicBezTo>
                <a:cubicBezTo>
                  <a:pt x="4662213" y="3223882"/>
                  <a:pt x="4441256" y="3110601"/>
                  <a:pt x="4216617" y="3170099"/>
                </a:cubicBezTo>
                <a:cubicBezTo>
                  <a:pt x="3991978" y="3229597"/>
                  <a:pt x="3779544" y="3136318"/>
                  <a:pt x="3559482" y="3170099"/>
                </a:cubicBezTo>
                <a:cubicBezTo>
                  <a:pt x="3339421" y="3203880"/>
                  <a:pt x="3254336" y="3152848"/>
                  <a:pt x="3176153" y="3170099"/>
                </a:cubicBezTo>
                <a:cubicBezTo>
                  <a:pt x="3097970" y="3187350"/>
                  <a:pt x="2797947" y="3169253"/>
                  <a:pt x="2519018" y="3170099"/>
                </a:cubicBezTo>
                <a:cubicBezTo>
                  <a:pt x="2240090" y="3170945"/>
                  <a:pt x="2172750" y="3107355"/>
                  <a:pt x="1861883" y="3170099"/>
                </a:cubicBezTo>
                <a:cubicBezTo>
                  <a:pt x="1551017" y="3232843"/>
                  <a:pt x="1500588" y="3129459"/>
                  <a:pt x="1314270" y="3170099"/>
                </a:cubicBezTo>
                <a:cubicBezTo>
                  <a:pt x="1127952" y="3210739"/>
                  <a:pt x="855203" y="3135764"/>
                  <a:pt x="711896" y="3170099"/>
                </a:cubicBezTo>
                <a:cubicBezTo>
                  <a:pt x="568589" y="3204434"/>
                  <a:pt x="265769" y="3103345"/>
                  <a:pt x="0" y="3170099"/>
                </a:cubicBezTo>
                <a:cubicBezTo>
                  <a:pt x="-49671" y="2914388"/>
                  <a:pt x="29866" y="2720990"/>
                  <a:pt x="0" y="2578347"/>
                </a:cubicBezTo>
                <a:cubicBezTo>
                  <a:pt x="-29866" y="2435704"/>
                  <a:pt x="9915" y="2110970"/>
                  <a:pt x="0" y="1986595"/>
                </a:cubicBezTo>
                <a:cubicBezTo>
                  <a:pt x="-9915" y="1862220"/>
                  <a:pt x="50686" y="1682500"/>
                  <a:pt x="0" y="1521648"/>
                </a:cubicBezTo>
                <a:cubicBezTo>
                  <a:pt x="-50686" y="1360796"/>
                  <a:pt x="5698" y="1187105"/>
                  <a:pt x="0" y="993298"/>
                </a:cubicBezTo>
                <a:cubicBezTo>
                  <a:pt x="-5698" y="799491"/>
                  <a:pt x="101366" y="2584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вылепить из мокрого песка разную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«выпечку»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овальные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«пирожки»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круглые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«булочки»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«рогалики»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«пирожные»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«пышки»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ребенок может использовать разнообразные формочки, насыпая в них песок, утрамбовывая их рукой или совочком. Пирожки можно "выпекать" и руками, перекладывая мокрый песок из одной ладошки в другую. Пусть дети угостят своей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«выпечкой»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кукол, игрушечных зверей. </a:t>
            </a:r>
          </a:p>
        </p:txBody>
      </p:sp>
      <p:pic>
        <p:nvPicPr>
          <p:cNvPr id="8" name="Рисунок 7" descr="Изображение выглядит как стол, еда, сидит, друг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2C97E70-84EF-4558-B88C-A1FAA21071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14286" r="6748"/>
          <a:stretch/>
        </p:blipFill>
        <p:spPr>
          <a:xfrm>
            <a:off x="7585750" y="1979300"/>
            <a:ext cx="3503489" cy="2264239"/>
          </a:xfrm>
          <a:custGeom>
            <a:avLst/>
            <a:gdLst>
              <a:gd name="csX0" fmla="*/ 0 w 3503489"/>
              <a:gd name="csY0" fmla="*/ 0 h 2264239"/>
              <a:gd name="csX1" fmla="*/ 618950 w 3503489"/>
              <a:gd name="csY1" fmla="*/ 0 h 2264239"/>
              <a:gd name="csX2" fmla="*/ 1097760 w 3503489"/>
              <a:gd name="csY2" fmla="*/ 0 h 2264239"/>
              <a:gd name="csX3" fmla="*/ 1576570 w 3503489"/>
              <a:gd name="csY3" fmla="*/ 0 h 2264239"/>
              <a:gd name="csX4" fmla="*/ 2055380 w 3503489"/>
              <a:gd name="csY4" fmla="*/ 0 h 2264239"/>
              <a:gd name="csX5" fmla="*/ 2569225 w 3503489"/>
              <a:gd name="csY5" fmla="*/ 0 h 2264239"/>
              <a:gd name="csX6" fmla="*/ 3503489 w 3503489"/>
              <a:gd name="csY6" fmla="*/ 0 h 2264239"/>
              <a:gd name="csX7" fmla="*/ 3503489 w 3503489"/>
              <a:gd name="csY7" fmla="*/ 588702 h 2264239"/>
              <a:gd name="csX8" fmla="*/ 3503489 w 3503489"/>
              <a:gd name="csY8" fmla="*/ 1086835 h 2264239"/>
              <a:gd name="csX9" fmla="*/ 3503489 w 3503489"/>
              <a:gd name="csY9" fmla="*/ 1607610 h 2264239"/>
              <a:gd name="csX10" fmla="*/ 3503489 w 3503489"/>
              <a:gd name="csY10" fmla="*/ 2264239 h 2264239"/>
              <a:gd name="csX11" fmla="*/ 2954609 w 3503489"/>
              <a:gd name="csY11" fmla="*/ 2264239 h 2264239"/>
              <a:gd name="csX12" fmla="*/ 2335659 w 3503489"/>
              <a:gd name="csY12" fmla="*/ 2264239 h 2264239"/>
              <a:gd name="csX13" fmla="*/ 1786779 w 3503489"/>
              <a:gd name="csY13" fmla="*/ 2264239 h 2264239"/>
              <a:gd name="csX14" fmla="*/ 1167830 w 3503489"/>
              <a:gd name="csY14" fmla="*/ 2264239 h 2264239"/>
              <a:gd name="csX15" fmla="*/ 548880 w 3503489"/>
              <a:gd name="csY15" fmla="*/ 2264239 h 2264239"/>
              <a:gd name="csX16" fmla="*/ 0 w 3503489"/>
              <a:gd name="csY16" fmla="*/ 2264239 h 2264239"/>
              <a:gd name="csX17" fmla="*/ 0 w 3503489"/>
              <a:gd name="csY17" fmla="*/ 1720822 h 2264239"/>
              <a:gd name="csX18" fmla="*/ 0 w 3503489"/>
              <a:gd name="csY18" fmla="*/ 1200047 h 2264239"/>
              <a:gd name="csX19" fmla="*/ 0 w 3503489"/>
              <a:gd name="csY19" fmla="*/ 656629 h 2264239"/>
              <a:gd name="csX20" fmla="*/ 0 w 3503489"/>
              <a:gd name="csY20" fmla="*/ 0 h 22642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503489" h="2264239" fill="none" extrusionOk="0">
                <a:moveTo>
                  <a:pt x="0" y="0"/>
                </a:moveTo>
                <a:cubicBezTo>
                  <a:pt x="236946" y="-14481"/>
                  <a:pt x="381786" y="27109"/>
                  <a:pt x="618950" y="0"/>
                </a:cubicBezTo>
                <a:cubicBezTo>
                  <a:pt x="856114" y="-27109"/>
                  <a:pt x="875659" y="1655"/>
                  <a:pt x="1097760" y="0"/>
                </a:cubicBezTo>
                <a:cubicBezTo>
                  <a:pt x="1319861" y="-1655"/>
                  <a:pt x="1366127" y="27324"/>
                  <a:pt x="1576570" y="0"/>
                </a:cubicBezTo>
                <a:cubicBezTo>
                  <a:pt x="1787013" y="-27324"/>
                  <a:pt x="1818407" y="2877"/>
                  <a:pt x="2055380" y="0"/>
                </a:cubicBezTo>
                <a:cubicBezTo>
                  <a:pt x="2292353" y="-2877"/>
                  <a:pt x="2345094" y="31612"/>
                  <a:pt x="2569225" y="0"/>
                </a:cubicBezTo>
                <a:cubicBezTo>
                  <a:pt x="2793357" y="-31612"/>
                  <a:pt x="3148593" y="37968"/>
                  <a:pt x="3503489" y="0"/>
                </a:cubicBezTo>
                <a:cubicBezTo>
                  <a:pt x="3565424" y="261663"/>
                  <a:pt x="3448922" y="468448"/>
                  <a:pt x="3503489" y="588702"/>
                </a:cubicBezTo>
                <a:cubicBezTo>
                  <a:pt x="3558056" y="708956"/>
                  <a:pt x="3484645" y="886277"/>
                  <a:pt x="3503489" y="1086835"/>
                </a:cubicBezTo>
                <a:cubicBezTo>
                  <a:pt x="3522333" y="1287393"/>
                  <a:pt x="3490277" y="1365117"/>
                  <a:pt x="3503489" y="1607610"/>
                </a:cubicBezTo>
                <a:cubicBezTo>
                  <a:pt x="3516701" y="1850104"/>
                  <a:pt x="3461684" y="2057183"/>
                  <a:pt x="3503489" y="2264239"/>
                </a:cubicBezTo>
                <a:cubicBezTo>
                  <a:pt x="3321715" y="2300866"/>
                  <a:pt x="3128866" y="2202203"/>
                  <a:pt x="2954609" y="2264239"/>
                </a:cubicBezTo>
                <a:cubicBezTo>
                  <a:pt x="2780352" y="2326275"/>
                  <a:pt x="2510593" y="2238507"/>
                  <a:pt x="2335659" y="2264239"/>
                </a:cubicBezTo>
                <a:cubicBezTo>
                  <a:pt x="2160725" y="2289971"/>
                  <a:pt x="2012127" y="2249912"/>
                  <a:pt x="1786779" y="2264239"/>
                </a:cubicBezTo>
                <a:cubicBezTo>
                  <a:pt x="1561431" y="2278566"/>
                  <a:pt x="1291629" y="2222978"/>
                  <a:pt x="1167830" y="2264239"/>
                </a:cubicBezTo>
                <a:cubicBezTo>
                  <a:pt x="1044031" y="2305500"/>
                  <a:pt x="763095" y="2207293"/>
                  <a:pt x="548880" y="2264239"/>
                </a:cubicBezTo>
                <a:cubicBezTo>
                  <a:pt x="334665" y="2321185"/>
                  <a:pt x="244656" y="2257959"/>
                  <a:pt x="0" y="2264239"/>
                </a:cubicBezTo>
                <a:cubicBezTo>
                  <a:pt x="-38177" y="2122526"/>
                  <a:pt x="5449" y="1989919"/>
                  <a:pt x="0" y="1720822"/>
                </a:cubicBezTo>
                <a:cubicBezTo>
                  <a:pt x="-5449" y="1451725"/>
                  <a:pt x="13593" y="1375428"/>
                  <a:pt x="0" y="1200047"/>
                </a:cubicBezTo>
                <a:cubicBezTo>
                  <a:pt x="-13593" y="1024666"/>
                  <a:pt x="42205" y="920601"/>
                  <a:pt x="0" y="656629"/>
                </a:cubicBezTo>
                <a:cubicBezTo>
                  <a:pt x="-42205" y="392657"/>
                  <a:pt x="2227" y="272065"/>
                  <a:pt x="0" y="0"/>
                </a:cubicBezTo>
                <a:close/>
              </a:path>
              <a:path w="3503489" h="2264239" stroke="0" extrusionOk="0">
                <a:moveTo>
                  <a:pt x="0" y="0"/>
                </a:moveTo>
                <a:cubicBezTo>
                  <a:pt x="175272" y="-10319"/>
                  <a:pt x="412974" y="445"/>
                  <a:pt x="548880" y="0"/>
                </a:cubicBezTo>
                <a:cubicBezTo>
                  <a:pt x="684786" y="-445"/>
                  <a:pt x="874000" y="32533"/>
                  <a:pt x="1132795" y="0"/>
                </a:cubicBezTo>
                <a:cubicBezTo>
                  <a:pt x="1391591" y="-32533"/>
                  <a:pt x="1584602" y="71560"/>
                  <a:pt x="1751745" y="0"/>
                </a:cubicBezTo>
                <a:cubicBezTo>
                  <a:pt x="1918888" y="-71560"/>
                  <a:pt x="2216384" y="5463"/>
                  <a:pt x="2405729" y="0"/>
                </a:cubicBezTo>
                <a:cubicBezTo>
                  <a:pt x="2595074" y="-5463"/>
                  <a:pt x="3176905" y="63986"/>
                  <a:pt x="3503489" y="0"/>
                </a:cubicBezTo>
                <a:cubicBezTo>
                  <a:pt x="3560978" y="244316"/>
                  <a:pt x="3471064" y="369398"/>
                  <a:pt x="3503489" y="588702"/>
                </a:cubicBezTo>
                <a:cubicBezTo>
                  <a:pt x="3535914" y="808006"/>
                  <a:pt x="3447863" y="989541"/>
                  <a:pt x="3503489" y="1132120"/>
                </a:cubicBezTo>
                <a:cubicBezTo>
                  <a:pt x="3559115" y="1274699"/>
                  <a:pt x="3443335" y="1397898"/>
                  <a:pt x="3503489" y="1652894"/>
                </a:cubicBezTo>
                <a:cubicBezTo>
                  <a:pt x="3563643" y="1907890"/>
                  <a:pt x="3451750" y="2012899"/>
                  <a:pt x="3503489" y="2264239"/>
                </a:cubicBezTo>
                <a:cubicBezTo>
                  <a:pt x="3376266" y="2327284"/>
                  <a:pt x="3193580" y="2230575"/>
                  <a:pt x="2884539" y="2264239"/>
                </a:cubicBezTo>
                <a:cubicBezTo>
                  <a:pt x="2575498" y="2297903"/>
                  <a:pt x="2475869" y="2191769"/>
                  <a:pt x="2265590" y="2264239"/>
                </a:cubicBezTo>
                <a:cubicBezTo>
                  <a:pt x="2055311" y="2336709"/>
                  <a:pt x="1920875" y="2247849"/>
                  <a:pt x="1751745" y="2264239"/>
                </a:cubicBezTo>
                <a:cubicBezTo>
                  <a:pt x="1582616" y="2280629"/>
                  <a:pt x="1379624" y="2209993"/>
                  <a:pt x="1272934" y="2264239"/>
                </a:cubicBezTo>
                <a:cubicBezTo>
                  <a:pt x="1166244" y="2318485"/>
                  <a:pt x="979392" y="2203014"/>
                  <a:pt x="724054" y="2264239"/>
                </a:cubicBezTo>
                <a:cubicBezTo>
                  <a:pt x="468716" y="2325464"/>
                  <a:pt x="173722" y="2237312"/>
                  <a:pt x="0" y="2264239"/>
                </a:cubicBezTo>
                <a:cubicBezTo>
                  <a:pt x="-31415" y="2116763"/>
                  <a:pt x="32765" y="1848357"/>
                  <a:pt x="0" y="1720822"/>
                </a:cubicBezTo>
                <a:cubicBezTo>
                  <a:pt x="-32765" y="1593287"/>
                  <a:pt x="35471" y="1423080"/>
                  <a:pt x="0" y="1200047"/>
                </a:cubicBezTo>
                <a:cubicBezTo>
                  <a:pt x="-35471" y="977014"/>
                  <a:pt x="46640" y="943659"/>
                  <a:pt x="0" y="701914"/>
                </a:cubicBezTo>
                <a:cubicBezTo>
                  <a:pt x="-46640" y="460169"/>
                  <a:pt x="38326" y="24732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801157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0741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3297802" y="-59353"/>
            <a:ext cx="559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Железная дорога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393687" y="748476"/>
            <a:ext cx="540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мышления, моторики, воображения.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55624" y="1117808"/>
            <a:ext cx="5476126" cy="4247317"/>
          </a:xfrm>
          <a:custGeom>
            <a:avLst/>
            <a:gdLst>
              <a:gd name="csX0" fmla="*/ 0 w 5476126"/>
              <a:gd name="csY0" fmla="*/ 0 h 4247317"/>
              <a:gd name="csX1" fmla="*/ 547613 w 5476126"/>
              <a:gd name="csY1" fmla="*/ 0 h 4247317"/>
              <a:gd name="csX2" fmla="*/ 1149986 w 5476126"/>
              <a:gd name="csY2" fmla="*/ 0 h 4247317"/>
              <a:gd name="csX3" fmla="*/ 1697599 w 5476126"/>
              <a:gd name="csY3" fmla="*/ 0 h 4247317"/>
              <a:gd name="csX4" fmla="*/ 2080928 w 5476126"/>
              <a:gd name="csY4" fmla="*/ 0 h 4247317"/>
              <a:gd name="csX5" fmla="*/ 2519018 w 5476126"/>
              <a:gd name="csY5" fmla="*/ 0 h 4247317"/>
              <a:gd name="csX6" fmla="*/ 3176153 w 5476126"/>
              <a:gd name="csY6" fmla="*/ 0 h 4247317"/>
              <a:gd name="csX7" fmla="*/ 3723766 w 5476126"/>
              <a:gd name="csY7" fmla="*/ 0 h 4247317"/>
              <a:gd name="csX8" fmla="*/ 4326140 w 5476126"/>
              <a:gd name="csY8" fmla="*/ 0 h 4247317"/>
              <a:gd name="csX9" fmla="*/ 4873752 w 5476126"/>
              <a:gd name="csY9" fmla="*/ 0 h 4247317"/>
              <a:gd name="csX10" fmla="*/ 5476126 w 5476126"/>
              <a:gd name="csY10" fmla="*/ 0 h 4247317"/>
              <a:gd name="csX11" fmla="*/ 5476126 w 5476126"/>
              <a:gd name="csY11" fmla="*/ 403495 h 4247317"/>
              <a:gd name="csX12" fmla="*/ 5476126 w 5476126"/>
              <a:gd name="csY12" fmla="*/ 806990 h 4247317"/>
              <a:gd name="csX13" fmla="*/ 5476126 w 5476126"/>
              <a:gd name="csY13" fmla="*/ 1295432 h 4247317"/>
              <a:gd name="csX14" fmla="*/ 5476126 w 5476126"/>
              <a:gd name="csY14" fmla="*/ 1826346 h 4247317"/>
              <a:gd name="csX15" fmla="*/ 5476126 w 5476126"/>
              <a:gd name="csY15" fmla="*/ 2314788 h 4247317"/>
              <a:gd name="csX16" fmla="*/ 5476126 w 5476126"/>
              <a:gd name="csY16" fmla="*/ 2803229 h 4247317"/>
              <a:gd name="csX17" fmla="*/ 5476126 w 5476126"/>
              <a:gd name="csY17" fmla="*/ 3291671 h 4247317"/>
              <a:gd name="csX18" fmla="*/ 5476126 w 5476126"/>
              <a:gd name="csY18" fmla="*/ 4247317 h 4247317"/>
              <a:gd name="csX19" fmla="*/ 4983275 w 5476126"/>
              <a:gd name="csY19" fmla="*/ 4247317 h 4247317"/>
              <a:gd name="csX20" fmla="*/ 4380901 w 5476126"/>
              <a:gd name="csY20" fmla="*/ 4247317 h 4247317"/>
              <a:gd name="csX21" fmla="*/ 3942811 w 5476126"/>
              <a:gd name="csY21" fmla="*/ 4247317 h 4247317"/>
              <a:gd name="csX22" fmla="*/ 3285676 w 5476126"/>
              <a:gd name="csY22" fmla="*/ 4247317 h 4247317"/>
              <a:gd name="csX23" fmla="*/ 2738063 w 5476126"/>
              <a:gd name="csY23" fmla="*/ 4247317 h 4247317"/>
              <a:gd name="csX24" fmla="*/ 2354734 w 5476126"/>
              <a:gd name="csY24" fmla="*/ 4247317 h 4247317"/>
              <a:gd name="csX25" fmla="*/ 1807122 w 5476126"/>
              <a:gd name="csY25" fmla="*/ 4247317 h 4247317"/>
              <a:gd name="csX26" fmla="*/ 1259509 w 5476126"/>
              <a:gd name="csY26" fmla="*/ 4247317 h 4247317"/>
              <a:gd name="csX27" fmla="*/ 766658 w 5476126"/>
              <a:gd name="csY27" fmla="*/ 4247317 h 4247317"/>
              <a:gd name="csX28" fmla="*/ 0 w 5476126"/>
              <a:gd name="csY28" fmla="*/ 4247317 h 4247317"/>
              <a:gd name="csX29" fmla="*/ 0 w 5476126"/>
              <a:gd name="csY29" fmla="*/ 3673929 h 4247317"/>
              <a:gd name="csX30" fmla="*/ 0 w 5476126"/>
              <a:gd name="csY30" fmla="*/ 3270434 h 4247317"/>
              <a:gd name="csX31" fmla="*/ 0 w 5476126"/>
              <a:gd name="csY31" fmla="*/ 2866939 h 4247317"/>
              <a:gd name="csX32" fmla="*/ 0 w 5476126"/>
              <a:gd name="csY32" fmla="*/ 2293551 h 4247317"/>
              <a:gd name="csX33" fmla="*/ 0 w 5476126"/>
              <a:gd name="csY33" fmla="*/ 1847583 h 4247317"/>
              <a:gd name="csX34" fmla="*/ 0 w 5476126"/>
              <a:gd name="csY34" fmla="*/ 1316668 h 4247317"/>
              <a:gd name="csX35" fmla="*/ 0 w 5476126"/>
              <a:gd name="csY35" fmla="*/ 785754 h 4247317"/>
              <a:gd name="csX36" fmla="*/ 0 w 5476126"/>
              <a:gd name="csY36" fmla="*/ 0 h 42473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5476126" h="4247317" fill="none" extrusionOk="0">
                <a:moveTo>
                  <a:pt x="0" y="0"/>
                </a:moveTo>
                <a:cubicBezTo>
                  <a:pt x="217720" y="-50811"/>
                  <a:pt x="343294" y="19555"/>
                  <a:pt x="547613" y="0"/>
                </a:cubicBezTo>
                <a:cubicBezTo>
                  <a:pt x="751932" y="-19555"/>
                  <a:pt x="901283" y="35713"/>
                  <a:pt x="1149986" y="0"/>
                </a:cubicBezTo>
                <a:cubicBezTo>
                  <a:pt x="1398689" y="-35713"/>
                  <a:pt x="1547514" y="18443"/>
                  <a:pt x="1697599" y="0"/>
                </a:cubicBezTo>
                <a:cubicBezTo>
                  <a:pt x="1847684" y="-18443"/>
                  <a:pt x="1959204" y="33016"/>
                  <a:pt x="2080928" y="0"/>
                </a:cubicBezTo>
                <a:cubicBezTo>
                  <a:pt x="2202652" y="-33016"/>
                  <a:pt x="2407952" y="29989"/>
                  <a:pt x="2519018" y="0"/>
                </a:cubicBezTo>
                <a:cubicBezTo>
                  <a:pt x="2630084" y="-29989"/>
                  <a:pt x="2962965" y="15931"/>
                  <a:pt x="3176153" y="0"/>
                </a:cubicBezTo>
                <a:cubicBezTo>
                  <a:pt x="3389341" y="-15931"/>
                  <a:pt x="3523664" y="44309"/>
                  <a:pt x="3723766" y="0"/>
                </a:cubicBezTo>
                <a:cubicBezTo>
                  <a:pt x="3923868" y="-44309"/>
                  <a:pt x="4164881" y="66711"/>
                  <a:pt x="4326140" y="0"/>
                </a:cubicBezTo>
                <a:cubicBezTo>
                  <a:pt x="4487399" y="-66711"/>
                  <a:pt x="4676496" y="57724"/>
                  <a:pt x="4873752" y="0"/>
                </a:cubicBezTo>
                <a:cubicBezTo>
                  <a:pt x="5071008" y="-57724"/>
                  <a:pt x="5219946" y="49820"/>
                  <a:pt x="5476126" y="0"/>
                </a:cubicBezTo>
                <a:cubicBezTo>
                  <a:pt x="5508415" y="145912"/>
                  <a:pt x="5465039" y="203766"/>
                  <a:pt x="5476126" y="403495"/>
                </a:cubicBezTo>
                <a:cubicBezTo>
                  <a:pt x="5487213" y="603225"/>
                  <a:pt x="5469537" y="632021"/>
                  <a:pt x="5476126" y="806990"/>
                </a:cubicBezTo>
                <a:cubicBezTo>
                  <a:pt x="5482715" y="981960"/>
                  <a:pt x="5424099" y="1139841"/>
                  <a:pt x="5476126" y="1295432"/>
                </a:cubicBezTo>
                <a:cubicBezTo>
                  <a:pt x="5528153" y="1451023"/>
                  <a:pt x="5455423" y="1565224"/>
                  <a:pt x="5476126" y="1826346"/>
                </a:cubicBezTo>
                <a:cubicBezTo>
                  <a:pt x="5496829" y="2087468"/>
                  <a:pt x="5457321" y="2191970"/>
                  <a:pt x="5476126" y="2314788"/>
                </a:cubicBezTo>
                <a:cubicBezTo>
                  <a:pt x="5494931" y="2437606"/>
                  <a:pt x="5454296" y="2691920"/>
                  <a:pt x="5476126" y="2803229"/>
                </a:cubicBezTo>
                <a:cubicBezTo>
                  <a:pt x="5497956" y="2914538"/>
                  <a:pt x="5451214" y="3069858"/>
                  <a:pt x="5476126" y="3291671"/>
                </a:cubicBezTo>
                <a:cubicBezTo>
                  <a:pt x="5501038" y="3513484"/>
                  <a:pt x="5467576" y="3995383"/>
                  <a:pt x="5476126" y="4247317"/>
                </a:cubicBezTo>
                <a:cubicBezTo>
                  <a:pt x="5357372" y="4263129"/>
                  <a:pt x="5150639" y="4189564"/>
                  <a:pt x="4983275" y="4247317"/>
                </a:cubicBezTo>
                <a:cubicBezTo>
                  <a:pt x="4815911" y="4305070"/>
                  <a:pt x="4563947" y="4177926"/>
                  <a:pt x="4380901" y="4247317"/>
                </a:cubicBezTo>
                <a:cubicBezTo>
                  <a:pt x="4197855" y="4316708"/>
                  <a:pt x="4057911" y="4221424"/>
                  <a:pt x="3942811" y="4247317"/>
                </a:cubicBezTo>
                <a:cubicBezTo>
                  <a:pt x="3827711" y="4273210"/>
                  <a:pt x="3438283" y="4233201"/>
                  <a:pt x="3285676" y="4247317"/>
                </a:cubicBezTo>
                <a:cubicBezTo>
                  <a:pt x="3133070" y="4261433"/>
                  <a:pt x="2959909" y="4227387"/>
                  <a:pt x="2738063" y="4247317"/>
                </a:cubicBezTo>
                <a:cubicBezTo>
                  <a:pt x="2516217" y="4267247"/>
                  <a:pt x="2477216" y="4225633"/>
                  <a:pt x="2354734" y="4247317"/>
                </a:cubicBezTo>
                <a:cubicBezTo>
                  <a:pt x="2232252" y="4269001"/>
                  <a:pt x="1942533" y="4204166"/>
                  <a:pt x="1807122" y="4247317"/>
                </a:cubicBezTo>
                <a:cubicBezTo>
                  <a:pt x="1671711" y="4290468"/>
                  <a:pt x="1499887" y="4216541"/>
                  <a:pt x="1259509" y="4247317"/>
                </a:cubicBezTo>
                <a:cubicBezTo>
                  <a:pt x="1019131" y="4278093"/>
                  <a:pt x="1005872" y="4209522"/>
                  <a:pt x="766658" y="4247317"/>
                </a:cubicBezTo>
                <a:cubicBezTo>
                  <a:pt x="527444" y="4285112"/>
                  <a:pt x="196236" y="4245204"/>
                  <a:pt x="0" y="4247317"/>
                </a:cubicBezTo>
                <a:cubicBezTo>
                  <a:pt x="-44372" y="4006546"/>
                  <a:pt x="25640" y="3792760"/>
                  <a:pt x="0" y="3673929"/>
                </a:cubicBezTo>
                <a:cubicBezTo>
                  <a:pt x="-25640" y="3555098"/>
                  <a:pt x="32446" y="3413514"/>
                  <a:pt x="0" y="3270434"/>
                </a:cubicBezTo>
                <a:cubicBezTo>
                  <a:pt x="-32446" y="3127355"/>
                  <a:pt x="18444" y="2986762"/>
                  <a:pt x="0" y="2866939"/>
                </a:cubicBezTo>
                <a:cubicBezTo>
                  <a:pt x="-18444" y="2747116"/>
                  <a:pt x="22288" y="2537924"/>
                  <a:pt x="0" y="2293551"/>
                </a:cubicBezTo>
                <a:cubicBezTo>
                  <a:pt x="-22288" y="2049178"/>
                  <a:pt x="2643" y="1955263"/>
                  <a:pt x="0" y="1847583"/>
                </a:cubicBezTo>
                <a:cubicBezTo>
                  <a:pt x="-2643" y="1739903"/>
                  <a:pt x="41942" y="1575778"/>
                  <a:pt x="0" y="1316668"/>
                </a:cubicBezTo>
                <a:cubicBezTo>
                  <a:pt x="-41942" y="1057558"/>
                  <a:pt x="188" y="955093"/>
                  <a:pt x="0" y="785754"/>
                </a:cubicBezTo>
                <a:cubicBezTo>
                  <a:pt x="-188" y="616415"/>
                  <a:pt x="94112" y="274488"/>
                  <a:pt x="0" y="0"/>
                </a:cubicBezTo>
                <a:close/>
              </a:path>
              <a:path w="5476126" h="4247317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506745" y="251967"/>
                  <a:pt x="5441404" y="420024"/>
                  <a:pt x="5476126" y="530915"/>
                </a:cubicBezTo>
                <a:cubicBezTo>
                  <a:pt x="5510848" y="641807"/>
                  <a:pt x="5430021" y="833685"/>
                  <a:pt x="5476126" y="1019356"/>
                </a:cubicBezTo>
                <a:cubicBezTo>
                  <a:pt x="5522231" y="1205027"/>
                  <a:pt x="5414489" y="1396902"/>
                  <a:pt x="5476126" y="1550271"/>
                </a:cubicBezTo>
                <a:cubicBezTo>
                  <a:pt x="5537763" y="1703641"/>
                  <a:pt x="5462807" y="1862750"/>
                  <a:pt x="5476126" y="2081185"/>
                </a:cubicBezTo>
                <a:cubicBezTo>
                  <a:pt x="5489445" y="2299620"/>
                  <a:pt x="5465930" y="2480437"/>
                  <a:pt x="5476126" y="2612100"/>
                </a:cubicBezTo>
                <a:cubicBezTo>
                  <a:pt x="5486322" y="2743763"/>
                  <a:pt x="5474413" y="2997277"/>
                  <a:pt x="5476126" y="3143015"/>
                </a:cubicBezTo>
                <a:cubicBezTo>
                  <a:pt x="5477839" y="3288754"/>
                  <a:pt x="5404635" y="3604683"/>
                  <a:pt x="5476126" y="3758876"/>
                </a:cubicBezTo>
                <a:cubicBezTo>
                  <a:pt x="5547617" y="3913069"/>
                  <a:pt x="5420879" y="4049988"/>
                  <a:pt x="5476126" y="4247317"/>
                </a:cubicBezTo>
                <a:cubicBezTo>
                  <a:pt x="5327786" y="4257139"/>
                  <a:pt x="5220252" y="4232003"/>
                  <a:pt x="4983275" y="4247317"/>
                </a:cubicBezTo>
                <a:cubicBezTo>
                  <a:pt x="4746298" y="4262631"/>
                  <a:pt x="4678129" y="4230066"/>
                  <a:pt x="4599946" y="4247317"/>
                </a:cubicBezTo>
                <a:cubicBezTo>
                  <a:pt x="4521763" y="4264568"/>
                  <a:pt x="4221740" y="4246471"/>
                  <a:pt x="3942811" y="4247317"/>
                </a:cubicBezTo>
                <a:cubicBezTo>
                  <a:pt x="3663883" y="4248163"/>
                  <a:pt x="3596543" y="4184573"/>
                  <a:pt x="3285676" y="4247317"/>
                </a:cubicBezTo>
                <a:cubicBezTo>
                  <a:pt x="2974810" y="4310061"/>
                  <a:pt x="2924381" y="4206677"/>
                  <a:pt x="2738063" y="4247317"/>
                </a:cubicBezTo>
                <a:cubicBezTo>
                  <a:pt x="2551745" y="4287957"/>
                  <a:pt x="2278996" y="4212982"/>
                  <a:pt x="2135689" y="4247317"/>
                </a:cubicBezTo>
                <a:cubicBezTo>
                  <a:pt x="1992382" y="4281652"/>
                  <a:pt x="1785512" y="4214477"/>
                  <a:pt x="1697599" y="4247317"/>
                </a:cubicBezTo>
                <a:cubicBezTo>
                  <a:pt x="1609686" y="4280157"/>
                  <a:pt x="1220910" y="4180258"/>
                  <a:pt x="1040464" y="4247317"/>
                </a:cubicBezTo>
                <a:cubicBezTo>
                  <a:pt x="860019" y="4314376"/>
                  <a:pt x="795691" y="4222879"/>
                  <a:pt x="602374" y="4247317"/>
                </a:cubicBezTo>
                <a:cubicBezTo>
                  <a:pt x="409057" y="4271755"/>
                  <a:pt x="291940" y="4199831"/>
                  <a:pt x="0" y="4247317"/>
                </a:cubicBezTo>
                <a:cubicBezTo>
                  <a:pt x="-37130" y="3978488"/>
                  <a:pt x="65826" y="3905421"/>
                  <a:pt x="0" y="3673929"/>
                </a:cubicBezTo>
                <a:cubicBezTo>
                  <a:pt x="-65826" y="3442437"/>
                  <a:pt x="31655" y="3235560"/>
                  <a:pt x="0" y="3100541"/>
                </a:cubicBezTo>
                <a:cubicBezTo>
                  <a:pt x="-31655" y="2965522"/>
                  <a:pt x="18699" y="2804863"/>
                  <a:pt x="0" y="2569627"/>
                </a:cubicBezTo>
                <a:cubicBezTo>
                  <a:pt x="-18699" y="2334391"/>
                  <a:pt x="40540" y="2249872"/>
                  <a:pt x="0" y="2123659"/>
                </a:cubicBezTo>
                <a:cubicBezTo>
                  <a:pt x="-40540" y="1997446"/>
                  <a:pt x="50982" y="1771292"/>
                  <a:pt x="0" y="1550271"/>
                </a:cubicBezTo>
                <a:cubicBezTo>
                  <a:pt x="-50982" y="1329250"/>
                  <a:pt x="26172" y="1234940"/>
                  <a:pt x="0" y="1019356"/>
                </a:cubicBezTo>
                <a:cubicBezTo>
                  <a:pt x="-26172" y="803773"/>
                  <a:pt x="41488" y="672544"/>
                  <a:pt x="0" y="530915"/>
                </a:cubicBezTo>
                <a:cubicBezTo>
                  <a:pt x="-41488" y="389286"/>
                  <a:pt x="34427" y="24557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построить на песке «железную дорогу». Вначале педагог рисует на ровной поверхности песка две параллельные длинные линии – это будут рельсы. Но на рельсах есть шпалы, и поэтому воспитатель дает детям задание: «уложить шпалы», то есть небольшие палочки (счетные палочки) положить друг за другом поперек «рельсов». Также из влажного песка можно сделать гору, в ее основании совочком выкопать туннель и провести через него «железнодорожный путь». Выкопайте канавку, перекиньте через нее дощечку («мостик», а по сторонам «железной дороги можно выстроить домики или даже вокзал. Чтобы железная дорога ожила, заработала, можно взять игрушечный паровоз и возить на нем игрушки.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0C5F1-DE63-440E-A056-F219734A2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2" t="5983" r="2426" b="6755"/>
          <a:stretch/>
        </p:blipFill>
        <p:spPr>
          <a:xfrm>
            <a:off x="6822040" y="1866285"/>
            <a:ext cx="4006922" cy="2726264"/>
          </a:xfrm>
          <a:custGeom>
            <a:avLst/>
            <a:gdLst>
              <a:gd name="csX0" fmla="*/ 0 w 4006922"/>
              <a:gd name="csY0" fmla="*/ 0 h 2726264"/>
              <a:gd name="csX1" fmla="*/ 492279 w 4006922"/>
              <a:gd name="csY1" fmla="*/ 0 h 2726264"/>
              <a:gd name="csX2" fmla="*/ 984558 w 4006922"/>
              <a:gd name="csY2" fmla="*/ 0 h 2726264"/>
              <a:gd name="csX3" fmla="*/ 1556975 w 4006922"/>
              <a:gd name="csY3" fmla="*/ 0 h 2726264"/>
              <a:gd name="csX4" fmla="*/ 2169462 w 4006922"/>
              <a:gd name="csY4" fmla="*/ 0 h 2726264"/>
              <a:gd name="csX5" fmla="*/ 2741879 w 4006922"/>
              <a:gd name="csY5" fmla="*/ 0 h 2726264"/>
              <a:gd name="csX6" fmla="*/ 3234158 w 4006922"/>
              <a:gd name="csY6" fmla="*/ 0 h 2726264"/>
              <a:gd name="csX7" fmla="*/ 4006922 w 4006922"/>
              <a:gd name="csY7" fmla="*/ 0 h 2726264"/>
              <a:gd name="csX8" fmla="*/ 4006922 w 4006922"/>
              <a:gd name="csY8" fmla="*/ 490728 h 2726264"/>
              <a:gd name="csX9" fmla="*/ 4006922 w 4006922"/>
              <a:gd name="csY9" fmla="*/ 1035980 h 2726264"/>
              <a:gd name="csX10" fmla="*/ 4006922 w 4006922"/>
              <a:gd name="csY10" fmla="*/ 1526708 h 2726264"/>
              <a:gd name="csX11" fmla="*/ 4006922 w 4006922"/>
              <a:gd name="csY11" fmla="*/ 2044698 h 2726264"/>
              <a:gd name="csX12" fmla="*/ 4006922 w 4006922"/>
              <a:gd name="csY12" fmla="*/ 2726264 h 2726264"/>
              <a:gd name="csX13" fmla="*/ 3434505 w 4006922"/>
              <a:gd name="csY13" fmla="*/ 2726264 h 2726264"/>
              <a:gd name="csX14" fmla="*/ 2902156 w 4006922"/>
              <a:gd name="csY14" fmla="*/ 2726264 h 2726264"/>
              <a:gd name="csX15" fmla="*/ 2369808 w 4006922"/>
              <a:gd name="csY15" fmla="*/ 2726264 h 2726264"/>
              <a:gd name="csX16" fmla="*/ 1717252 w 4006922"/>
              <a:gd name="csY16" fmla="*/ 2726264 h 2726264"/>
              <a:gd name="csX17" fmla="*/ 1265043 w 4006922"/>
              <a:gd name="csY17" fmla="*/ 2726264 h 2726264"/>
              <a:gd name="csX18" fmla="*/ 612487 w 4006922"/>
              <a:gd name="csY18" fmla="*/ 2726264 h 2726264"/>
              <a:gd name="csX19" fmla="*/ 0 w 4006922"/>
              <a:gd name="csY19" fmla="*/ 2726264 h 2726264"/>
              <a:gd name="csX20" fmla="*/ 0 w 4006922"/>
              <a:gd name="csY20" fmla="*/ 2126486 h 2726264"/>
              <a:gd name="csX21" fmla="*/ 0 w 4006922"/>
              <a:gd name="csY21" fmla="*/ 1526708 h 2726264"/>
              <a:gd name="csX22" fmla="*/ 0 w 4006922"/>
              <a:gd name="csY22" fmla="*/ 1063243 h 2726264"/>
              <a:gd name="csX23" fmla="*/ 0 w 4006922"/>
              <a:gd name="csY23" fmla="*/ 545253 h 2726264"/>
              <a:gd name="csX24" fmla="*/ 0 w 4006922"/>
              <a:gd name="csY24" fmla="*/ 0 h 27262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006922" h="2726264" fill="none" extrusionOk="0">
                <a:moveTo>
                  <a:pt x="0" y="0"/>
                </a:moveTo>
                <a:cubicBezTo>
                  <a:pt x="127541" y="-46649"/>
                  <a:pt x="295456" y="56126"/>
                  <a:pt x="492279" y="0"/>
                </a:cubicBezTo>
                <a:cubicBezTo>
                  <a:pt x="689102" y="-56126"/>
                  <a:pt x="809488" y="32235"/>
                  <a:pt x="984558" y="0"/>
                </a:cubicBezTo>
                <a:cubicBezTo>
                  <a:pt x="1159628" y="-32235"/>
                  <a:pt x="1364787" y="33101"/>
                  <a:pt x="1556975" y="0"/>
                </a:cubicBezTo>
                <a:cubicBezTo>
                  <a:pt x="1749163" y="-33101"/>
                  <a:pt x="1883396" y="40736"/>
                  <a:pt x="2169462" y="0"/>
                </a:cubicBezTo>
                <a:cubicBezTo>
                  <a:pt x="2455528" y="-40736"/>
                  <a:pt x="2604894" y="22243"/>
                  <a:pt x="2741879" y="0"/>
                </a:cubicBezTo>
                <a:cubicBezTo>
                  <a:pt x="2878864" y="-22243"/>
                  <a:pt x="3020209" y="44"/>
                  <a:pt x="3234158" y="0"/>
                </a:cubicBezTo>
                <a:cubicBezTo>
                  <a:pt x="3448107" y="-44"/>
                  <a:pt x="3675480" y="25541"/>
                  <a:pt x="4006922" y="0"/>
                </a:cubicBezTo>
                <a:cubicBezTo>
                  <a:pt x="4065707" y="217306"/>
                  <a:pt x="3992863" y="334437"/>
                  <a:pt x="4006922" y="490728"/>
                </a:cubicBezTo>
                <a:cubicBezTo>
                  <a:pt x="4020981" y="647019"/>
                  <a:pt x="3967776" y="899790"/>
                  <a:pt x="4006922" y="1035980"/>
                </a:cubicBezTo>
                <a:cubicBezTo>
                  <a:pt x="4046068" y="1172170"/>
                  <a:pt x="3998285" y="1334377"/>
                  <a:pt x="4006922" y="1526708"/>
                </a:cubicBezTo>
                <a:cubicBezTo>
                  <a:pt x="4015559" y="1719039"/>
                  <a:pt x="3976278" y="1826171"/>
                  <a:pt x="4006922" y="2044698"/>
                </a:cubicBezTo>
                <a:cubicBezTo>
                  <a:pt x="4037566" y="2263225"/>
                  <a:pt x="3948114" y="2460606"/>
                  <a:pt x="4006922" y="2726264"/>
                </a:cubicBezTo>
                <a:cubicBezTo>
                  <a:pt x="3737323" y="2784380"/>
                  <a:pt x="3686049" y="2686090"/>
                  <a:pt x="3434505" y="2726264"/>
                </a:cubicBezTo>
                <a:cubicBezTo>
                  <a:pt x="3182961" y="2766438"/>
                  <a:pt x="3143099" y="2684918"/>
                  <a:pt x="2902156" y="2726264"/>
                </a:cubicBezTo>
                <a:cubicBezTo>
                  <a:pt x="2661213" y="2767610"/>
                  <a:pt x="2543199" y="2692176"/>
                  <a:pt x="2369808" y="2726264"/>
                </a:cubicBezTo>
                <a:cubicBezTo>
                  <a:pt x="2196417" y="2760352"/>
                  <a:pt x="1987373" y="2695527"/>
                  <a:pt x="1717252" y="2726264"/>
                </a:cubicBezTo>
                <a:cubicBezTo>
                  <a:pt x="1447131" y="2757001"/>
                  <a:pt x="1445739" y="2696454"/>
                  <a:pt x="1265043" y="2726264"/>
                </a:cubicBezTo>
                <a:cubicBezTo>
                  <a:pt x="1084347" y="2756074"/>
                  <a:pt x="928590" y="2719595"/>
                  <a:pt x="612487" y="2726264"/>
                </a:cubicBezTo>
                <a:cubicBezTo>
                  <a:pt x="296384" y="2732933"/>
                  <a:pt x="215724" y="2704389"/>
                  <a:pt x="0" y="2726264"/>
                </a:cubicBezTo>
                <a:cubicBezTo>
                  <a:pt x="-56877" y="2483131"/>
                  <a:pt x="46409" y="2265263"/>
                  <a:pt x="0" y="2126486"/>
                </a:cubicBezTo>
                <a:cubicBezTo>
                  <a:pt x="-46409" y="1987709"/>
                  <a:pt x="48305" y="1673501"/>
                  <a:pt x="0" y="1526708"/>
                </a:cubicBezTo>
                <a:cubicBezTo>
                  <a:pt x="-48305" y="1379915"/>
                  <a:pt x="43369" y="1172003"/>
                  <a:pt x="0" y="1063243"/>
                </a:cubicBezTo>
                <a:cubicBezTo>
                  <a:pt x="-43369" y="954484"/>
                  <a:pt x="18447" y="799660"/>
                  <a:pt x="0" y="545253"/>
                </a:cubicBezTo>
                <a:cubicBezTo>
                  <a:pt x="-18447" y="290846"/>
                  <a:pt x="10644" y="161591"/>
                  <a:pt x="0" y="0"/>
                </a:cubicBezTo>
                <a:close/>
              </a:path>
              <a:path w="4006922" h="2726264" stroke="0" extrusionOk="0">
                <a:moveTo>
                  <a:pt x="0" y="0"/>
                </a:moveTo>
                <a:cubicBezTo>
                  <a:pt x="213563" y="-9568"/>
                  <a:pt x="398380" y="24751"/>
                  <a:pt x="612487" y="0"/>
                </a:cubicBezTo>
                <a:cubicBezTo>
                  <a:pt x="826594" y="-24751"/>
                  <a:pt x="1099962" y="57120"/>
                  <a:pt x="1224973" y="0"/>
                </a:cubicBezTo>
                <a:cubicBezTo>
                  <a:pt x="1349984" y="-57120"/>
                  <a:pt x="1553074" y="21619"/>
                  <a:pt x="1837460" y="0"/>
                </a:cubicBezTo>
                <a:cubicBezTo>
                  <a:pt x="2121846" y="-21619"/>
                  <a:pt x="2200472" y="58369"/>
                  <a:pt x="2449947" y="0"/>
                </a:cubicBezTo>
                <a:cubicBezTo>
                  <a:pt x="2699422" y="-58369"/>
                  <a:pt x="2717954" y="54295"/>
                  <a:pt x="2942226" y="0"/>
                </a:cubicBezTo>
                <a:cubicBezTo>
                  <a:pt x="3166498" y="-54295"/>
                  <a:pt x="3580290" y="75148"/>
                  <a:pt x="4006922" y="0"/>
                </a:cubicBezTo>
                <a:cubicBezTo>
                  <a:pt x="4029442" y="248495"/>
                  <a:pt x="3969581" y="378945"/>
                  <a:pt x="4006922" y="599778"/>
                </a:cubicBezTo>
                <a:cubicBezTo>
                  <a:pt x="4044263" y="820611"/>
                  <a:pt x="3989508" y="889065"/>
                  <a:pt x="4006922" y="1090506"/>
                </a:cubicBezTo>
                <a:cubicBezTo>
                  <a:pt x="4024336" y="1291947"/>
                  <a:pt x="3962546" y="1412033"/>
                  <a:pt x="4006922" y="1608496"/>
                </a:cubicBezTo>
                <a:cubicBezTo>
                  <a:pt x="4051298" y="1804959"/>
                  <a:pt x="3967979" y="2015351"/>
                  <a:pt x="4006922" y="2153749"/>
                </a:cubicBezTo>
                <a:cubicBezTo>
                  <a:pt x="4045865" y="2292147"/>
                  <a:pt x="3943535" y="2603604"/>
                  <a:pt x="4006922" y="2726264"/>
                </a:cubicBezTo>
                <a:cubicBezTo>
                  <a:pt x="3742924" y="2760922"/>
                  <a:pt x="3678753" y="2687857"/>
                  <a:pt x="3394435" y="2726264"/>
                </a:cubicBezTo>
                <a:cubicBezTo>
                  <a:pt x="3110117" y="2764671"/>
                  <a:pt x="3049548" y="2700679"/>
                  <a:pt x="2902156" y="2726264"/>
                </a:cubicBezTo>
                <a:cubicBezTo>
                  <a:pt x="2754764" y="2751849"/>
                  <a:pt x="2630198" y="2676556"/>
                  <a:pt x="2369808" y="2726264"/>
                </a:cubicBezTo>
                <a:cubicBezTo>
                  <a:pt x="2109418" y="2775972"/>
                  <a:pt x="1974686" y="2664250"/>
                  <a:pt x="1717252" y="2726264"/>
                </a:cubicBezTo>
                <a:cubicBezTo>
                  <a:pt x="1459818" y="2788278"/>
                  <a:pt x="1362790" y="2724549"/>
                  <a:pt x="1265043" y="2726264"/>
                </a:cubicBezTo>
                <a:cubicBezTo>
                  <a:pt x="1167296" y="2727979"/>
                  <a:pt x="802506" y="2724012"/>
                  <a:pt x="612487" y="2726264"/>
                </a:cubicBezTo>
                <a:cubicBezTo>
                  <a:pt x="422468" y="2728516"/>
                  <a:pt x="122967" y="2723426"/>
                  <a:pt x="0" y="2726264"/>
                </a:cubicBezTo>
                <a:cubicBezTo>
                  <a:pt x="-47742" y="2490468"/>
                  <a:pt x="43055" y="2434029"/>
                  <a:pt x="0" y="2208274"/>
                </a:cubicBezTo>
                <a:cubicBezTo>
                  <a:pt x="-43055" y="1982519"/>
                  <a:pt x="55368" y="1812455"/>
                  <a:pt x="0" y="1690284"/>
                </a:cubicBezTo>
                <a:cubicBezTo>
                  <a:pt x="-55368" y="1568113"/>
                  <a:pt x="50622" y="1265182"/>
                  <a:pt x="0" y="1145031"/>
                </a:cubicBezTo>
                <a:cubicBezTo>
                  <a:pt x="-50622" y="1024880"/>
                  <a:pt x="5756" y="786407"/>
                  <a:pt x="0" y="545253"/>
                </a:cubicBezTo>
                <a:cubicBezTo>
                  <a:pt x="-5756" y="304099"/>
                  <a:pt x="62583" y="13065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866554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44801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3889344" y="-59353"/>
            <a:ext cx="441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Палеонтологи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026610" y="689123"/>
            <a:ext cx="6299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расширить представления о разнообразии динозавров,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наукой – палеонтологией.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19873" y="1671806"/>
            <a:ext cx="5476126" cy="2862322"/>
          </a:xfrm>
          <a:custGeom>
            <a:avLst/>
            <a:gdLst>
              <a:gd name="csX0" fmla="*/ 0 w 5476126"/>
              <a:gd name="csY0" fmla="*/ 0 h 2862322"/>
              <a:gd name="csX1" fmla="*/ 602374 w 5476126"/>
              <a:gd name="csY1" fmla="*/ 0 h 2862322"/>
              <a:gd name="csX2" fmla="*/ 1259509 w 5476126"/>
              <a:gd name="csY2" fmla="*/ 0 h 2862322"/>
              <a:gd name="csX3" fmla="*/ 1697599 w 5476126"/>
              <a:gd name="csY3" fmla="*/ 0 h 2862322"/>
              <a:gd name="csX4" fmla="*/ 2135689 w 5476126"/>
              <a:gd name="csY4" fmla="*/ 0 h 2862322"/>
              <a:gd name="csX5" fmla="*/ 2738063 w 5476126"/>
              <a:gd name="csY5" fmla="*/ 0 h 2862322"/>
              <a:gd name="csX6" fmla="*/ 3121392 w 5476126"/>
              <a:gd name="csY6" fmla="*/ 0 h 2862322"/>
              <a:gd name="csX7" fmla="*/ 3504721 w 5476126"/>
              <a:gd name="csY7" fmla="*/ 0 h 2862322"/>
              <a:gd name="csX8" fmla="*/ 4161856 w 5476126"/>
              <a:gd name="csY8" fmla="*/ 0 h 2862322"/>
              <a:gd name="csX9" fmla="*/ 4764230 w 5476126"/>
              <a:gd name="csY9" fmla="*/ 0 h 2862322"/>
              <a:gd name="csX10" fmla="*/ 5476126 w 5476126"/>
              <a:gd name="csY10" fmla="*/ 0 h 2862322"/>
              <a:gd name="csX11" fmla="*/ 5476126 w 5476126"/>
              <a:gd name="csY11" fmla="*/ 486595 h 2862322"/>
              <a:gd name="csX12" fmla="*/ 5476126 w 5476126"/>
              <a:gd name="csY12" fmla="*/ 1001813 h 2862322"/>
              <a:gd name="csX13" fmla="*/ 5476126 w 5476126"/>
              <a:gd name="csY13" fmla="*/ 1631524 h 2862322"/>
              <a:gd name="csX14" fmla="*/ 5476126 w 5476126"/>
              <a:gd name="csY14" fmla="*/ 2118118 h 2862322"/>
              <a:gd name="csX15" fmla="*/ 5476126 w 5476126"/>
              <a:gd name="csY15" fmla="*/ 2862322 h 2862322"/>
              <a:gd name="csX16" fmla="*/ 5038036 w 5476126"/>
              <a:gd name="csY16" fmla="*/ 2862322 h 2862322"/>
              <a:gd name="csX17" fmla="*/ 4380901 w 5476126"/>
              <a:gd name="csY17" fmla="*/ 2862322 h 2862322"/>
              <a:gd name="csX18" fmla="*/ 3778527 w 5476126"/>
              <a:gd name="csY18" fmla="*/ 2862322 h 2862322"/>
              <a:gd name="csX19" fmla="*/ 3285676 w 5476126"/>
              <a:gd name="csY19" fmla="*/ 2862322 h 2862322"/>
              <a:gd name="csX20" fmla="*/ 2738063 w 5476126"/>
              <a:gd name="csY20" fmla="*/ 2862322 h 2862322"/>
              <a:gd name="csX21" fmla="*/ 2080928 w 5476126"/>
              <a:gd name="csY21" fmla="*/ 2862322 h 2862322"/>
              <a:gd name="csX22" fmla="*/ 1642838 w 5476126"/>
              <a:gd name="csY22" fmla="*/ 2862322 h 2862322"/>
              <a:gd name="csX23" fmla="*/ 985703 w 5476126"/>
              <a:gd name="csY23" fmla="*/ 2862322 h 2862322"/>
              <a:gd name="csX24" fmla="*/ 602374 w 5476126"/>
              <a:gd name="csY24" fmla="*/ 2862322 h 2862322"/>
              <a:gd name="csX25" fmla="*/ 0 w 5476126"/>
              <a:gd name="csY25" fmla="*/ 2862322 h 2862322"/>
              <a:gd name="csX26" fmla="*/ 0 w 5476126"/>
              <a:gd name="csY26" fmla="*/ 2289858 h 2862322"/>
              <a:gd name="csX27" fmla="*/ 0 w 5476126"/>
              <a:gd name="csY27" fmla="*/ 1803263 h 2862322"/>
              <a:gd name="csX28" fmla="*/ 0 w 5476126"/>
              <a:gd name="csY28" fmla="*/ 1202175 h 2862322"/>
              <a:gd name="csX29" fmla="*/ 0 w 5476126"/>
              <a:gd name="csY29" fmla="*/ 715580 h 2862322"/>
              <a:gd name="csX30" fmla="*/ 0 w 5476126"/>
              <a:gd name="csY30" fmla="*/ 0 h 286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476126" h="2862322" fill="none" extrusionOk="0">
                <a:moveTo>
                  <a:pt x="0" y="0"/>
                </a:moveTo>
                <a:cubicBezTo>
                  <a:pt x="253783" y="-57955"/>
                  <a:pt x="459493" y="67072"/>
                  <a:pt x="602374" y="0"/>
                </a:cubicBezTo>
                <a:cubicBezTo>
                  <a:pt x="745255" y="-67072"/>
                  <a:pt x="1127267" y="54065"/>
                  <a:pt x="1259509" y="0"/>
                </a:cubicBezTo>
                <a:cubicBezTo>
                  <a:pt x="1391751" y="-54065"/>
                  <a:pt x="1595362" y="18214"/>
                  <a:pt x="1697599" y="0"/>
                </a:cubicBezTo>
                <a:cubicBezTo>
                  <a:pt x="1799836" y="-18214"/>
                  <a:pt x="2032801" y="45288"/>
                  <a:pt x="2135689" y="0"/>
                </a:cubicBezTo>
                <a:cubicBezTo>
                  <a:pt x="2238577" y="-45288"/>
                  <a:pt x="2497887" y="69845"/>
                  <a:pt x="2738063" y="0"/>
                </a:cubicBezTo>
                <a:cubicBezTo>
                  <a:pt x="2978239" y="-69845"/>
                  <a:pt x="3005975" y="21719"/>
                  <a:pt x="3121392" y="0"/>
                </a:cubicBezTo>
                <a:cubicBezTo>
                  <a:pt x="3236809" y="-21719"/>
                  <a:pt x="3402140" y="14610"/>
                  <a:pt x="3504721" y="0"/>
                </a:cubicBezTo>
                <a:cubicBezTo>
                  <a:pt x="3607302" y="-14610"/>
                  <a:pt x="3844627" y="36530"/>
                  <a:pt x="4161856" y="0"/>
                </a:cubicBezTo>
                <a:cubicBezTo>
                  <a:pt x="4479085" y="-36530"/>
                  <a:pt x="4514999" y="32727"/>
                  <a:pt x="4764230" y="0"/>
                </a:cubicBezTo>
                <a:cubicBezTo>
                  <a:pt x="5013461" y="-32727"/>
                  <a:pt x="5304522" y="9407"/>
                  <a:pt x="5476126" y="0"/>
                </a:cubicBezTo>
                <a:cubicBezTo>
                  <a:pt x="5478469" y="238277"/>
                  <a:pt x="5474403" y="322111"/>
                  <a:pt x="5476126" y="486595"/>
                </a:cubicBezTo>
                <a:cubicBezTo>
                  <a:pt x="5477849" y="651079"/>
                  <a:pt x="5424005" y="760203"/>
                  <a:pt x="5476126" y="1001813"/>
                </a:cubicBezTo>
                <a:cubicBezTo>
                  <a:pt x="5528247" y="1243423"/>
                  <a:pt x="5444627" y="1486057"/>
                  <a:pt x="5476126" y="1631524"/>
                </a:cubicBezTo>
                <a:cubicBezTo>
                  <a:pt x="5507625" y="1776991"/>
                  <a:pt x="5431865" y="2009063"/>
                  <a:pt x="5476126" y="2118118"/>
                </a:cubicBezTo>
                <a:cubicBezTo>
                  <a:pt x="5520387" y="2227173"/>
                  <a:pt x="5433984" y="2697861"/>
                  <a:pt x="5476126" y="2862322"/>
                </a:cubicBezTo>
                <a:cubicBezTo>
                  <a:pt x="5288756" y="2906315"/>
                  <a:pt x="5130432" y="2833427"/>
                  <a:pt x="5038036" y="2862322"/>
                </a:cubicBezTo>
                <a:cubicBezTo>
                  <a:pt x="4945640" y="2891217"/>
                  <a:pt x="4514475" y="2815782"/>
                  <a:pt x="4380901" y="2862322"/>
                </a:cubicBezTo>
                <a:cubicBezTo>
                  <a:pt x="4247328" y="2908862"/>
                  <a:pt x="3993986" y="2848392"/>
                  <a:pt x="3778527" y="2862322"/>
                </a:cubicBezTo>
                <a:cubicBezTo>
                  <a:pt x="3563068" y="2876252"/>
                  <a:pt x="3504300" y="2812194"/>
                  <a:pt x="3285676" y="2862322"/>
                </a:cubicBezTo>
                <a:cubicBezTo>
                  <a:pt x="3067052" y="2912450"/>
                  <a:pt x="2945312" y="2848120"/>
                  <a:pt x="2738063" y="2862322"/>
                </a:cubicBezTo>
                <a:cubicBezTo>
                  <a:pt x="2530814" y="2876524"/>
                  <a:pt x="2243030" y="2848576"/>
                  <a:pt x="2080928" y="2862322"/>
                </a:cubicBezTo>
                <a:cubicBezTo>
                  <a:pt x="1918827" y="2876068"/>
                  <a:pt x="1816397" y="2820441"/>
                  <a:pt x="1642838" y="2862322"/>
                </a:cubicBezTo>
                <a:cubicBezTo>
                  <a:pt x="1469279" y="2904203"/>
                  <a:pt x="1142094" y="2843781"/>
                  <a:pt x="985703" y="2862322"/>
                </a:cubicBezTo>
                <a:cubicBezTo>
                  <a:pt x="829312" y="2880863"/>
                  <a:pt x="779960" y="2845794"/>
                  <a:pt x="602374" y="2862322"/>
                </a:cubicBezTo>
                <a:cubicBezTo>
                  <a:pt x="424788" y="2878850"/>
                  <a:pt x="202089" y="2826256"/>
                  <a:pt x="0" y="2862322"/>
                </a:cubicBezTo>
                <a:cubicBezTo>
                  <a:pt x="-50025" y="2699694"/>
                  <a:pt x="52935" y="2571504"/>
                  <a:pt x="0" y="2289858"/>
                </a:cubicBezTo>
                <a:cubicBezTo>
                  <a:pt x="-52935" y="2008212"/>
                  <a:pt x="54733" y="1943897"/>
                  <a:pt x="0" y="1803263"/>
                </a:cubicBezTo>
                <a:cubicBezTo>
                  <a:pt x="-54733" y="1662629"/>
                  <a:pt x="58704" y="1447397"/>
                  <a:pt x="0" y="1202175"/>
                </a:cubicBezTo>
                <a:cubicBezTo>
                  <a:pt x="-58704" y="956953"/>
                  <a:pt x="39730" y="877962"/>
                  <a:pt x="0" y="715580"/>
                </a:cubicBezTo>
                <a:cubicBezTo>
                  <a:pt x="-39730" y="553198"/>
                  <a:pt x="10837" y="145111"/>
                  <a:pt x="0" y="0"/>
                </a:cubicBezTo>
                <a:close/>
              </a:path>
              <a:path w="5476126" h="2862322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521614" y="146774"/>
                  <a:pt x="5462280" y="324104"/>
                  <a:pt x="5476126" y="572464"/>
                </a:cubicBezTo>
                <a:cubicBezTo>
                  <a:pt x="5489972" y="820824"/>
                  <a:pt x="5472599" y="931400"/>
                  <a:pt x="5476126" y="1116306"/>
                </a:cubicBezTo>
                <a:cubicBezTo>
                  <a:pt x="5479653" y="1301212"/>
                  <a:pt x="5407797" y="1402803"/>
                  <a:pt x="5476126" y="1688770"/>
                </a:cubicBezTo>
                <a:cubicBezTo>
                  <a:pt x="5544455" y="1974737"/>
                  <a:pt x="5431498" y="2093024"/>
                  <a:pt x="5476126" y="2261234"/>
                </a:cubicBezTo>
                <a:cubicBezTo>
                  <a:pt x="5520754" y="2429444"/>
                  <a:pt x="5441292" y="2643410"/>
                  <a:pt x="5476126" y="2862322"/>
                </a:cubicBezTo>
                <a:cubicBezTo>
                  <a:pt x="5295862" y="2865627"/>
                  <a:pt x="5123587" y="2808136"/>
                  <a:pt x="4928513" y="2862322"/>
                </a:cubicBezTo>
                <a:cubicBezTo>
                  <a:pt x="4733439" y="2916508"/>
                  <a:pt x="4661718" y="2827255"/>
                  <a:pt x="4435662" y="2862322"/>
                </a:cubicBezTo>
                <a:cubicBezTo>
                  <a:pt x="4209606" y="2897389"/>
                  <a:pt x="4057927" y="2802824"/>
                  <a:pt x="3833288" y="2862322"/>
                </a:cubicBezTo>
                <a:cubicBezTo>
                  <a:pt x="3608649" y="2921820"/>
                  <a:pt x="3396215" y="2828541"/>
                  <a:pt x="3176153" y="2862322"/>
                </a:cubicBezTo>
                <a:cubicBezTo>
                  <a:pt x="2956092" y="2896103"/>
                  <a:pt x="2871007" y="2845071"/>
                  <a:pt x="2792824" y="2862322"/>
                </a:cubicBezTo>
                <a:cubicBezTo>
                  <a:pt x="2714641" y="2879573"/>
                  <a:pt x="2414618" y="2861476"/>
                  <a:pt x="2135689" y="2862322"/>
                </a:cubicBezTo>
                <a:cubicBezTo>
                  <a:pt x="1856761" y="2863168"/>
                  <a:pt x="1789421" y="2799578"/>
                  <a:pt x="1478554" y="2862322"/>
                </a:cubicBezTo>
                <a:cubicBezTo>
                  <a:pt x="1167688" y="2925066"/>
                  <a:pt x="1117259" y="2821682"/>
                  <a:pt x="930941" y="2862322"/>
                </a:cubicBezTo>
                <a:cubicBezTo>
                  <a:pt x="744623" y="2902962"/>
                  <a:pt x="263607" y="2754273"/>
                  <a:pt x="0" y="2862322"/>
                </a:cubicBezTo>
                <a:cubicBezTo>
                  <a:pt x="-47412" y="2701351"/>
                  <a:pt x="43821" y="2519427"/>
                  <a:pt x="0" y="2347104"/>
                </a:cubicBezTo>
                <a:cubicBezTo>
                  <a:pt x="-43821" y="2174781"/>
                  <a:pt x="12829" y="2018005"/>
                  <a:pt x="0" y="1831886"/>
                </a:cubicBezTo>
                <a:cubicBezTo>
                  <a:pt x="-12829" y="1645767"/>
                  <a:pt x="23134" y="1352177"/>
                  <a:pt x="0" y="1202175"/>
                </a:cubicBezTo>
                <a:cubicBezTo>
                  <a:pt x="-23134" y="1052173"/>
                  <a:pt x="16165" y="915806"/>
                  <a:pt x="0" y="686957"/>
                </a:cubicBezTo>
                <a:cubicBezTo>
                  <a:pt x="-16165" y="458108"/>
                  <a:pt x="15549" y="14425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игре необходимо подготовить материал для раскопок: приготовить соленое тесто, затем сделать из него несколько лепешек толщиной 2 см, в каждой лепешке делаем отпечаток тела динозавра (прижимаем фигурку динозавра к тесту), лап, хвоста и др., можно вылепить яйца динозавров. После этого необходимо высушить все заготовки.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выходом на прогулку, прикопайте все заготовки из теста. Приготовьте кисточки для настоящих «раскопок» и начните увлекательную игру.</a:t>
            </a:r>
          </a:p>
        </p:txBody>
      </p:sp>
      <p:pic>
        <p:nvPicPr>
          <p:cNvPr id="8" name="Рисунок 7" descr="Изображение выглядит как еда, бумаг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3A20C117-B550-477E-A7FC-DD5BB33BE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78" y="1733902"/>
            <a:ext cx="4179442" cy="2800226"/>
          </a:xfrm>
          <a:custGeom>
            <a:avLst/>
            <a:gdLst>
              <a:gd name="csX0" fmla="*/ 0 w 4179442"/>
              <a:gd name="csY0" fmla="*/ 0 h 2800226"/>
              <a:gd name="csX1" fmla="*/ 555269 w 4179442"/>
              <a:gd name="csY1" fmla="*/ 0 h 2800226"/>
              <a:gd name="csX2" fmla="*/ 1235921 w 4179442"/>
              <a:gd name="csY2" fmla="*/ 0 h 2800226"/>
              <a:gd name="csX3" fmla="*/ 1707601 w 4179442"/>
              <a:gd name="csY3" fmla="*/ 0 h 2800226"/>
              <a:gd name="csX4" fmla="*/ 2388253 w 4179442"/>
              <a:gd name="csY4" fmla="*/ 0 h 2800226"/>
              <a:gd name="csX5" fmla="*/ 2985316 w 4179442"/>
              <a:gd name="csY5" fmla="*/ 0 h 2800226"/>
              <a:gd name="csX6" fmla="*/ 3540584 w 4179442"/>
              <a:gd name="csY6" fmla="*/ 0 h 2800226"/>
              <a:gd name="csX7" fmla="*/ 4179442 w 4179442"/>
              <a:gd name="csY7" fmla="*/ 0 h 2800226"/>
              <a:gd name="csX8" fmla="*/ 4179442 w 4179442"/>
              <a:gd name="csY8" fmla="*/ 504041 h 2800226"/>
              <a:gd name="csX9" fmla="*/ 4179442 w 4179442"/>
              <a:gd name="csY9" fmla="*/ 1036084 h 2800226"/>
              <a:gd name="csX10" fmla="*/ 4179442 w 4179442"/>
              <a:gd name="csY10" fmla="*/ 1512122 h 2800226"/>
              <a:gd name="csX11" fmla="*/ 4179442 w 4179442"/>
              <a:gd name="csY11" fmla="*/ 2016163 h 2800226"/>
              <a:gd name="csX12" fmla="*/ 4179442 w 4179442"/>
              <a:gd name="csY12" fmla="*/ 2800226 h 2800226"/>
              <a:gd name="csX13" fmla="*/ 3624173 w 4179442"/>
              <a:gd name="csY13" fmla="*/ 2800226 h 2800226"/>
              <a:gd name="csX14" fmla="*/ 2943521 w 4179442"/>
              <a:gd name="csY14" fmla="*/ 2800226 h 2800226"/>
              <a:gd name="csX15" fmla="*/ 2430047 w 4179442"/>
              <a:gd name="csY15" fmla="*/ 2800226 h 2800226"/>
              <a:gd name="csX16" fmla="*/ 1749395 w 4179442"/>
              <a:gd name="csY16" fmla="*/ 2800226 h 2800226"/>
              <a:gd name="csX17" fmla="*/ 1152332 w 4179442"/>
              <a:gd name="csY17" fmla="*/ 2800226 h 2800226"/>
              <a:gd name="csX18" fmla="*/ 638858 w 4179442"/>
              <a:gd name="csY18" fmla="*/ 2800226 h 2800226"/>
              <a:gd name="csX19" fmla="*/ 0 w 4179442"/>
              <a:gd name="csY19" fmla="*/ 2800226 h 2800226"/>
              <a:gd name="csX20" fmla="*/ 0 w 4179442"/>
              <a:gd name="csY20" fmla="*/ 2268183 h 2800226"/>
              <a:gd name="csX21" fmla="*/ 0 w 4179442"/>
              <a:gd name="csY21" fmla="*/ 1680136 h 2800226"/>
              <a:gd name="csX22" fmla="*/ 0 w 4179442"/>
              <a:gd name="csY22" fmla="*/ 1120090 h 2800226"/>
              <a:gd name="csX23" fmla="*/ 0 w 4179442"/>
              <a:gd name="csY23" fmla="*/ 532043 h 2800226"/>
              <a:gd name="csX24" fmla="*/ 0 w 4179442"/>
              <a:gd name="csY24" fmla="*/ 0 h 2800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179442" h="2800226" fill="none" extrusionOk="0">
                <a:moveTo>
                  <a:pt x="0" y="0"/>
                </a:moveTo>
                <a:cubicBezTo>
                  <a:pt x="196862" y="-11868"/>
                  <a:pt x="311427" y="63909"/>
                  <a:pt x="555269" y="0"/>
                </a:cubicBezTo>
                <a:cubicBezTo>
                  <a:pt x="799111" y="-63909"/>
                  <a:pt x="961353" y="417"/>
                  <a:pt x="1235921" y="0"/>
                </a:cubicBezTo>
                <a:cubicBezTo>
                  <a:pt x="1510489" y="-417"/>
                  <a:pt x="1480847" y="44021"/>
                  <a:pt x="1707601" y="0"/>
                </a:cubicBezTo>
                <a:cubicBezTo>
                  <a:pt x="1934355" y="-44021"/>
                  <a:pt x="2113111" y="74971"/>
                  <a:pt x="2388253" y="0"/>
                </a:cubicBezTo>
                <a:cubicBezTo>
                  <a:pt x="2663395" y="-74971"/>
                  <a:pt x="2724065" y="37600"/>
                  <a:pt x="2985316" y="0"/>
                </a:cubicBezTo>
                <a:cubicBezTo>
                  <a:pt x="3246567" y="-37600"/>
                  <a:pt x="3303810" y="21922"/>
                  <a:pt x="3540584" y="0"/>
                </a:cubicBezTo>
                <a:cubicBezTo>
                  <a:pt x="3777358" y="-21922"/>
                  <a:pt x="3900792" y="25365"/>
                  <a:pt x="4179442" y="0"/>
                </a:cubicBezTo>
                <a:cubicBezTo>
                  <a:pt x="4183202" y="136781"/>
                  <a:pt x="4145445" y="323650"/>
                  <a:pt x="4179442" y="504041"/>
                </a:cubicBezTo>
                <a:cubicBezTo>
                  <a:pt x="4213439" y="684432"/>
                  <a:pt x="4155616" y="872232"/>
                  <a:pt x="4179442" y="1036084"/>
                </a:cubicBezTo>
                <a:cubicBezTo>
                  <a:pt x="4203268" y="1199936"/>
                  <a:pt x="4173362" y="1334644"/>
                  <a:pt x="4179442" y="1512122"/>
                </a:cubicBezTo>
                <a:cubicBezTo>
                  <a:pt x="4185522" y="1689600"/>
                  <a:pt x="4128833" y="1883835"/>
                  <a:pt x="4179442" y="2016163"/>
                </a:cubicBezTo>
                <a:cubicBezTo>
                  <a:pt x="4230051" y="2148491"/>
                  <a:pt x="4117219" y="2501525"/>
                  <a:pt x="4179442" y="2800226"/>
                </a:cubicBezTo>
                <a:cubicBezTo>
                  <a:pt x="3939417" y="2826259"/>
                  <a:pt x="3794600" y="2798228"/>
                  <a:pt x="3624173" y="2800226"/>
                </a:cubicBezTo>
                <a:cubicBezTo>
                  <a:pt x="3453746" y="2802224"/>
                  <a:pt x="3220966" y="2775351"/>
                  <a:pt x="2943521" y="2800226"/>
                </a:cubicBezTo>
                <a:cubicBezTo>
                  <a:pt x="2666076" y="2825101"/>
                  <a:pt x="2616753" y="2753805"/>
                  <a:pt x="2430047" y="2800226"/>
                </a:cubicBezTo>
                <a:cubicBezTo>
                  <a:pt x="2243341" y="2846647"/>
                  <a:pt x="2000655" y="2729806"/>
                  <a:pt x="1749395" y="2800226"/>
                </a:cubicBezTo>
                <a:cubicBezTo>
                  <a:pt x="1498135" y="2870646"/>
                  <a:pt x="1443900" y="2742531"/>
                  <a:pt x="1152332" y="2800226"/>
                </a:cubicBezTo>
                <a:cubicBezTo>
                  <a:pt x="860764" y="2857921"/>
                  <a:pt x="802763" y="2754868"/>
                  <a:pt x="638858" y="2800226"/>
                </a:cubicBezTo>
                <a:cubicBezTo>
                  <a:pt x="474953" y="2845584"/>
                  <a:pt x="193050" y="2737044"/>
                  <a:pt x="0" y="2800226"/>
                </a:cubicBezTo>
                <a:cubicBezTo>
                  <a:pt x="-11711" y="2594934"/>
                  <a:pt x="21302" y="2532830"/>
                  <a:pt x="0" y="2268183"/>
                </a:cubicBezTo>
                <a:cubicBezTo>
                  <a:pt x="-21302" y="2003536"/>
                  <a:pt x="40127" y="1807915"/>
                  <a:pt x="0" y="1680136"/>
                </a:cubicBezTo>
                <a:cubicBezTo>
                  <a:pt x="-40127" y="1552357"/>
                  <a:pt x="15150" y="1303156"/>
                  <a:pt x="0" y="1120090"/>
                </a:cubicBezTo>
                <a:cubicBezTo>
                  <a:pt x="-15150" y="937024"/>
                  <a:pt x="64703" y="797462"/>
                  <a:pt x="0" y="532043"/>
                </a:cubicBezTo>
                <a:cubicBezTo>
                  <a:pt x="-64703" y="266624"/>
                  <a:pt x="11804" y="163986"/>
                  <a:pt x="0" y="0"/>
                </a:cubicBezTo>
                <a:close/>
              </a:path>
              <a:path w="4179442" h="2800226" stroke="0" extrusionOk="0">
                <a:moveTo>
                  <a:pt x="0" y="0"/>
                </a:moveTo>
                <a:cubicBezTo>
                  <a:pt x="177822" y="-22024"/>
                  <a:pt x="313533" y="21983"/>
                  <a:pt x="597063" y="0"/>
                </a:cubicBezTo>
                <a:cubicBezTo>
                  <a:pt x="880593" y="-21983"/>
                  <a:pt x="899128" y="37518"/>
                  <a:pt x="1152332" y="0"/>
                </a:cubicBezTo>
                <a:cubicBezTo>
                  <a:pt x="1405536" y="-37518"/>
                  <a:pt x="1488236" y="32800"/>
                  <a:pt x="1665806" y="0"/>
                </a:cubicBezTo>
                <a:cubicBezTo>
                  <a:pt x="1843376" y="-32800"/>
                  <a:pt x="2090794" y="1155"/>
                  <a:pt x="2221075" y="0"/>
                </a:cubicBezTo>
                <a:cubicBezTo>
                  <a:pt x="2351356" y="-1155"/>
                  <a:pt x="2555201" y="17105"/>
                  <a:pt x="2776344" y="0"/>
                </a:cubicBezTo>
                <a:cubicBezTo>
                  <a:pt x="2997487" y="-17105"/>
                  <a:pt x="3236399" y="67497"/>
                  <a:pt x="3373407" y="0"/>
                </a:cubicBezTo>
                <a:cubicBezTo>
                  <a:pt x="3510415" y="-67497"/>
                  <a:pt x="3835445" y="33262"/>
                  <a:pt x="4179442" y="0"/>
                </a:cubicBezTo>
                <a:cubicBezTo>
                  <a:pt x="4192889" y="213757"/>
                  <a:pt x="4164777" y="361380"/>
                  <a:pt x="4179442" y="476038"/>
                </a:cubicBezTo>
                <a:cubicBezTo>
                  <a:pt x="4194107" y="590696"/>
                  <a:pt x="4144257" y="881683"/>
                  <a:pt x="4179442" y="1064086"/>
                </a:cubicBezTo>
                <a:cubicBezTo>
                  <a:pt x="4214627" y="1246489"/>
                  <a:pt x="4140168" y="1516168"/>
                  <a:pt x="4179442" y="1680136"/>
                </a:cubicBezTo>
                <a:cubicBezTo>
                  <a:pt x="4218716" y="1844104"/>
                  <a:pt x="4149088" y="2051399"/>
                  <a:pt x="4179442" y="2212179"/>
                </a:cubicBezTo>
                <a:cubicBezTo>
                  <a:pt x="4209796" y="2372959"/>
                  <a:pt x="4174537" y="2632824"/>
                  <a:pt x="4179442" y="2800226"/>
                </a:cubicBezTo>
                <a:cubicBezTo>
                  <a:pt x="4032705" y="2839429"/>
                  <a:pt x="3858668" y="2789020"/>
                  <a:pt x="3707762" y="2800226"/>
                </a:cubicBezTo>
                <a:cubicBezTo>
                  <a:pt x="3556856" y="2811432"/>
                  <a:pt x="3276160" y="2775353"/>
                  <a:pt x="3068905" y="2800226"/>
                </a:cubicBezTo>
                <a:cubicBezTo>
                  <a:pt x="2861650" y="2825099"/>
                  <a:pt x="2713725" y="2770391"/>
                  <a:pt x="2388253" y="2800226"/>
                </a:cubicBezTo>
                <a:cubicBezTo>
                  <a:pt x="2062781" y="2830061"/>
                  <a:pt x="2087508" y="2757022"/>
                  <a:pt x="1791189" y="2800226"/>
                </a:cubicBezTo>
                <a:cubicBezTo>
                  <a:pt x="1494870" y="2843430"/>
                  <a:pt x="1493387" y="2796829"/>
                  <a:pt x="1277715" y="2800226"/>
                </a:cubicBezTo>
                <a:cubicBezTo>
                  <a:pt x="1062043" y="2803623"/>
                  <a:pt x="925830" y="2742007"/>
                  <a:pt x="680652" y="2800226"/>
                </a:cubicBezTo>
                <a:cubicBezTo>
                  <a:pt x="435474" y="2858445"/>
                  <a:pt x="322455" y="2736222"/>
                  <a:pt x="0" y="2800226"/>
                </a:cubicBezTo>
                <a:cubicBezTo>
                  <a:pt x="-20402" y="2561324"/>
                  <a:pt x="59939" y="2387324"/>
                  <a:pt x="0" y="2240181"/>
                </a:cubicBezTo>
                <a:cubicBezTo>
                  <a:pt x="-59939" y="2093038"/>
                  <a:pt x="19234" y="1891460"/>
                  <a:pt x="0" y="1652133"/>
                </a:cubicBezTo>
                <a:cubicBezTo>
                  <a:pt x="-19234" y="1412806"/>
                  <a:pt x="23396" y="1263801"/>
                  <a:pt x="0" y="1092088"/>
                </a:cubicBezTo>
                <a:cubicBezTo>
                  <a:pt x="-23396" y="920376"/>
                  <a:pt x="115637" y="47881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9155378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06151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4169647" y="-59353"/>
            <a:ext cx="3852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Река-ручеек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2533450" y="718800"/>
            <a:ext cx="7609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расширить представления о </a:t>
            </a:r>
            <a:r>
              <a:rPr lang="ru-RU" i="1" dirty="0"/>
              <a:t>понятиями «узкий», «широкий». Учить</a:t>
            </a:r>
          </a:p>
          <a:p>
            <a:pPr algn="ctr"/>
            <a:r>
              <a:rPr lang="ru-RU" i="1" dirty="0"/>
              <a:t>устанавливать соответствия между предметами по их размерам.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19873" y="1671806"/>
            <a:ext cx="5476126" cy="2862322"/>
          </a:xfrm>
          <a:custGeom>
            <a:avLst/>
            <a:gdLst>
              <a:gd name="csX0" fmla="*/ 0 w 5476126"/>
              <a:gd name="csY0" fmla="*/ 0 h 2862322"/>
              <a:gd name="csX1" fmla="*/ 602374 w 5476126"/>
              <a:gd name="csY1" fmla="*/ 0 h 2862322"/>
              <a:gd name="csX2" fmla="*/ 1259509 w 5476126"/>
              <a:gd name="csY2" fmla="*/ 0 h 2862322"/>
              <a:gd name="csX3" fmla="*/ 1697599 w 5476126"/>
              <a:gd name="csY3" fmla="*/ 0 h 2862322"/>
              <a:gd name="csX4" fmla="*/ 2135689 w 5476126"/>
              <a:gd name="csY4" fmla="*/ 0 h 2862322"/>
              <a:gd name="csX5" fmla="*/ 2738063 w 5476126"/>
              <a:gd name="csY5" fmla="*/ 0 h 2862322"/>
              <a:gd name="csX6" fmla="*/ 3121392 w 5476126"/>
              <a:gd name="csY6" fmla="*/ 0 h 2862322"/>
              <a:gd name="csX7" fmla="*/ 3504721 w 5476126"/>
              <a:gd name="csY7" fmla="*/ 0 h 2862322"/>
              <a:gd name="csX8" fmla="*/ 4161856 w 5476126"/>
              <a:gd name="csY8" fmla="*/ 0 h 2862322"/>
              <a:gd name="csX9" fmla="*/ 4764230 w 5476126"/>
              <a:gd name="csY9" fmla="*/ 0 h 2862322"/>
              <a:gd name="csX10" fmla="*/ 5476126 w 5476126"/>
              <a:gd name="csY10" fmla="*/ 0 h 2862322"/>
              <a:gd name="csX11" fmla="*/ 5476126 w 5476126"/>
              <a:gd name="csY11" fmla="*/ 486595 h 2862322"/>
              <a:gd name="csX12" fmla="*/ 5476126 w 5476126"/>
              <a:gd name="csY12" fmla="*/ 1001813 h 2862322"/>
              <a:gd name="csX13" fmla="*/ 5476126 w 5476126"/>
              <a:gd name="csY13" fmla="*/ 1631524 h 2862322"/>
              <a:gd name="csX14" fmla="*/ 5476126 w 5476126"/>
              <a:gd name="csY14" fmla="*/ 2118118 h 2862322"/>
              <a:gd name="csX15" fmla="*/ 5476126 w 5476126"/>
              <a:gd name="csY15" fmla="*/ 2862322 h 2862322"/>
              <a:gd name="csX16" fmla="*/ 5038036 w 5476126"/>
              <a:gd name="csY16" fmla="*/ 2862322 h 2862322"/>
              <a:gd name="csX17" fmla="*/ 4380901 w 5476126"/>
              <a:gd name="csY17" fmla="*/ 2862322 h 2862322"/>
              <a:gd name="csX18" fmla="*/ 3778527 w 5476126"/>
              <a:gd name="csY18" fmla="*/ 2862322 h 2862322"/>
              <a:gd name="csX19" fmla="*/ 3285676 w 5476126"/>
              <a:gd name="csY19" fmla="*/ 2862322 h 2862322"/>
              <a:gd name="csX20" fmla="*/ 2738063 w 5476126"/>
              <a:gd name="csY20" fmla="*/ 2862322 h 2862322"/>
              <a:gd name="csX21" fmla="*/ 2080928 w 5476126"/>
              <a:gd name="csY21" fmla="*/ 2862322 h 2862322"/>
              <a:gd name="csX22" fmla="*/ 1642838 w 5476126"/>
              <a:gd name="csY22" fmla="*/ 2862322 h 2862322"/>
              <a:gd name="csX23" fmla="*/ 985703 w 5476126"/>
              <a:gd name="csY23" fmla="*/ 2862322 h 2862322"/>
              <a:gd name="csX24" fmla="*/ 602374 w 5476126"/>
              <a:gd name="csY24" fmla="*/ 2862322 h 2862322"/>
              <a:gd name="csX25" fmla="*/ 0 w 5476126"/>
              <a:gd name="csY25" fmla="*/ 2862322 h 2862322"/>
              <a:gd name="csX26" fmla="*/ 0 w 5476126"/>
              <a:gd name="csY26" fmla="*/ 2289858 h 2862322"/>
              <a:gd name="csX27" fmla="*/ 0 w 5476126"/>
              <a:gd name="csY27" fmla="*/ 1803263 h 2862322"/>
              <a:gd name="csX28" fmla="*/ 0 w 5476126"/>
              <a:gd name="csY28" fmla="*/ 1202175 h 2862322"/>
              <a:gd name="csX29" fmla="*/ 0 w 5476126"/>
              <a:gd name="csY29" fmla="*/ 715580 h 2862322"/>
              <a:gd name="csX30" fmla="*/ 0 w 5476126"/>
              <a:gd name="csY30" fmla="*/ 0 h 286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5476126" h="2862322" fill="none" extrusionOk="0">
                <a:moveTo>
                  <a:pt x="0" y="0"/>
                </a:moveTo>
                <a:cubicBezTo>
                  <a:pt x="253783" y="-57955"/>
                  <a:pt x="459493" y="67072"/>
                  <a:pt x="602374" y="0"/>
                </a:cubicBezTo>
                <a:cubicBezTo>
                  <a:pt x="745255" y="-67072"/>
                  <a:pt x="1127267" y="54065"/>
                  <a:pt x="1259509" y="0"/>
                </a:cubicBezTo>
                <a:cubicBezTo>
                  <a:pt x="1391751" y="-54065"/>
                  <a:pt x="1595362" y="18214"/>
                  <a:pt x="1697599" y="0"/>
                </a:cubicBezTo>
                <a:cubicBezTo>
                  <a:pt x="1799836" y="-18214"/>
                  <a:pt x="2032801" y="45288"/>
                  <a:pt x="2135689" y="0"/>
                </a:cubicBezTo>
                <a:cubicBezTo>
                  <a:pt x="2238577" y="-45288"/>
                  <a:pt x="2497887" y="69845"/>
                  <a:pt x="2738063" y="0"/>
                </a:cubicBezTo>
                <a:cubicBezTo>
                  <a:pt x="2978239" y="-69845"/>
                  <a:pt x="3005975" y="21719"/>
                  <a:pt x="3121392" y="0"/>
                </a:cubicBezTo>
                <a:cubicBezTo>
                  <a:pt x="3236809" y="-21719"/>
                  <a:pt x="3402140" y="14610"/>
                  <a:pt x="3504721" y="0"/>
                </a:cubicBezTo>
                <a:cubicBezTo>
                  <a:pt x="3607302" y="-14610"/>
                  <a:pt x="3844627" y="36530"/>
                  <a:pt x="4161856" y="0"/>
                </a:cubicBezTo>
                <a:cubicBezTo>
                  <a:pt x="4479085" y="-36530"/>
                  <a:pt x="4514999" y="32727"/>
                  <a:pt x="4764230" y="0"/>
                </a:cubicBezTo>
                <a:cubicBezTo>
                  <a:pt x="5013461" y="-32727"/>
                  <a:pt x="5304522" y="9407"/>
                  <a:pt x="5476126" y="0"/>
                </a:cubicBezTo>
                <a:cubicBezTo>
                  <a:pt x="5478469" y="238277"/>
                  <a:pt x="5474403" y="322111"/>
                  <a:pt x="5476126" y="486595"/>
                </a:cubicBezTo>
                <a:cubicBezTo>
                  <a:pt x="5477849" y="651079"/>
                  <a:pt x="5424005" y="760203"/>
                  <a:pt x="5476126" y="1001813"/>
                </a:cubicBezTo>
                <a:cubicBezTo>
                  <a:pt x="5528247" y="1243423"/>
                  <a:pt x="5444627" y="1486057"/>
                  <a:pt x="5476126" y="1631524"/>
                </a:cubicBezTo>
                <a:cubicBezTo>
                  <a:pt x="5507625" y="1776991"/>
                  <a:pt x="5431865" y="2009063"/>
                  <a:pt x="5476126" y="2118118"/>
                </a:cubicBezTo>
                <a:cubicBezTo>
                  <a:pt x="5520387" y="2227173"/>
                  <a:pt x="5433984" y="2697861"/>
                  <a:pt x="5476126" y="2862322"/>
                </a:cubicBezTo>
                <a:cubicBezTo>
                  <a:pt x="5288756" y="2906315"/>
                  <a:pt x="5130432" y="2833427"/>
                  <a:pt x="5038036" y="2862322"/>
                </a:cubicBezTo>
                <a:cubicBezTo>
                  <a:pt x="4945640" y="2891217"/>
                  <a:pt x="4514475" y="2815782"/>
                  <a:pt x="4380901" y="2862322"/>
                </a:cubicBezTo>
                <a:cubicBezTo>
                  <a:pt x="4247328" y="2908862"/>
                  <a:pt x="3993986" y="2848392"/>
                  <a:pt x="3778527" y="2862322"/>
                </a:cubicBezTo>
                <a:cubicBezTo>
                  <a:pt x="3563068" y="2876252"/>
                  <a:pt x="3504300" y="2812194"/>
                  <a:pt x="3285676" y="2862322"/>
                </a:cubicBezTo>
                <a:cubicBezTo>
                  <a:pt x="3067052" y="2912450"/>
                  <a:pt x="2945312" y="2848120"/>
                  <a:pt x="2738063" y="2862322"/>
                </a:cubicBezTo>
                <a:cubicBezTo>
                  <a:pt x="2530814" y="2876524"/>
                  <a:pt x="2243030" y="2848576"/>
                  <a:pt x="2080928" y="2862322"/>
                </a:cubicBezTo>
                <a:cubicBezTo>
                  <a:pt x="1918827" y="2876068"/>
                  <a:pt x="1816397" y="2820441"/>
                  <a:pt x="1642838" y="2862322"/>
                </a:cubicBezTo>
                <a:cubicBezTo>
                  <a:pt x="1469279" y="2904203"/>
                  <a:pt x="1142094" y="2843781"/>
                  <a:pt x="985703" y="2862322"/>
                </a:cubicBezTo>
                <a:cubicBezTo>
                  <a:pt x="829312" y="2880863"/>
                  <a:pt x="779960" y="2845794"/>
                  <a:pt x="602374" y="2862322"/>
                </a:cubicBezTo>
                <a:cubicBezTo>
                  <a:pt x="424788" y="2878850"/>
                  <a:pt x="202089" y="2826256"/>
                  <a:pt x="0" y="2862322"/>
                </a:cubicBezTo>
                <a:cubicBezTo>
                  <a:pt x="-50025" y="2699694"/>
                  <a:pt x="52935" y="2571504"/>
                  <a:pt x="0" y="2289858"/>
                </a:cubicBezTo>
                <a:cubicBezTo>
                  <a:pt x="-52935" y="2008212"/>
                  <a:pt x="54733" y="1943897"/>
                  <a:pt x="0" y="1803263"/>
                </a:cubicBezTo>
                <a:cubicBezTo>
                  <a:pt x="-54733" y="1662629"/>
                  <a:pt x="58704" y="1447397"/>
                  <a:pt x="0" y="1202175"/>
                </a:cubicBezTo>
                <a:cubicBezTo>
                  <a:pt x="-58704" y="956953"/>
                  <a:pt x="39730" y="877962"/>
                  <a:pt x="0" y="715580"/>
                </a:cubicBezTo>
                <a:cubicBezTo>
                  <a:pt x="-39730" y="553198"/>
                  <a:pt x="10837" y="145111"/>
                  <a:pt x="0" y="0"/>
                </a:cubicBezTo>
                <a:close/>
              </a:path>
              <a:path w="5476126" h="2862322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521614" y="146774"/>
                  <a:pt x="5462280" y="324104"/>
                  <a:pt x="5476126" y="572464"/>
                </a:cubicBezTo>
                <a:cubicBezTo>
                  <a:pt x="5489972" y="820824"/>
                  <a:pt x="5472599" y="931400"/>
                  <a:pt x="5476126" y="1116306"/>
                </a:cubicBezTo>
                <a:cubicBezTo>
                  <a:pt x="5479653" y="1301212"/>
                  <a:pt x="5407797" y="1402803"/>
                  <a:pt x="5476126" y="1688770"/>
                </a:cubicBezTo>
                <a:cubicBezTo>
                  <a:pt x="5544455" y="1974737"/>
                  <a:pt x="5431498" y="2093024"/>
                  <a:pt x="5476126" y="2261234"/>
                </a:cubicBezTo>
                <a:cubicBezTo>
                  <a:pt x="5520754" y="2429444"/>
                  <a:pt x="5441292" y="2643410"/>
                  <a:pt x="5476126" y="2862322"/>
                </a:cubicBezTo>
                <a:cubicBezTo>
                  <a:pt x="5295862" y="2865627"/>
                  <a:pt x="5123587" y="2808136"/>
                  <a:pt x="4928513" y="2862322"/>
                </a:cubicBezTo>
                <a:cubicBezTo>
                  <a:pt x="4733439" y="2916508"/>
                  <a:pt x="4661718" y="2827255"/>
                  <a:pt x="4435662" y="2862322"/>
                </a:cubicBezTo>
                <a:cubicBezTo>
                  <a:pt x="4209606" y="2897389"/>
                  <a:pt x="4057927" y="2802824"/>
                  <a:pt x="3833288" y="2862322"/>
                </a:cubicBezTo>
                <a:cubicBezTo>
                  <a:pt x="3608649" y="2921820"/>
                  <a:pt x="3396215" y="2828541"/>
                  <a:pt x="3176153" y="2862322"/>
                </a:cubicBezTo>
                <a:cubicBezTo>
                  <a:pt x="2956092" y="2896103"/>
                  <a:pt x="2871007" y="2845071"/>
                  <a:pt x="2792824" y="2862322"/>
                </a:cubicBezTo>
                <a:cubicBezTo>
                  <a:pt x="2714641" y="2879573"/>
                  <a:pt x="2414618" y="2861476"/>
                  <a:pt x="2135689" y="2862322"/>
                </a:cubicBezTo>
                <a:cubicBezTo>
                  <a:pt x="1856761" y="2863168"/>
                  <a:pt x="1789421" y="2799578"/>
                  <a:pt x="1478554" y="2862322"/>
                </a:cubicBezTo>
                <a:cubicBezTo>
                  <a:pt x="1167688" y="2925066"/>
                  <a:pt x="1117259" y="2821682"/>
                  <a:pt x="930941" y="2862322"/>
                </a:cubicBezTo>
                <a:cubicBezTo>
                  <a:pt x="744623" y="2902962"/>
                  <a:pt x="263607" y="2754273"/>
                  <a:pt x="0" y="2862322"/>
                </a:cubicBezTo>
                <a:cubicBezTo>
                  <a:pt x="-47412" y="2701351"/>
                  <a:pt x="43821" y="2519427"/>
                  <a:pt x="0" y="2347104"/>
                </a:cubicBezTo>
                <a:cubicBezTo>
                  <a:pt x="-43821" y="2174781"/>
                  <a:pt x="12829" y="2018005"/>
                  <a:pt x="0" y="1831886"/>
                </a:cubicBezTo>
                <a:cubicBezTo>
                  <a:pt x="-12829" y="1645767"/>
                  <a:pt x="23134" y="1352177"/>
                  <a:pt x="0" y="1202175"/>
                </a:cubicBezTo>
                <a:cubicBezTo>
                  <a:pt x="-23134" y="1052173"/>
                  <a:pt x="16165" y="915806"/>
                  <a:pt x="0" y="686957"/>
                </a:cubicBezTo>
                <a:cubicBezTo>
                  <a:pt x="-16165" y="458108"/>
                  <a:pt x="15549" y="14425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детям, что широким совочком можно выкопать в песке «дорожку» для реки, а узким, маленьким совком – «дорожку» для ручейка. Река больше, чем ручеек. По реке плавают корабли, пароходы (предложить «пустить» по реке самодельный кораблик или пароход, сделанный из бумаги в технике оригами, а в ручейке может плыть маленькая лодочка (пускаем лодочку из ореховой скорлупы). Таким образом дети осваивают понятия «широкий-узкий», «маленький-большой».</a:t>
            </a:r>
          </a:p>
        </p:txBody>
      </p:sp>
      <p:pic>
        <p:nvPicPr>
          <p:cNvPr id="7" name="Рисунок 6" descr="Изображение выглядит как трава, внешний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549CAF4-E21E-4187-B4EA-44B6054E2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5" y="1859623"/>
            <a:ext cx="4077474" cy="2293579"/>
          </a:xfrm>
          <a:custGeom>
            <a:avLst/>
            <a:gdLst>
              <a:gd name="csX0" fmla="*/ 0 w 4077474"/>
              <a:gd name="csY0" fmla="*/ 0 h 2293579"/>
              <a:gd name="csX1" fmla="*/ 541722 w 4077474"/>
              <a:gd name="csY1" fmla="*/ 0 h 2293579"/>
              <a:gd name="csX2" fmla="*/ 1164993 w 4077474"/>
              <a:gd name="csY2" fmla="*/ 0 h 2293579"/>
              <a:gd name="csX3" fmla="*/ 1747489 w 4077474"/>
              <a:gd name="csY3" fmla="*/ 0 h 2293579"/>
              <a:gd name="csX4" fmla="*/ 2370760 w 4077474"/>
              <a:gd name="csY4" fmla="*/ 0 h 2293579"/>
              <a:gd name="csX5" fmla="*/ 3034806 w 4077474"/>
              <a:gd name="csY5" fmla="*/ 0 h 2293579"/>
              <a:gd name="csX6" fmla="*/ 4077474 w 4077474"/>
              <a:gd name="csY6" fmla="*/ 0 h 2293579"/>
              <a:gd name="csX7" fmla="*/ 4077474 w 4077474"/>
              <a:gd name="csY7" fmla="*/ 550459 h 2293579"/>
              <a:gd name="csX8" fmla="*/ 4077474 w 4077474"/>
              <a:gd name="csY8" fmla="*/ 1146790 h 2293579"/>
              <a:gd name="csX9" fmla="*/ 4077474 w 4077474"/>
              <a:gd name="csY9" fmla="*/ 1697248 h 2293579"/>
              <a:gd name="csX10" fmla="*/ 4077474 w 4077474"/>
              <a:gd name="csY10" fmla="*/ 2293579 h 2293579"/>
              <a:gd name="csX11" fmla="*/ 3413428 w 4077474"/>
              <a:gd name="csY11" fmla="*/ 2293579 h 2293579"/>
              <a:gd name="csX12" fmla="*/ 2830932 w 4077474"/>
              <a:gd name="csY12" fmla="*/ 2293579 h 2293579"/>
              <a:gd name="csX13" fmla="*/ 2166886 w 4077474"/>
              <a:gd name="csY13" fmla="*/ 2293579 h 2293579"/>
              <a:gd name="csX14" fmla="*/ 1543615 w 4077474"/>
              <a:gd name="csY14" fmla="*/ 2293579 h 2293579"/>
              <a:gd name="csX15" fmla="*/ 1083443 w 4077474"/>
              <a:gd name="csY15" fmla="*/ 2293579 h 2293579"/>
              <a:gd name="csX16" fmla="*/ 623271 w 4077474"/>
              <a:gd name="csY16" fmla="*/ 2293579 h 2293579"/>
              <a:gd name="csX17" fmla="*/ 0 w 4077474"/>
              <a:gd name="csY17" fmla="*/ 2293579 h 2293579"/>
              <a:gd name="csX18" fmla="*/ 0 w 4077474"/>
              <a:gd name="csY18" fmla="*/ 1697248 h 2293579"/>
              <a:gd name="csX19" fmla="*/ 0 w 4077474"/>
              <a:gd name="csY19" fmla="*/ 1146790 h 2293579"/>
              <a:gd name="csX20" fmla="*/ 0 w 4077474"/>
              <a:gd name="csY20" fmla="*/ 596331 h 2293579"/>
              <a:gd name="csX21" fmla="*/ 0 w 4077474"/>
              <a:gd name="csY21" fmla="*/ 0 h 22935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077474" h="2293579" fill="none" extrusionOk="0">
                <a:moveTo>
                  <a:pt x="0" y="0"/>
                </a:moveTo>
                <a:cubicBezTo>
                  <a:pt x="129043" y="-31597"/>
                  <a:pt x="399219" y="35960"/>
                  <a:pt x="541722" y="0"/>
                </a:cubicBezTo>
                <a:cubicBezTo>
                  <a:pt x="684225" y="-35960"/>
                  <a:pt x="959870" y="27210"/>
                  <a:pt x="1164993" y="0"/>
                </a:cubicBezTo>
                <a:cubicBezTo>
                  <a:pt x="1370116" y="-27210"/>
                  <a:pt x="1510340" y="20161"/>
                  <a:pt x="1747489" y="0"/>
                </a:cubicBezTo>
                <a:cubicBezTo>
                  <a:pt x="1984638" y="-20161"/>
                  <a:pt x="2143390" y="62450"/>
                  <a:pt x="2370760" y="0"/>
                </a:cubicBezTo>
                <a:cubicBezTo>
                  <a:pt x="2598130" y="-62450"/>
                  <a:pt x="2860213" y="13669"/>
                  <a:pt x="3034806" y="0"/>
                </a:cubicBezTo>
                <a:cubicBezTo>
                  <a:pt x="3209399" y="-13669"/>
                  <a:pt x="3796002" y="121302"/>
                  <a:pt x="4077474" y="0"/>
                </a:cubicBezTo>
                <a:cubicBezTo>
                  <a:pt x="4102512" y="268932"/>
                  <a:pt x="4028491" y="419968"/>
                  <a:pt x="4077474" y="550459"/>
                </a:cubicBezTo>
                <a:cubicBezTo>
                  <a:pt x="4126457" y="680950"/>
                  <a:pt x="4035451" y="999381"/>
                  <a:pt x="4077474" y="1146790"/>
                </a:cubicBezTo>
                <a:cubicBezTo>
                  <a:pt x="4119497" y="1294199"/>
                  <a:pt x="4072282" y="1566358"/>
                  <a:pt x="4077474" y="1697248"/>
                </a:cubicBezTo>
                <a:cubicBezTo>
                  <a:pt x="4082666" y="1828138"/>
                  <a:pt x="4065291" y="2136048"/>
                  <a:pt x="4077474" y="2293579"/>
                </a:cubicBezTo>
                <a:cubicBezTo>
                  <a:pt x="3779277" y="2328814"/>
                  <a:pt x="3623231" y="2284058"/>
                  <a:pt x="3413428" y="2293579"/>
                </a:cubicBezTo>
                <a:cubicBezTo>
                  <a:pt x="3203625" y="2303100"/>
                  <a:pt x="2979551" y="2256284"/>
                  <a:pt x="2830932" y="2293579"/>
                </a:cubicBezTo>
                <a:cubicBezTo>
                  <a:pt x="2682313" y="2330874"/>
                  <a:pt x="2458956" y="2280153"/>
                  <a:pt x="2166886" y="2293579"/>
                </a:cubicBezTo>
                <a:cubicBezTo>
                  <a:pt x="1874816" y="2307005"/>
                  <a:pt x="1741357" y="2272685"/>
                  <a:pt x="1543615" y="2293579"/>
                </a:cubicBezTo>
                <a:cubicBezTo>
                  <a:pt x="1345873" y="2314473"/>
                  <a:pt x="1248955" y="2267676"/>
                  <a:pt x="1083443" y="2293579"/>
                </a:cubicBezTo>
                <a:cubicBezTo>
                  <a:pt x="917931" y="2319482"/>
                  <a:pt x="793213" y="2277517"/>
                  <a:pt x="623271" y="2293579"/>
                </a:cubicBezTo>
                <a:cubicBezTo>
                  <a:pt x="453329" y="2309641"/>
                  <a:pt x="243262" y="2222891"/>
                  <a:pt x="0" y="2293579"/>
                </a:cubicBezTo>
                <a:cubicBezTo>
                  <a:pt x="-2948" y="2173849"/>
                  <a:pt x="44269" y="1884430"/>
                  <a:pt x="0" y="1697248"/>
                </a:cubicBezTo>
                <a:cubicBezTo>
                  <a:pt x="-44269" y="1510066"/>
                  <a:pt x="32653" y="1400690"/>
                  <a:pt x="0" y="1146790"/>
                </a:cubicBezTo>
                <a:cubicBezTo>
                  <a:pt x="-32653" y="892890"/>
                  <a:pt x="5168" y="863278"/>
                  <a:pt x="0" y="596331"/>
                </a:cubicBezTo>
                <a:cubicBezTo>
                  <a:pt x="-5168" y="329384"/>
                  <a:pt x="12699" y="187225"/>
                  <a:pt x="0" y="0"/>
                </a:cubicBezTo>
                <a:close/>
              </a:path>
              <a:path w="4077474" h="2293579" stroke="0" extrusionOk="0">
                <a:moveTo>
                  <a:pt x="0" y="0"/>
                </a:moveTo>
                <a:cubicBezTo>
                  <a:pt x="232710" y="-14001"/>
                  <a:pt x="485083" y="53880"/>
                  <a:pt x="623271" y="0"/>
                </a:cubicBezTo>
                <a:cubicBezTo>
                  <a:pt x="761459" y="-53880"/>
                  <a:pt x="1022290" y="20387"/>
                  <a:pt x="1287317" y="0"/>
                </a:cubicBezTo>
                <a:cubicBezTo>
                  <a:pt x="1552344" y="-20387"/>
                  <a:pt x="1688182" y="34666"/>
                  <a:pt x="1869813" y="0"/>
                </a:cubicBezTo>
                <a:cubicBezTo>
                  <a:pt x="2051444" y="-34666"/>
                  <a:pt x="2166831" y="8160"/>
                  <a:pt x="2329985" y="0"/>
                </a:cubicBezTo>
                <a:cubicBezTo>
                  <a:pt x="2493139" y="-8160"/>
                  <a:pt x="2776243" y="40679"/>
                  <a:pt x="2912481" y="0"/>
                </a:cubicBezTo>
                <a:cubicBezTo>
                  <a:pt x="3048719" y="-40679"/>
                  <a:pt x="3291891" y="61054"/>
                  <a:pt x="3454203" y="0"/>
                </a:cubicBezTo>
                <a:cubicBezTo>
                  <a:pt x="3616515" y="-61054"/>
                  <a:pt x="3855610" y="836"/>
                  <a:pt x="4077474" y="0"/>
                </a:cubicBezTo>
                <a:cubicBezTo>
                  <a:pt x="4083771" y="235543"/>
                  <a:pt x="4033558" y="372554"/>
                  <a:pt x="4077474" y="527523"/>
                </a:cubicBezTo>
                <a:cubicBezTo>
                  <a:pt x="4121390" y="682492"/>
                  <a:pt x="4064920" y="966270"/>
                  <a:pt x="4077474" y="1077982"/>
                </a:cubicBezTo>
                <a:cubicBezTo>
                  <a:pt x="4090028" y="1189694"/>
                  <a:pt x="4074327" y="1483425"/>
                  <a:pt x="4077474" y="1697248"/>
                </a:cubicBezTo>
                <a:cubicBezTo>
                  <a:pt x="4080621" y="1911071"/>
                  <a:pt x="4072074" y="2062230"/>
                  <a:pt x="4077474" y="2293579"/>
                </a:cubicBezTo>
                <a:cubicBezTo>
                  <a:pt x="3966774" y="2315036"/>
                  <a:pt x="3758514" y="2257949"/>
                  <a:pt x="3617302" y="2293579"/>
                </a:cubicBezTo>
                <a:cubicBezTo>
                  <a:pt x="3476090" y="2329209"/>
                  <a:pt x="3361862" y="2258864"/>
                  <a:pt x="3116355" y="2293579"/>
                </a:cubicBezTo>
                <a:cubicBezTo>
                  <a:pt x="2870848" y="2328294"/>
                  <a:pt x="2766343" y="2270814"/>
                  <a:pt x="2493084" y="2293579"/>
                </a:cubicBezTo>
                <a:cubicBezTo>
                  <a:pt x="2219825" y="2316344"/>
                  <a:pt x="2124875" y="2271564"/>
                  <a:pt x="1992137" y="2293579"/>
                </a:cubicBezTo>
                <a:cubicBezTo>
                  <a:pt x="1859399" y="2315594"/>
                  <a:pt x="1644885" y="2261005"/>
                  <a:pt x="1328092" y="2293579"/>
                </a:cubicBezTo>
                <a:cubicBezTo>
                  <a:pt x="1011299" y="2326153"/>
                  <a:pt x="997522" y="2272992"/>
                  <a:pt x="745595" y="2293579"/>
                </a:cubicBezTo>
                <a:cubicBezTo>
                  <a:pt x="493668" y="2314166"/>
                  <a:pt x="188813" y="2216467"/>
                  <a:pt x="0" y="2293579"/>
                </a:cubicBezTo>
                <a:cubicBezTo>
                  <a:pt x="-5385" y="2056899"/>
                  <a:pt x="57118" y="1878360"/>
                  <a:pt x="0" y="1743120"/>
                </a:cubicBezTo>
                <a:cubicBezTo>
                  <a:pt x="-57118" y="1607880"/>
                  <a:pt x="26496" y="1340018"/>
                  <a:pt x="0" y="1146790"/>
                </a:cubicBezTo>
                <a:cubicBezTo>
                  <a:pt x="-26496" y="953562"/>
                  <a:pt x="40907" y="770949"/>
                  <a:pt x="0" y="596331"/>
                </a:cubicBezTo>
                <a:cubicBezTo>
                  <a:pt x="-40907" y="421713"/>
                  <a:pt x="21077" y="12299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283971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18623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сидит, укладывает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20B8-402C-4A93-99DE-319DF565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F06494-21C2-4847-B1F7-B9D4648B8851}"/>
              </a:ext>
            </a:extLst>
          </p:cNvPr>
          <p:cNvSpPr/>
          <p:nvPr/>
        </p:nvSpPr>
        <p:spPr>
          <a:xfrm>
            <a:off x="2034283" y="1018462"/>
            <a:ext cx="889594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«Лучшая игрушка для детей-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кучка песка!»</a:t>
            </a:r>
          </a:p>
          <a:p>
            <a:pPr algn="r"/>
            <a:r>
              <a:rPr lang="ru-RU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  К.Д. Ушинский</a:t>
            </a:r>
          </a:p>
        </p:txBody>
      </p:sp>
    </p:spTree>
    <p:extLst>
      <p:ext uri="{BB962C8B-B14F-4D97-AF65-F5344CB8AC3E}">
        <p14:creationId xmlns:p14="http://schemas.microsoft.com/office/powerpoint/2010/main" val="80438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сидит, укладывает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20B8-402C-4A93-99DE-319DF565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F06494-21C2-4847-B1F7-B9D4648B8851}"/>
              </a:ext>
            </a:extLst>
          </p:cNvPr>
          <p:cNvSpPr/>
          <p:nvPr/>
        </p:nvSpPr>
        <p:spPr>
          <a:xfrm>
            <a:off x="123290" y="576674"/>
            <a:ext cx="1173939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с песком, кроме формочек, можно использовать пластиковые стаканчики, контейнеры из-под яиц и др. бросовый материал.</a:t>
            </a:r>
          </a:p>
        </p:txBody>
      </p:sp>
      <p:pic>
        <p:nvPicPr>
          <p:cNvPr id="5" name="Рисунок 4" descr="Изображение выглядит как стол, сидит, бутылк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70D6217-6F67-40FE-A674-E73081E4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00" y="2478609"/>
            <a:ext cx="3550272" cy="2544037"/>
          </a:xfrm>
          <a:custGeom>
            <a:avLst/>
            <a:gdLst>
              <a:gd name="csX0" fmla="*/ 0 w 3550272"/>
              <a:gd name="csY0" fmla="*/ 0 h 2544037"/>
              <a:gd name="csX1" fmla="*/ 556209 w 3550272"/>
              <a:gd name="csY1" fmla="*/ 0 h 2544037"/>
              <a:gd name="csX2" fmla="*/ 1147921 w 3550272"/>
              <a:gd name="csY2" fmla="*/ 0 h 2544037"/>
              <a:gd name="csX3" fmla="*/ 1775136 w 3550272"/>
              <a:gd name="csY3" fmla="*/ 0 h 2544037"/>
              <a:gd name="csX4" fmla="*/ 2437853 w 3550272"/>
              <a:gd name="csY4" fmla="*/ 0 h 2544037"/>
              <a:gd name="csX5" fmla="*/ 3029565 w 3550272"/>
              <a:gd name="csY5" fmla="*/ 0 h 2544037"/>
              <a:gd name="csX6" fmla="*/ 3550272 w 3550272"/>
              <a:gd name="csY6" fmla="*/ 0 h 2544037"/>
              <a:gd name="csX7" fmla="*/ 3550272 w 3550272"/>
              <a:gd name="csY7" fmla="*/ 483367 h 2544037"/>
              <a:gd name="csX8" fmla="*/ 3550272 w 3550272"/>
              <a:gd name="csY8" fmla="*/ 992174 h 2544037"/>
              <a:gd name="csX9" fmla="*/ 3550272 w 3550272"/>
              <a:gd name="csY9" fmla="*/ 1424661 h 2544037"/>
              <a:gd name="csX10" fmla="*/ 3550272 w 3550272"/>
              <a:gd name="csY10" fmla="*/ 1933468 h 2544037"/>
              <a:gd name="csX11" fmla="*/ 3550272 w 3550272"/>
              <a:gd name="csY11" fmla="*/ 2544037 h 2544037"/>
              <a:gd name="csX12" fmla="*/ 2994063 w 3550272"/>
              <a:gd name="csY12" fmla="*/ 2544037 h 2544037"/>
              <a:gd name="csX13" fmla="*/ 2331345 w 3550272"/>
              <a:gd name="csY13" fmla="*/ 2544037 h 2544037"/>
              <a:gd name="csX14" fmla="*/ 1739633 w 3550272"/>
              <a:gd name="csY14" fmla="*/ 2544037 h 2544037"/>
              <a:gd name="csX15" fmla="*/ 1183424 w 3550272"/>
              <a:gd name="csY15" fmla="*/ 2544037 h 2544037"/>
              <a:gd name="csX16" fmla="*/ 662717 w 3550272"/>
              <a:gd name="csY16" fmla="*/ 2544037 h 2544037"/>
              <a:gd name="csX17" fmla="*/ 0 w 3550272"/>
              <a:gd name="csY17" fmla="*/ 2544037 h 2544037"/>
              <a:gd name="csX18" fmla="*/ 0 w 3550272"/>
              <a:gd name="csY18" fmla="*/ 2086110 h 2544037"/>
              <a:gd name="csX19" fmla="*/ 0 w 3550272"/>
              <a:gd name="csY19" fmla="*/ 1602743 h 2544037"/>
              <a:gd name="csX20" fmla="*/ 0 w 3550272"/>
              <a:gd name="csY20" fmla="*/ 1068496 h 2544037"/>
              <a:gd name="csX21" fmla="*/ 0 w 3550272"/>
              <a:gd name="csY21" fmla="*/ 534248 h 2544037"/>
              <a:gd name="csX22" fmla="*/ 0 w 3550272"/>
              <a:gd name="csY22" fmla="*/ 0 h 25440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550272" h="2544037" fill="none" extrusionOk="0">
                <a:moveTo>
                  <a:pt x="0" y="0"/>
                </a:moveTo>
                <a:cubicBezTo>
                  <a:pt x="223127" y="-33788"/>
                  <a:pt x="375575" y="46737"/>
                  <a:pt x="556209" y="0"/>
                </a:cubicBezTo>
                <a:cubicBezTo>
                  <a:pt x="736843" y="-46737"/>
                  <a:pt x="1028617" y="59548"/>
                  <a:pt x="1147921" y="0"/>
                </a:cubicBezTo>
                <a:cubicBezTo>
                  <a:pt x="1267225" y="-59548"/>
                  <a:pt x="1549524" y="74417"/>
                  <a:pt x="1775136" y="0"/>
                </a:cubicBezTo>
                <a:cubicBezTo>
                  <a:pt x="2000748" y="-74417"/>
                  <a:pt x="2239437" y="46218"/>
                  <a:pt x="2437853" y="0"/>
                </a:cubicBezTo>
                <a:cubicBezTo>
                  <a:pt x="2636269" y="-46218"/>
                  <a:pt x="2771092" y="66551"/>
                  <a:pt x="3029565" y="0"/>
                </a:cubicBezTo>
                <a:cubicBezTo>
                  <a:pt x="3288038" y="-66551"/>
                  <a:pt x="3379830" y="40072"/>
                  <a:pt x="3550272" y="0"/>
                </a:cubicBezTo>
                <a:cubicBezTo>
                  <a:pt x="3569722" y="101035"/>
                  <a:pt x="3514811" y="264174"/>
                  <a:pt x="3550272" y="483367"/>
                </a:cubicBezTo>
                <a:cubicBezTo>
                  <a:pt x="3585733" y="702560"/>
                  <a:pt x="3539915" y="817840"/>
                  <a:pt x="3550272" y="992174"/>
                </a:cubicBezTo>
                <a:cubicBezTo>
                  <a:pt x="3560629" y="1166508"/>
                  <a:pt x="3508300" y="1316750"/>
                  <a:pt x="3550272" y="1424661"/>
                </a:cubicBezTo>
                <a:cubicBezTo>
                  <a:pt x="3592244" y="1532572"/>
                  <a:pt x="3508700" y="1790074"/>
                  <a:pt x="3550272" y="1933468"/>
                </a:cubicBezTo>
                <a:cubicBezTo>
                  <a:pt x="3591844" y="2076862"/>
                  <a:pt x="3503800" y="2364183"/>
                  <a:pt x="3550272" y="2544037"/>
                </a:cubicBezTo>
                <a:cubicBezTo>
                  <a:pt x="3426993" y="2583287"/>
                  <a:pt x="3253319" y="2477688"/>
                  <a:pt x="2994063" y="2544037"/>
                </a:cubicBezTo>
                <a:cubicBezTo>
                  <a:pt x="2734807" y="2610386"/>
                  <a:pt x="2618446" y="2499070"/>
                  <a:pt x="2331345" y="2544037"/>
                </a:cubicBezTo>
                <a:cubicBezTo>
                  <a:pt x="2044244" y="2589004"/>
                  <a:pt x="1899850" y="2504871"/>
                  <a:pt x="1739633" y="2544037"/>
                </a:cubicBezTo>
                <a:cubicBezTo>
                  <a:pt x="1579416" y="2583203"/>
                  <a:pt x="1336636" y="2519371"/>
                  <a:pt x="1183424" y="2544037"/>
                </a:cubicBezTo>
                <a:cubicBezTo>
                  <a:pt x="1030212" y="2568703"/>
                  <a:pt x="841770" y="2485710"/>
                  <a:pt x="662717" y="2544037"/>
                </a:cubicBezTo>
                <a:cubicBezTo>
                  <a:pt x="483664" y="2602364"/>
                  <a:pt x="245815" y="2471830"/>
                  <a:pt x="0" y="2544037"/>
                </a:cubicBezTo>
                <a:cubicBezTo>
                  <a:pt x="-52931" y="2382826"/>
                  <a:pt x="34478" y="2179857"/>
                  <a:pt x="0" y="2086110"/>
                </a:cubicBezTo>
                <a:cubicBezTo>
                  <a:pt x="-34478" y="1992363"/>
                  <a:pt x="36916" y="1767067"/>
                  <a:pt x="0" y="1602743"/>
                </a:cubicBezTo>
                <a:cubicBezTo>
                  <a:pt x="-36916" y="1438419"/>
                  <a:pt x="47287" y="1325853"/>
                  <a:pt x="0" y="1068496"/>
                </a:cubicBezTo>
                <a:cubicBezTo>
                  <a:pt x="-47287" y="811139"/>
                  <a:pt x="46823" y="766159"/>
                  <a:pt x="0" y="534248"/>
                </a:cubicBezTo>
                <a:cubicBezTo>
                  <a:pt x="-46823" y="302337"/>
                  <a:pt x="33635" y="250777"/>
                  <a:pt x="0" y="0"/>
                </a:cubicBezTo>
                <a:close/>
              </a:path>
              <a:path w="3550272" h="2544037" stroke="0" extrusionOk="0">
                <a:moveTo>
                  <a:pt x="0" y="0"/>
                </a:moveTo>
                <a:cubicBezTo>
                  <a:pt x="275870" y="-5169"/>
                  <a:pt x="326265" y="12553"/>
                  <a:pt x="591712" y="0"/>
                </a:cubicBezTo>
                <a:cubicBezTo>
                  <a:pt x="857159" y="-12553"/>
                  <a:pt x="1019311" y="39"/>
                  <a:pt x="1183424" y="0"/>
                </a:cubicBezTo>
                <a:cubicBezTo>
                  <a:pt x="1347537" y="-39"/>
                  <a:pt x="1589956" y="10204"/>
                  <a:pt x="1846141" y="0"/>
                </a:cubicBezTo>
                <a:cubicBezTo>
                  <a:pt x="2102326" y="-10204"/>
                  <a:pt x="2175412" y="33597"/>
                  <a:pt x="2366848" y="0"/>
                </a:cubicBezTo>
                <a:cubicBezTo>
                  <a:pt x="2558284" y="-33597"/>
                  <a:pt x="2755966" y="46347"/>
                  <a:pt x="2887555" y="0"/>
                </a:cubicBezTo>
                <a:cubicBezTo>
                  <a:pt x="3019144" y="-46347"/>
                  <a:pt x="3237539" y="44204"/>
                  <a:pt x="3550272" y="0"/>
                </a:cubicBezTo>
                <a:cubicBezTo>
                  <a:pt x="3564749" y="105152"/>
                  <a:pt x="3549934" y="314275"/>
                  <a:pt x="3550272" y="432486"/>
                </a:cubicBezTo>
                <a:cubicBezTo>
                  <a:pt x="3550610" y="550697"/>
                  <a:pt x="3539534" y="795710"/>
                  <a:pt x="3550272" y="992174"/>
                </a:cubicBezTo>
                <a:cubicBezTo>
                  <a:pt x="3561010" y="1188638"/>
                  <a:pt x="3502221" y="1275457"/>
                  <a:pt x="3550272" y="1551863"/>
                </a:cubicBezTo>
                <a:cubicBezTo>
                  <a:pt x="3598323" y="1828269"/>
                  <a:pt x="3511191" y="1846844"/>
                  <a:pt x="3550272" y="2009789"/>
                </a:cubicBezTo>
                <a:cubicBezTo>
                  <a:pt x="3589353" y="2172734"/>
                  <a:pt x="3488572" y="2305065"/>
                  <a:pt x="3550272" y="2544037"/>
                </a:cubicBezTo>
                <a:cubicBezTo>
                  <a:pt x="3379938" y="2577257"/>
                  <a:pt x="3121789" y="2523627"/>
                  <a:pt x="2923057" y="2544037"/>
                </a:cubicBezTo>
                <a:cubicBezTo>
                  <a:pt x="2724325" y="2564447"/>
                  <a:pt x="2460176" y="2502075"/>
                  <a:pt x="2295843" y="2544037"/>
                </a:cubicBezTo>
                <a:cubicBezTo>
                  <a:pt x="2131510" y="2585999"/>
                  <a:pt x="2049903" y="2512518"/>
                  <a:pt x="1810639" y="2544037"/>
                </a:cubicBezTo>
                <a:cubicBezTo>
                  <a:pt x="1571375" y="2575556"/>
                  <a:pt x="1345548" y="2501573"/>
                  <a:pt x="1218927" y="2544037"/>
                </a:cubicBezTo>
                <a:cubicBezTo>
                  <a:pt x="1092306" y="2586501"/>
                  <a:pt x="779187" y="2478696"/>
                  <a:pt x="662717" y="2544037"/>
                </a:cubicBezTo>
                <a:cubicBezTo>
                  <a:pt x="546247" y="2609378"/>
                  <a:pt x="302559" y="2492855"/>
                  <a:pt x="0" y="2544037"/>
                </a:cubicBezTo>
                <a:cubicBezTo>
                  <a:pt x="-59526" y="2364926"/>
                  <a:pt x="53689" y="2193236"/>
                  <a:pt x="0" y="1984349"/>
                </a:cubicBezTo>
                <a:cubicBezTo>
                  <a:pt x="-53689" y="1775462"/>
                  <a:pt x="62074" y="1564799"/>
                  <a:pt x="0" y="1450101"/>
                </a:cubicBezTo>
                <a:cubicBezTo>
                  <a:pt x="-62074" y="1335403"/>
                  <a:pt x="21701" y="1164984"/>
                  <a:pt x="0" y="941294"/>
                </a:cubicBezTo>
                <a:cubicBezTo>
                  <a:pt x="-21701" y="717604"/>
                  <a:pt x="2660" y="667687"/>
                  <a:pt x="0" y="457927"/>
                </a:cubicBezTo>
                <a:cubicBezTo>
                  <a:pt x="-2660" y="248167"/>
                  <a:pt x="31126" y="19217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301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Рисунок 6" descr="Изображение выглядит как стол, еда, сидит, тарел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EF6FEDF-49A5-48A5-B96C-871FF945FE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/>
          <a:stretch/>
        </p:blipFill>
        <p:spPr>
          <a:xfrm>
            <a:off x="200846" y="2478610"/>
            <a:ext cx="3644666" cy="2544037"/>
          </a:xfrm>
          <a:custGeom>
            <a:avLst/>
            <a:gdLst>
              <a:gd name="csX0" fmla="*/ 0 w 3644666"/>
              <a:gd name="csY0" fmla="*/ 0 h 2544037"/>
              <a:gd name="csX1" fmla="*/ 557113 w 3644666"/>
              <a:gd name="csY1" fmla="*/ 0 h 2544037"/>
              <a:gd name="csX2" fmla="*/ 1150673 w 3644666"/>
              <a:gd name="csY2" fmla="*/ 0 h 2544037"/>
              <a:gd name="csX3" fmla="*/ 1598446 w 3644666"/>
              <a:gd name="csY3" fmla="*/ 0 h 2544037"/>
              <a:gd name="csX4" fmla="*/ 2046220 w 3644666"/>
              <a:gd name="csY4" fmla="*/ 0 h 2544037"/>
              <a:gd name="csX5" fmla="*/ 2530440 w 3644666"/>
              <a:gd name="csY5" fmla="*/ 0 h 2544037"/>
              <a:gd name="csX6" fmla="*/ 3087553 w 3644666"/>
              <a:gd name="csY6" fmla="*/ 0 h 2544037"/>
              <a:gd name="csX7" fmla="*/ 3644666 w 3644666"/>
              <a:gd name="csY7" fmla="*/ 0 h 2544037"/>
              <a:gd name="csX8" fmla="*/ 3644666 w 3644666"/>
              <a:gd name="csY8" fmla="*/ 483367 h 2544037"/>
              <a:gd name="csX9" fmla="*/ 3644666 w 3644666"/>
              <a:gd name="csY9" fmla="*/ 992174 h 2544037"/>
              <a:gd name="csX10" fmla="*/ 3644666 w 3644666"/>
              <a:gd name="csY10" fmla="*/ 1500982 h 2544037"/>
              <a:gd name="csX11" fmla="*/ 3644666 w 3644666"/>
              <a:gd name="csY11" fmla="*/ 1984349 h 2544037"/>
              <a:gd name="csX12" fmla="*/ 3644666 w 3644666"/>
              <a:gd name="csY12" fmla="*/ 2544037 h 2544037"/>
              <a:gd name="csX13" fmla="*/ 3233339 w 3644666"/>
              <a:gd name="csY13" fmla="*/ 2544037 h 2544037"/>
              <a:gd name="csX14" fmla="*/ 2822013 w 3644666"/>
              <a:gd name="csY14" fmla="*/ 2544037 h 2544037"/>
              <a:gd name="csX15" fmla="*/ 2410686 w 3644666"/>
              <a:gd name="csY15" fmla="*/ 2544037 h 2544037"/>
              <a:gd name="csX16" fmla="*/ 1926466 w 3644666"/>
              <a:gd name="csY16" fmla="*/ 2544037 h 2544037"/>
              <a:gd name="csX17" fmla="*/ 1478693 w 3644666"/>
              <a:gd name="csY17" fmla="*/ 2544037 h 2544037"/>
              <a:gd name="csX18" fmla="*/ 1030920 w 3644666"/>
              <a:gd name="csY18" fmla="*/ 2544037 h 2544037"/>
              <a:gd name="csX19" fmla="*/ 510253 w 3644666"/>
              <a:gd name="csY19" fmla="*/ 2544037 h 2544037"/>
              <a:gd name="csX20" fmla="*/ 0 w 3644666"/>
              <a:gd name="csY20" fmla="*/ 2544037 h 2544037"/>
              <a:gd name="csX21" fmla="*/ 0 w 3644666"/>
              <a:gd name="csY21" fmla="*/ 2060670 h 2544037"/>
              <a:gd name="csX22" fmla="*/ 0 w 3644666"/>
              <a:gd name="csY22" fmla="*/ 1500982 h 2544037"/>
              <a:gd name="csX23" fmla="*/ 0 w 3644666"/>
              <a:gd name="csY23" fmla="*/ 1068496 h 2544037"/>
              <a:gd name="csX24" fmla="*/ 0 w 3644666"/>
              <a:gd name="csY24" fmla="*/ 610569 h 2544037"/>
              <a:gd name="csX25" fmla="*/ 0 w 3644666"/>
              <a:gd name="csY25" fmla="*/ 0 h 25440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644666" h="2544037" fill="none" extrusionOk="0">
                <a:moveTo>
                  <a:pt x="0" y="0"/>
                </a:moveTo>
                <a:cubicBezTo>
                  <a:pt x="194604" y="-52460"/>
                  <a:pt x="438969" y="51987"/>
                  <a:pt x="557113" y="0"/>
                </a:cubicBezTo>
                <a:cubicBezTo>
                  <a:pt x="675257" y="-51987"/>
                  <a:pt x="953089" y="9608"/>
                  <a:pt x="1150673" y="0"/>
                </a:cubicBezTo>
                <a:cubicBezTo>
                  <a:pt x="1348257" y="-9608"/>
                  <a:pt x="1485464" y="33840"/>
                  <a:pt x="1598446" y="0"/>
                </a:cubicBezTo>
                <a:cubicBezTo>
                  <a:pt x="1711428" y="-33840"/>
                  <a:pt x="1923456" y="25955"/>
                  <a:pt x="2046220" y="0"/>
                </a:cubicBezTo>
                <a:cubicBezTo>
                  <a:pt x="2168984" y="-25955"/>
                  <a:pt x="2409959" y="54882"/>
                  <a:pt x="2530440" y="0"/>
                </a:cubicBezTo>
                <a:cubicBezTo>
                  <a:pt x="2650921" y="-54882"/>
                  <a:pt x="2929266" y="25196"/>
                  <a:pt x="3087553" y="0"/>
                </a:cubicBezTo>
                <a:cubicBezTo>
                  <a:pt x="3245840" y="-25196"/>
                  <a:pt x="3452461" y="56932"/>
                  <a:pt x="3644666" y="0"/>
                </a:cubicBezTo>
                <a:cubicBezTo>
                  <a:pt x="3657386" y="137070"/>
                  <a:pt x="3618033" y="351769"/>
                  <a:pt x="3644666" y="483367"/>
                </a:cubicBezTo>
                <a:cubicBezTo>
                  <a:pt x="3671299" y="614965"/>
                  <a:pt x="3601273" y="800281"/>
                  <a:pt x="3644666" y="992174"/>
                </a:cubicBezTo>
                <a:cubicBezTo>
                  <a:pt x="3688059" y="1184067"/>
                  <a:pt x="3612947" y="1291108"/>
                  <a:pt x="3644666" y="1500982"/>
                </a:cubicBezTo>
                <a:cubicBezTo>
                  <a:pt x="3676385" y="1710856"/>
                  <a:pt x="3610662" y="1866002"/>
                  <a:pt x="3644666" y="1984349"/>
                </a:cubicBezTo>
                <a:cubicBezTo>
                  <a:pt x="3678670" y="2102696"/>
                  <a:pt x="3578279" y="2421217"/>
                  <a:pt x="3644666" y="2544037"/>
                </a:cubicBezTo>
                <a:cubicBezTo>
                  <a:pt x="3445339" y="2578099"/>
                  <a:pt x="3325156" y="2533908"/>
                  <a:pt x="3233339" y="2544037"/>
                </a:cubicBezTo>
                <a:cubicBezTo>
                  <a:pt x="3141522" y="2554166"/>
                  <a:pt x="2991747" y="2542518"/>
                  <a:pt x="2822013" y="2544037"/>
                </a:cubicBezTo>
                <a:cubicBezTo>
                  <a:pt x="2652279" y="2545556"/>
                  <a:pt x="2504913" y="2538076"/>
                  <a:pt x="2410686" y="2544037"/>
                </a:cubicBezTo>
                <a:cubicBezTo>
                  <a:pt x="2316459" y="2549998"/>
                  <a:pt x="2034153" y="2514538"/>
                  <a:pt x="1926466" y="2544037"/>
                </a:cubicBezTo>
                <a:cubicBezTo>
                  <a:pt x="1818779" y="2573536"/>
                  <a:pt x="1591328" y="2513082"/>
                  <a:pt x="1478693" y="2544037"/>
                </a:cubicBezTo>
                <a:cubicBezTo>
                  <a:pt x="1366058" y="2574992"/>
                  <a:pt x="1246447" y="2539446"/>
                  <a:pt x="1030920" y="2544037"/>
                </a:cubicBezTo>
                <a:cubicBezTo>
                  <a:pt x="815393" y="2548628"/>
                  <a:pt x="659049" y="2494923"/>
                  <a:pt x="510253" y="2544037"/>
                </a:cubicBezTo>
                <a:cubicBezTo>
                  <a:pt x="361457" y="2593151"/>
                  <a:pt x="182081" y="2540938"/>
                  <a:pt x="0" y="2544037"/>
                </a:cubicBezTo>
                <a:cubicBezTo>
                  <a:pt x="-11107" y="2373361"/>
                  <a:pt x="31400" y="2265525"/>
                  <a:pt x="0" y="2060670"/>
                </a:cubicBezTo>
                <a:cubicBezTo>
                  <a:pt x="-31400" y="1855815"/>
                  <a:pt x="10225" y="1757683"/>
                  <a:pt x="0" y="1500982"/>
                </a:cubicBezTo>
                <a:cubicBezTo>
                  <a:pt x="-10225" y="1244281"/>
                  <a:pt x="24672" y="1233228"/>
                  <a:pt x="0" y="1068496"/>
                </a:cubicBezTo>
                <a:cubicBezTo>
                  <a:pt x="-24672" y="903764"/>
                  <a:pt x="27866" y="811419"/>
                  <a:pt x="0" y="610569"/>
                </a:cubicBezTo>
                <a:cubicBezTo>
                  <a:pt x="-27866" y="409719"/>
                  <a:pt x="68039" y="298918"/>
                  <a:pt x="0" y="0"/>
                </a:cubicBezTo>
                <a:close/>
              </a:path>
              <a:path w="3644666" h="2544037" stroke="0" extrusionOk="0">
                <a:moveTo>
                  <a:pt x="0" y="0"/>
                </a:moveTo>
                <a:cubicBezTo>
                  <a:pt x="222077" y="-44920"/>
                  <a:pt x="328985" y="15633"/>
                  <a:pt x="484220" y="0"/>
                </a:cubicBezTo>
                <a:cubicBezTo>
                  <a:pt x="639455" y="-15633"/>
                  <a:pt x="729714" y="8124"/>
                  <a:pt x="895547" y="0"/>
                </a:cubicBezTo>
                <a:cubicBezTo>
                  <a:pt x="1061380" y="-8124"/>
                  <a:pt x="1189962" y="46619"/>
                  <a:pt x="1379766" y="0"/>
                </a:cubicBezTo>
                <a:cubicBezTo>
                  <a:pt x="1569570" y="-46619"/>
                  <a:pt x="1749342" y="23689"/>
                  <a:pt x="1936880" y="0"/>
                </a:cubicBezTo>
                <a:cubicBezTo>
                  <a:pt x="2124418" y="-23689"/>
                  <a:pt x="2243200" y="7067"/>
                  <a:pt x="2348206" y="0"/>
                </a:cubicBezTo>
                <a:cubicBezTo>
                  <a:pt x="2453212" y="-7067"/>
                  <a:pt x="2644025" y="60351"/>
                  <a:pt x="2905319" y="0"/>
                </a:cubicBezTo>
                <a:cubicBezTo>
                  <a:pt x="3166613" y="-60351"/>
                  <a:pt x="3481834" y="14712"/>
                  <a:pt x="3644666" y="0"/>
                </a:cubicBezTo>
                <a:cubicBezTo>
                  <a:pt x="3645995" y="235829"/>
                  <a:pt x="3596762" y="384620"/>
                  <a:pt x="3644666" y="559688"/>
                </a:cubicBezTo>
                <a:cubicBezTo>
                  <a:pt x="3692570" y="734756"/>
                  <a:pt x="3587114" y="1006801"/>
                  <a:pt x="3644666" y="1119376"/>
                </a:cubicBezTo>
                <a:cubicBezTo>
                  <a:pt x="3702218" y="1231951"/>
                  <a:pt x="3636785" y="1389455"/>
                  <a:pt x="3644666" y="1577303"/>
                </a:cubicBezTo>
                <a:cubicBezTo>
                  <a:pt x="3652547" y="1765151"/>
                  <a:pt x="3618367" y="1896993"/>
                  <a:pt x="3644666" y="2035230"/>
                </a:cubicBezTo>
                <a:cubicBezTo>
                  <a:pt x="3670965" y="2173467"/>
                  <a:pt x="3626329" y="2412738"/>
                  <a:pt x="3644666" y="2544037"/>
                </a:cubicBezTo>
                <a:cubicBezTo>
                  <a:pt x="3535894" y="2605253"/>
                  <a:pt x="3374070" y="2492757"/>
                  <a:pt x="3123999" y="2544037"/>
                </a:cubicBezTo>
                <a:cubicBezTo>
                  <a:pt x="2873928" y="2595317"/>
                  <a:pt x="2773370" y="2505846"/>
                  <a:pt x="2676226" y="2544037"/>
                </a:cubicBezTo>
                <a:cubicBezTo>
                  <a:pt x="2579082" y="2582228"/>
                  <a:pt x="2323303" y="2508804"/>
                  <a:pt x="2119113" y="2544037"/>
                </a:cubicBezTo>
                <a:cubicBezTo>
                  <a:pt x="1914923" y="2579270"/>
                  <a:pt x="1771741" y="2474333"/>
                  <a:pt x="1525553" y="2544037"/>
                </a:cubicBezTo>
                <a:cubicBezTo>
                  <a:pt x="1279365" y="2613741"/>
                  <a:pt x="1303027" y="2535510"/>
                  <a:pt x="1114226" y="2544037"/>
                </a:cubicBezTo>
                <a:cubicBezTo>
                  <a:pt x="925425" y="2552564"/>
                  <a:pt x="821498" y="2530033"/>
                  <a:pt x="557113" y="2544037"/>
                </a:cubicBezTo>
                <a:cubicBezTo>
                  <a:pt x="292728" y="2558041"/>
                  <a:pt x="140375" y="2484596"/>
                  <a:pt x="0" y="2544037"/>
                </a:cubicBezTo>
                <a:cubicBezTo>
                  <a:pt x="-39497" y="2272359"/>
                  <a:pt x="40013" y="2168907"/>
                  <a:pt x="0" y="1984349"/>
                </a:cubicBezTo>
                <a:cubicBezTo>
                  <a:pt x="-40013" y="1799791"/>
                  <a:pt x="28363" y="1609064"/>
                  <a:pt x="0" y="1424661"/>
                </a:cubicBezTo>
                <a:cubicBezTo>
                  <a:pt x="-28363" y="1240258"/>
                  <a:pt x="40159" y="1030004"/>
                  <a:pt x="0" y="915853"/>
                </a:cubicBezTo>
                <a:cubicBezTo>
                  <a:pt x="-40159" y="801702"/>
                  <a:pt x="7605" y="598960"/>
                  <a:pt x="0" y="483367"/>
                </a:cubicBezTo>
                <a:cubicBezTo>
                  <a:pt x="-7605" y="367774"/>
                  <a:pt x="14456" y="12661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554729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Рисунок 8" descr="Изображение выглядит как еда, стол, тарелка, бумаг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E0ED5A1-5CD6-4A28-9873-204359E16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6" y="2478610"/>
            <a:ext cx="3392049" cy="2544037"/>
          </a:xfrm>
          <a:custGeom>
            <a:avLst/>
            <a:gdLst>
              <a:gd name="csX0" fmla="*/ 0 w 3392049"/>
              <a:gd name="csY0" fmla="*/ 0 h 2544037"/>
              <a:gd name="csX1" fmla="*/ 565342 w 3392049"/>
              <a:gd name="csY1" fmla="*/ 0 h 2544037"/>
              <a:gd name="csX2" fmla="*/ 1028922 w 3392049"/>
              <a:gd name="csY2" fmla="*/ 0 h 2544037"/>
              <a:gd name="csX3" fmla="*/ 1492502 w 3392049"/>
              <a:gd name="csY3" fmla="*/ 0 h 2544037"/>
              <a:gd name="csX4" fmla="*/ 2023923 w 3392049"/>
              <a:gd name="csY4" fmla="*/ 0 h 2544037"/>
              <a:gd name="csX5" fmla="*/ 2657105 w 3392049"/>
              <a:gd name="csY5" fmla="*/ 0 h 2544037"/>
              <a:gd name="csX6" fmla="*/ 3392049 w 3392049"/>
              <a:gd name="csY6" fmla="*/ 0 h 2544037"/>
              <a:gd name="csX7" fmla="*/ 3392049 w 3392049"/>
              <a:gd name="csY7" fmla="*/ 534248 h 2544037"/>
              <a:gd name="csX8" fmla="*/ 3392049 w 3392049"/>
              <a:gd name="csY8" fmla="*/ 1043055 h 2544037"/>
              <a:gd name="csX9" fmla="*/ 3392049 w 3392049"/>
              <a:gd name="csY9" fmla="*/ 1500982 h 2544037"/>
              <a:gd name="csX10" fmla="*/ 3392049 w 3392049"/>
              <a:gd name="csY10" fmla="*/ 1958908 h 2544037"/>
              <a:gd name="csX11" fmla="*/ 3392049 w 3392049"/>
              <a:gd name="csY11" fmla="*/ 2544037 h 2544037"/>
              <a:gd name="csX12" fmla="*/ 2928469 w 3392049"/>
              <a:gd name="csY12" fmla="*/ 2544037 h 2544037"/>
              <a:gd name="csX13" fmla="*/ 2295286 w 3392049"/>
              <a:gd name="csY13" fmla="*/ 2544037 h 2544037"/>
              <a:gd name="csX14" fmla="*/ 1797786 w 3392049"/>
              <a:gd name="csY14" fmla="*/ 2544037 h 2544037"/>
              <a:gd name="csX15" fmla="*/ 1266365 w 3392049"/>
              <a:gd name="csY15" fmla="*/ 2544037 h 2544037"/>
              <a:gd name="csX16" fmla="*/ 701023 w 3392049"/>
              <a:gd name="csY16" fmla="*/ 2544037 h 2544037"/>
              <a:gd name="csX17" fmla="*/ 0 w 3392049"/>
              <a:gd name="csY17" fmla="*/ 2544037 h 2544037"/>
              <a:gd name="csX18" fmla="*/ 0 w 3392049"/>
              <a:gd name="csY18" fmla="*/ 2060670 h 2544037"/>
              <a:gd name="csX19" fmla="*/ 0 w 3392049"/>
              <a:gd name="csY19" fmla="*/ 1551863 h 2544037"/>
              <a:gd name="csX20" fmla="*/ 0 w 3392049"/>
              <a:gd name="csY20" fmla="*/ 992174 h 2544037"/>
              <a:gd name="csX21" fmla="*/ 0 w 3392049"/>
              <a:gd name="csY21" fmla="*/ 457927 h 2544037"/>
              <a:gd name="csX22" fmla="*/ 0 w 3392049"/>
              <a:gd name="csY22" fmla="*/ 0 h 25440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392049" h="2544037" fill="none" extrusionOk="0">
                <a:moveTo>
                  <a:pt x="0" y="0"/>
                </a:moveTo>
                <a:cubicBezTo>
                  <a:pt x="187749" y="-5275"/>
                  <a:pt x="337996" y="50882"/>
                  <a:pt x="565342" y="0"/>
                </a:cubicBezTo>
                <a:cubicBezTo>
                  <a:pt x="792688" y="-50882"/>
                  <a:pt x="839510" y="44457"/>
                  <a:pt x="1028922" y="0"/>
                </a:cubicBezTo>
                <a:cubicBezTo>
                  <a:pt x="1218334" y="-44457"/>
                  <a:pt x="1396063" y="47100"/>
                  <a:pt x="1492502" y="0"/>
                </a:cubicBezTo>
                <a:cubicBezTo>
                  <a:pt x="1588941" y="-47100"/>
                  <a:pt x="1871762" y="2795"/>
                  <a:pt x="2023923" y="0"/>
                </a:cubicBezTo>
                <a:cubicBezTo>
                  <a:pt x="2176084" y="-2795"/>
                  <a:pt x="2421158" y="53737"/>
                  <a:pt x="2657105" y="0"/>
                </a:cubicBezTo>
                <a:cubicBezTo>
                  <a:pt x="2893052" y="-53737"/>
                  <a:pt x="3101509" y="42334"/>
                  <a:pt x="3392049" y="0"/>
                </a:cubicBezTo>
                <a:cubicBezTo>
                  <a:pt x="3442148" y="215373"/>
                  <a:pt x="3375450" y="371746"/>
                  <a:pt x="3392049" y="534248"/>
                </a:cubicBezTo>
                <a:cubicBezTo>
                  <a:pt x="3408648" y="696750"/>
                  <a:pt x="3341133" y="843461"/>
                  <a:pt x="3392049" y="1043055"/>
                </a:cubicBezTo>
                <a:cubicBezTo>
                  <a:pt x="3442965" y="1242649"/>
                  <a:pt x="3344613" y="1395599"/>
                  <a:pt x="3392049" y="1500982"/>
                </a:cubicBezTo>
                <a:cubicBezTo>
                  <a:pt x="3439485" y="1606365"/>
                  <a:pt x="3353406" y="1750142"/>
                  <a:pt x="3392049" y="1958908"/>
                </a:cubicBezTo>
                <a:cubicBezTo>
                  <a:pt x="3430692" y="2167674"/>
                  <a:pt x="3353533" y="2362157"/>
                  <a:pt x="3392049" y="2544037"/>
                </a:cubicBezTo>
                <a:cubicBezTo>
                  <a:pt x="3193844" y="2584186"/>
                  <a:pt x="3069442" y="2493695"/>
                  <a:pt x="2928469" y="2544037"/>
                </a:cubicBezTo>
                <a:cubicBezTo>
                  <a:pt x="2787496" y="2594379"/>
                  <a:pt x="2427193" y="2531703"/>
                  <a:pt x="2295286" y="2544037"/>
                </a:cubicBezTo>
                <a:cubicBezTo>
                  <a:pt x="2163379" y="2556371"/>
                  <a:pt x="1908898" y="2486891"/>
                  <a:pt x="1797786" y="2544037"/>
                </a:cubicBezTo>
                <a:cubicBezTo>
                  <a:pt x="1686674" y="2601183"/>
                  <a:pt x="1414219" y="2536066"/>
                  <a:pt x="1266365" y="2544037"/>
                </a:cubicBezTo>
                <a:cubicBezTo>
                  <a:pt x="1118511" y="2552008"/>
                  <a:pt x="955299" y="2496732"/>
                  <a:pt x="701023" y="2544037"/>
                </a:cubicBezTo>
                <a:cubicBezTo>
                  <a:pt x="446747" y="2591342"/>
                  <a:pt x="243908" y="2539116"/>
                  <a:pt x="0" y="2544037"/>
                </a:cubicBezTo>
                <a:cubicBezTo>
                  <a:pt x="-41194" y="2408144"/>
                  <a:pt x="56057" y="2270540"/>
                  <a:pt x="0" y="2060670"/>
                </a:cubicBezTo>
                <a:cubicBezTo>
                  <a:pt x="-56057" y="1850800"/>
                  <a:pt x="22635" y="1730975"/>
                  <a:pt x="0" y="1551863"/>
                </a:cubicBezTo>
                <a:cubicBezTo>
                  <a:pt x="-22635" y="1372751"/>
                  <a:pt x="27893" y="1238144"/>
                  <a:pt x="0" y="992174"/>
                </a:cubicBezTo>
                <a:cubicBezTo>
                  <a:pt x="-27893" y="746204"/>
                  <a:pt x="41093" y="629012"/>
                  <a:pt x="0" y="457927"/>
                </a:cubicBezTo>
                <a:cubicBezTo>
                  <a:pt x="-41093" y="286842"/>
                  <a:pt x="16609" y="169162"/>
                  <a:pt x="0" y="0"/>
                </a:cubicBezTo>
                <a:close/>
              </a:path>
              <a:path w="3392049" h="2544037" stroke="0" extrusionOk="0">
                <a:moveTo>
                  <a:pt x="0" y="0"/>
                </a:moveTo>
                <a:cubicBezTo>
                  <a:pt x="186337" y="-27354"/>
                  <a:pt x="305124" y="11373"/>
                  <a:pt x="463580" y="0"/>
                </a:cubicBezTo>
                <a:cubicBezTo>
                  <a:pt x="622036" y="-11373"/>
                  <a:pt x="760933" y="7974"/>
                  <a:pt x="1028922" y="0"/>
                </a:cubicBezTo>
                <a:cubicBezTo>
                  <a:pt x="1296911" y="-7974"/>
                  <a:pt x="1391931" y="73379"/>
                  <a:pt x="1662104" y="0"/>
                </a:cubicBezTo>
                <a:cubicBezTo>
                  <a:pt x="1932277" y="-73379"/>
                  <a:pt x="1894007" y="14551"/>
                  <a:pt x="2125684" y="0"/>
                </a:cubicBezTo>
                <a:cubicBezTo>
                  <a:pt x="2357361" y="-14551"/>
                  <a:pt x="2490906" y="9553"/>
                  <a:pt x="2623185" y="0"/>
                </a:cubicBezTo>
                <a:cubicBezTo>
                  <a:pt x="2755464" y="-9553"/>
                  <a:pt x="3163952" y="74982"/>
                  <a:pt x="3392049" y="0"/>
                </a:cubicBezTo>
                <a:cubicBezTo>
                  <a:pt x="3439607" y="182742"/>
                  <a:pt x="3353594" y="301932"/>
                  <a:pt x="3392049" y="508807"/>
                </a:cubicBezTo>
                <a:cubicBezTo>
                  <a:pt x="3430504" y="715682"/>
                  <a:pt x="3390553" y="799163"/>
                  <a:pt x="3392049" y="941294"/>
                </a:cubicBezTo>
                <a:cubicBezTo>
                  <a:pt x="3393545" y="1083425"/>
                  <a:pt x="3354633" y="1329844"/>
                  <a:pt x="3392049" y="1450101"/>
                </a:cubicBezTo>
                <a:cubicBezTo>
                  <a:pt x="3429465" y="1570358"/>
                  <a:pt x="3390281" y="1755954"/>
                  <a:pt x="3392049" y="2009789"/>
                </a:cubicBezTo>
                <a:cubicBezTo>
                  <a:pt x="3393817" y="2263624"/>
                  <a:pt x="3347941" y="2279305"/>
                  <a:pt x="3392049" y="2544037"/>
                </a:cubicBezTo>
                <a:cubicBezTo>
                  <a:pt x="3245028" y="2575538"/>
                  <a:pt x="3095333" y="2496227"/>
                  <a:pt x="2860628" y="2544037"/>
                </a:cubicBezTo>
                <a:cubicBezTo>
                  <a:pt x="2625923" y="2591847"/>
                  <a:pt x="2493433" y="2514932"/>
                  <a:pt x="2227446" y="2544037"/>
                </a:cubicBezTo>
                <a:cubicBezTo>
                  <a:pt x="1961459" y="2573142"/>
                  <a:pt x="1759289" y="2504360"/>
                  <a:pt x="1628184" y="2544037"/>
                </a:cubicBezTo>
                <a:cubicBezTo>
                  <a:pt x="1497079" y="2583714"/>
                  <a:pt x="1240754" y="2511909"/>
                  <a:pt x="1130683" y="2544037"/>
                </a:cubicBezTo>
                <a:cubicBezTo>
                  <a:pt x="1020612" y="2576165"/>
                  <a:pt x="827985" y="2535100"/>
                  <a:pt x="599262" y="2544037"/>
                </a:cubicBezTo>
                <a:cubicBezTo>
                  <a:pt x="370539" y="2552974"/>
                  <a:pt x="179496" y="2516980"/>
                  <a:pt x="0" y="2544037"/>
                </a:cubicBezTo>
                <a:cubicBezTo>
                  <a:pt x="-36227" y="2447918"/>
                  <a:pt x="38532" y="2220152"/>
                  <a:pt x="0" y="2111551"/>
                </a:cubicBezTo>
                <a:cubicBezTo>
                  <a:pt x="-38532" y="2002950"/>
                  <a:pt x="6053" y="1815051"/>
                  <a:pt x="0" y="1653624"/>
                </a:cubicBezTo>
                <a:cubicBezTo>
                  <a:pt x="-6053" y="1492197"/>
                  <a:pt x="21159" y="1329497"/>
                  <a:pt x="0" y="1170257"/>
                </a:cubicBezTo>
                <a:cubicBezTo>
                  <a:pt x="-21159" y="1011017"/>
                  <a:pt x="33995" y="810399"/>
                  <a:pt x="0" y="712330"/>
                </a:cubicBezTo>
                <a:cubicBezTo>
                  <a:pt x="-33995" y="614261"/>
                  <a:pt x="45534" y="14894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9661939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38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сидит, укладывает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20B8-402C-4A93-99DE-319DF565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F06494-21C2-4847-B1F7-B9D4648B8851}"/>
              </a:ext>
            </a:extLst>
          </p:cNvPr>
          <p:cNvSpPr/>
          <p:nvPr/>
        </p:nvSpPr>
        <p:spPr>
          <a:xfrm>
            <a:off x="123290" y="576674"/>
            <a:ext cx="11739395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еще можно сделать «расчёску» для песка из крышек от пластиковых контейнеров.</a:t>
            </a:r>
          </a:p>
        </p:txBody>
      </p:sp>
      <p:pic>
        <p:nvPicPr>
          <p:cNvPr id="6" name="Рисунок 5" descr="Изображение выглядит как внутренний, стол, элементы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F5C842A-78E9-4BF6-A63B-6BFAF0D83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/>
          <a:stretch/>
        </p:blipFill>
        <p:spPr>
          <a:xfrm>
            <a:off x="3442319" y="2023762"/>
            <a:ext cx="4690367" cy="4144480"/>
          </a:xfrm>
          <a:custGeom>
            <a:avLst/>
            <a:gdLst>
              <a:gd name="csX0" fmla="*/ 0 w 4690367"/>
              <a:gd name="csY0" fmla="*/ 0 h 4144480"/>
              <a:gd name="csX1" fmla="*/ 680103 w 4690367"/>
              <a:gd name="csY1" fmla="*/ 0 h 4144480"/>
              <a:gd name="csX2" fmla="*/ 1172592 w 4690367"/>
              <a:gd name="csY2" fmla="*/ 0 h 4144480"/>
              <a:gd name="csX3" fmla="*/ 1711984 w 4690367"/>
              <a:gd name="csY3" fmla="*/ 0 h 4144480"/>
              <a:gd name="csX4" fmla="*/ 2392087 w 4690367"/>
              <a:gd name="csY4" fmla="*/ 0 h 4144480"/>
              <a:gd name="csX5" fmla="*/ 3025287 w 4690367"/>
              <a:gd name="csY5" fmla="*/ 0 h 4144480"/>
              <a:gd name="csX6" fmla="*/ 3517775 w 4690367"/>
              <a:gd name="csY6" fmla="*/ 0 h 4144480"/>
              <a:gd name="csX7" fmla="*/ 4690367 w 4690367"/>
              <a:gd name="csY7" fmla="*/ 0 h 4144480"/>
              <a:gd name="csX8" fmla="*/ 4690367 w 4690367"/>
              <a:gd name="csY8" fmla="*/ 550624 h 4144480"/>
              <a:gd name="csX9" fmla="*/ 4690367 w 4690367"/>
              <a:gd name="csY9" fmla="*/ 1059803 h 4144480"/>
              <a:gd name="csX10" fmla="*/ 4690367 w 4690367"/>
              <a:gd name="csY10" fmla="*/ 1527537 h 4144480"/>
              <a:gd name="csX11" fmla="*/ 4690367 w 4690367"/>
              <a:gd name="csY11" fmla="*/ 2036716 h 4144480"/>
              <a:gd name="csX12" fmla="*/ 4690367 w 4690367"/>
              <a:gd name="csY12" fmla="*/ 2504450 h 4144480"/>
              <a:gd name="csX13" fmla="*/ 4690367 w 4690367"/>
              <a:gd name="csY13" fmla="*/ 3096519 h 4144480"/>
              <a:gd name="csX14" fmla="*/ 4690367 w 4690367"/>
              <a:gd name="csY14" fmla="*/ 3564253 h 4144480"/>
              <a:gd name="csX15" fmla="*/ 4690367 w 4690367"/>
              <a:gd name="csY15" fmla="*/ 4144480 h 4144480"/>
              <a:gd name="csX16" fmla="*/ 4197878 w 4690367"/>
              <a:gd name="csY16" fmla="*/ 4144480 h 4144480"/>
              <a:gd name="csX17" fmla="*/ 3705390 w 4690367"/>
              <a:gd name="csY17" fmla="*/ 4144480 h 4144480"/>
              <a:gd name="csX18" fmla="*/ 3165998 w 4690367"/>
              <a:gd name="csY18" fmla="*/ 4144480 h 4144480"/>
              <a:gd name="csX19" fmla="*/ 2532798 w 4690367"/>
              <a:gd name="csY19" fmla="*/ 4144480 h 4144480"/>
              <a:gd name="csX20" fmla="*/ 2087213 w 4690367"/>
              <a:gd name="csY20" fmla="*/ 4144480 h 4144480"/>
              <a:gd name="csX21" fmla="*/ 1454014 w 4690367"/>
              <a:gd name="csY21" fmla="*/ 4144480 h 4144480"/>
              <a:gd name="csX22" fmla="*/ 867718 w 4690367"/>
              <a:gd name="csY22" fmla="*/ 4144480 h 4144480"/>
              <a:gd name="csX23" fmla="*/ 0 w 4690367"/>
              <a:gd name="csY23" fmla="*/ 4144480 h 4144480"/>
              <a:gd name="csX24" fmla="*/ 0 w 4690367"/>
              <a:gd name="csY24" fmla="*/ 3552411 h 4144480"/>
              <a:gd name="csX25" fmla="*/ 0 w 4690367"/>
              <a:gd name="csY25" fmla="*/ 3084677 h 4144480"/>
              <a:gd name="csX26" fmla="*/ 0 w 4690367"/>
              <a:gd name="csY26" fmla="*/ 2409719 h 4144480"/>
              <a:gd name="csX27" fmla="*/ 0 w 4690367"/>
              <a:gd name="csY27" fmla="*/ 1776206 h 4144480"/>
              <a:gd name="csX28" fmla="*/ 0 w 4690367"/>
              <a:gd name="csY28" fmla="*/ 1101248 h 4144480"/>
              <a:gd name="csX29" fmla="*/ 0 w 4690367"/>
              <a:gd name="csY29" fmla="*/ 0 h 4144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4690367" h="4144480" fill="none" extrusionOk="0">
                <a:moveTo>
                  <a:pt x="0" y="0"/>
                </a:moveTo>
                <a:cubicBezTo>
                  <a:pt x="185608" y="-49140"/>
                  <a:pt x="540962" y="60878"/>
                  <a:pt x="680103" y="0"/>
                </a:cubicBezTo>
                <a:cubicBezTo>
                  <a:pt x="819244" y="-60878"/>
                  <a:pt x="944084" y="37266"/>
                  <a:pt x="1172592" y="0"/>
                </a:cubicBezTo>
                <a:cubicBezTo>
                  <a:pt x="1401100" y="-37266"/>
                  <a:pt x="1549655" y="17507"/>
                  <a:pt x="1711984" y="0"/>
                </a:cubicBezTo>
                <a:cubicBezTo>
                  <a:pt x="1874313" y="-17507"/>
                  <a:pt x="2249393" y="29538"/>
                  <a:pt x="2392087" y="0"/>
                </a:cubicBezTo>
                <a:cubicBezTo>
                  <a:pt x="2534781" y="-29538"/>
                  <a:pt x="2765981" y="28464"/>
                  <a:pt x="3025287" y="0"/>
                </a:cubicBezTo>
                <a:cubicBezTo>
                  <a:pt x="3284593" y="-28464"/>
                  <a:pt x="3278390" y="54602"/>
                  <a:pt x="3517775" y="0"/>
                </a:cubicBezTo>
                <a:cubicBezTo>
                  <a:pt x="3757160" y="-54602"/>
                  <a:pt x="4406362" y="134019"/>
                  <a:pt x="4690367" y="0"/>
                </a:cubicBezTo>
                <a:cubicBezTo>
                  <a:pt x="4709639" y="180466"/>
                  <a:pt x="4662901" y="282509"/>
                  <a:pt x="4690367" y="550624"/>
                </a:cubicBezTo>
                <a:cubicBezTo>
                  <a:pt x="4717833" y="818739"/>
                  <a:pt x="4651621" y="952932"/>
                  <a:pt x="4690367" y="1059803"/>
                </a:cubicBezTo>
                <a:cubicBezTo>
                  <a:pt x="4729113" y="1166674"/>
                  <a:pt x="4672132" y="1421853"/>
                  <a:pt x="4690367" y="1527537"/>
                </a:cubicBezTo>
                <a:cubicBezTo>
                  <a:pt x="4708602" y="1633221"/>
                  <a:pt x="4646302" y="1834865"/>
                  <a:pt x="4690367" y="2036716"/>
                </a:cubicBezTo>
                <a:cubicBezTo>
                  <a:pt x="4734432" y="2238567"/>
                  <a:pt x="4668862" y="2291471"/>
                  <a:pt x="4690367" y="2504450"/>
                </a:cubicBezTo>
                <a:cubicBezTo>
                  <a:pt x="4711872" y="2717429"/>
                  <a:pt x="4631576" y="2842448"/>
                  <a:pt x="4690367" y="3096519"/>
                </a:cubicBezTo>
                <a:cubicBezTo>
                  <a:pt x="4749158" y="3350590"/>
                  <a:pt x="4636000" y="3423314"/>
                  <a:pt x="4690367" y="3564253"/>
                </a:cubicBezTo>
                <a:cubicBezTo>
                  <a:pt x="4744734" y="3705192"/>
                  <a:pt x="4648084" y="3961035"/>
                  <a:pt x="4690367" y="4144480"/>
                </a:cubicBezTo>
                <a:cubicBezTo>
                  <a:pt x="4529258" y="4181565"/>
                  <a:pt x="4341511" y="4111816"/>
                  <a:pt x="4197878" y="4144480"/>
                </a:cubicBezTo>
                <a:cubicBezTo>
                  <a:pt x="4054245" y="4177144"/>
                  <a:pt x="3919544" y="4113486"/>
                  <a:pt x="3705390" y="4144480"/>
                </a:cubicBezTo>
                <a:cubicBezTo>
                  <a:pt x="3491236" y="4175474"/>
                  <a:pt x="3392288" y="4085409"/>
                  <a:pt x="3165998" y="4144480"/>
                </a:cubicBezTo>
                <a:cubicBezTo>
                  <a:pt x="2939708" y="4203551"/>
                  <a:pt x="2770343" y="4123302"/>
                  <a:pt x="2532798" y="4144480"/>
                </a:cubicBezTo>
                <a:cubicBezTo>
                  <a:pt x="2295253" y="4165658"/>
                  <a:pt x="2288305" y="4134996"/>
                  <a:pt x="2087213" y="4144480"/>
                </a:cubicBezTo>
                <a:cubicBezTo>
                  <a:pt x="1886121" y="4153964"/>
                  <a:pt x="1768116" y="4139242"/>
                  <a:pt x="1454014" y="4144480"/>
                </a:cubicBezTo>
                <a:cubicBezTo>
                  <a:pt x="1139912" y="4149718"/>
                  <a:pt x="996371" y="4121528"/>
                  <a:pt x="867718" y="4144480"/>
                </a:cubicBezTo>
                <a:cubicBezTo>
                  <a:pt x="739065" y="4167432"/>
                  <a:pt x="233398" y="4053709"/>
                  <a:pt x="0" y="4144480"/>
                </a:cubicBezTo>
                <a:cubicBezTo>
                  <a:pt x="-8655" y="3888047"/>
                  <a:pt x="67769" y="3801655"/>
                  <a:pt x="0" y="3552411"/>
                </a:cubicBezTo>
                <a:cubicBezTo>
                  <a:pt x="-67769" y="3303167"/>
                  <a:pt x="47738" y="3256665"/>
                  <a:pt x="0" y="3084677"/>
                </a:cubicBezTo>
                <a:cubicBezTo>
                  <a:pt x="-47738" y="2912689"/>
                  <a:pt x="20659" y="2742756"/>
                  <a:pt x="0" y="2409719"/>
                </a:cubicBezTo>
                <a:cubicBezTo>
                  <a:pt x="-20659" y="2076682"/>
                  <a:pt x="6050" y="2058970"/>
                  <a:pt x="0" y="1776206"/>
                </a:cubicBezTo>
                <a:cubicBezTo>
                  <a:pt x="-6050" y="1493442"/>
                  <a:pt x="52074" y="1276249"/>
                  <a:pt x="0" y="1101248"/>
                </a:cubicBezTo>
                <a:cubicBezTo>
                  <a:pt x="-52074" y="926247"/>
                  <a:pt x="68894" y="432831"/>
                  <a:pt x="0" y="0"/>
                </a:cubicBezTo>
                <a:close/>
              </a:path>
              <a:path w="4690367" h="4144480" stroke="0" extrusionOk="0">
                <a:moveTo>
                  <a:pt x="0" y="0"/>
                </a:moveTo>
                <a:cubicBezTo>
                  <a:pt x="163504" y="-8885"/>
                  <a:pt x="397845" y="55088"/>
                  <a:pt x="539392" y="0"/>
                </a:cubicBezTo>
                <a:cubicBezTo>
                  <a:pt x="680939" y="-55088"/>
                  <a:pt x="927363" y="14353"/>
                  <a:pt x="1125688" y="0"/>
                </a:cubicBezTo>
                <a:cubicBezTo>
                  <a:pt x="1324013" y="-14353"/>
                  <a:pt x="1602567" y="46316"/>
                  <a:pt x="1758888" y="0"/>
                </a:cubicBezTo>
                <a:cubicBezTo>
                  <a:pt x="1915209" y="-46316"/>
                  <a:pt x="2182538" y="58397"/>
                  <a:pt x="2392087" y="0"/>
                </a:cubicBezTo>
                <a:cubicBezTo>
                  <a:pt x="2601636" y="-58397"/>
                  <a:pt x="2901867" y="32571"/>
                  <a:pt x="3072190" y="0"/>
                </a:cubicBezTo>
                <a:cubicBezTo>
                  <a:pt x="3242513" y="-32571"/>
                  <a:pt x="3475340" y="26693"/>
                  <a:pt x="3611583" y="0"/>
                </a:cubicBezTo>
                <a:cubicBezTo>
                  <a:pt x="3747826" y="-26693"/>
                  <a:pt x="3988137" y="27543"/>
                  <a:pt x="4104071" y="0"/>
                </a:cubicBezTo>
                <a:cubicBezTo>
                  <a:pt x="4220005" y="-27543"/>
                  <a:pt x="4505038" y="65418"/>
                  <a:pt x="4690367" y="0"/>
                </a:cubicBezTo>
                <a:cubicBezTo>
                  <a:pt x="4745799" y="189366"/>
                  <a:pt x="4678063" y="411069"/>
                  <a:pt x="4690367" y="550624"/>
                </a:cubicBezTo>
                <a:cubicBezTo>
                  <a:pt x="4702671" y="690179"/>
                  <a:pt x="4633348" y="869892"/>
                  <a:pt x="4690367" y="1101248"/>
                </a:cubicBezTo>
                <a:cubicBezTo>
                  <a:pt x="4747386" y="1332604"/>
                  <a:pt x="4624640" y="1453442"/>
                  <a:pt x="4690367" y="1693316"/>
                </a:cubicBezTo>
                <a:cubicBezTo>
                  <a:pt x="4756094" y="1933190"/>
                  <a:pt x="4643819" y="1972714"/>
                  <a:pt x="4690367" y="2202495"/>
                </a:cubicBezTo>
                <a:cubicBezTo>
                  <a:pt x="4736915" y="2432276"/>
                  <a:pt x="4631809" y="2557466"/>
                  <a:pt x="4690367" y="2753119"/>
                </a:cubicBezTo>
                <a:cubicBezTo>
                  <a:pt x="4748925" y="2948772"/>
                  <a:pt x="4664120" y="3042191"/>
                  <a:pt x="4690367" y="3303743"/>
                </a:cubicBezTo>
                <a:cubicBezTo>
                  <a:pt x="4716614" y="3565295"/>
                  <a:pt x="4598509" y="3878713"/>
                  <a:pt x="4690367" y="4144480"/>
                </a:cubicBezTo>
                <a:cubicBezTo>
                  <a:pt x="4473337" y="4144972"/>
                  <a:pt x="4370234" y="4123308"/>
                  <a:pt x="4104071" y="4144480"/>
                </a:cubicBezTo>
                <a:cubicBezTo>
                  <a:pt x="3837908" y="4165652"/>
                  <a:pt x="3616977" y="4140368"/>
                  <a:pt x="3470872" y="4144480"/>
                </a:cubicBezTo>
                <a:cubicBezTo>
                  <a:pt x="3324767" y="4148592"/>
                  <a:pt x="2928484" y="4129341"/>
                  <a:pt x="2790768" y="4144480"/>
                </a:cubicBezTo>
                <a:cubicBezTo>
                  <a:pt x="2653052" y="4159619"/>
                  <a:pt x="2333961" y="4134844"/>
                  <a:pt x="2204472" y="4144480"/>
                </a:cubicBezTo>
                <a:cubicBezTo>
                  <a:pt x="2074983" y="4154116"/>
                  <a:pt x="1816155" y="4106344"/>
                  <a:pt x="1711984" y="4144480"/>
                </a:cubicBezTo>
                <a:cubicBezTo>
                  <a:pt x="1607813" y="4182616"/>
                  <a:pt x="1288595" y="4144051"/>
                  <a:pt x="1078784" y="4144480"/>
                </a:cubicBezTo>
                <a:cubicBezTo>
                  <a:pt x="868973" y="4144909"/>
                  <a:pt x="787414" y="4124387"/>
                  <a:pt x="586296" y="4144480"/>
                </a:cubicBezTo>
                <a:cubicBezTo>
                  <a:pt x="385178" y="4164573"/>
                  <a:pt x="273774" y="4100913"/>
                  <a:pt x="0" y="4144480"/>
                </a:cubicBezTo>
                <a:cubicBezTo>
                  <a:pt x="-38153" y="3961596"/>
                  <a:pt x="61874" y="3738479"/>
                  <a:pt x="0" y="3510967"/>
                </a:cubicBezTo>
                <a:cubicBezTo>
                  <a:pt x="-61874" y="3283455"/>
                  <a:pt x="62868" y="3165814"/>
                  <a:pt x="0" y="2918898"/>
                </a:cubicBezTo>
                <a:cubicBezTo>
                  <a:pt x="-62868" y="2671982"/>
                  <a:pt x="45777" y="2571197"/>
                  <a:pt x="0" y="2326829"/>
                </a:cubicBezTo>
                <a:cubicBezTo>
                  <a:pt x="-45777" y="2082461"/>
                  <a:pt x="58919" y="2049217"/>
                  <a:pt x="0" y="1817651"/>
                </a:cubicBezTo>
                <a:cubicBezTo>
                  <a:pt x="-58919" y="1586085"/>
                  <a:pt x="14509" y="1409545"/>
                  <a:pt x="0" y="1142692"/>
                </a:cubicBezTo>
                <a:cubicBezTo>
                  <a:pt x="-14509" y="875839"/>
                  <a:pt x="12948" y="883643"/>
                  <a:pt x="0" y="674958"/>
                </a:cubicBezTo>
                <a:cubicBezTo>
                  <a:pt x="-12948" y="466273"/>
                  <a:pt x="49815" y="21390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910837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0313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сидит, укладывает, поле&#10;&#10;Автоматически созданное описание">
            <a:extLst>
              <a:ext uri="{FF2B5EF4-FFF2-40B4-BE49-F238E27FC236}">
                <a16:creationId xmlns:a16="http://schemas.microsoft.com/office/drawing/2014/main" xmlns="" id="{426B20B8-402C-4A93-99DE-319DF565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F06494-21C2-4847-B1F7-B9D4648B8851}"/>
              </a:ext>
            </a:extLst>
          </p:cNvPr>
          <p:cNvSpPr/>
          <p:nvPr/>
        </p:nvSpPr>
        <p:spPr>
          <a:xfrm>
            <a:off x="123290" y="576674"/>
            <a:ext cx="1173939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игр с песком можно использовать как бросовый, так и природный материал. Особенно увлекательно создавать в песочницах целые игрушечные города.</a:t>
            </a:r>
          </a:p>
        </p:txBody>
      </p:sp>
      <p:pic>
        <p:nvPicPr>
          <p:cNvPr id="5" name="Рисунок 4" descr="Изображение выглядит как внутренний, стол, тор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BE7E035-A171-4C24-84FE-352010A6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 b="48460"/>
          <a:stretch/>
        </p:blipFill>
        <p:spPr>
          <a:xfrm>
            <a:off x="560456" y="2363056"/>
            <a:ext cx="4884245" cy="3513762"/>
          </a:xfrm>
          <a:custGeom>
            <a:avLst/>
            <a:gdLst>
              <a:gd name="csX0" fmla="*/ 0 w 4884245"/>
              <a:gd name="csY0" fmla="*/ 0 h 3513762"/>
              <a:gd name="csX1" fmla="*/ 542694 w 4884245"/>
              <a:gd name="csY1" fmla="*/ 0 h 3513762"/>
              <a:gd name="csX2" fmla="*/ 987703 w 4884245"/>
              <a:gd name="csY2" fmla="*/ 0 h 3513762"/>
              <a:gd name="csX3" fmla="*/ 1432712 w 4884245"/>
              <a:gd name="csY3" fmla="*/ 0 h 3513762"/>
              <a:gd name="csX4" fmla="*/ 2024248 w 4884245"/>
              <a:gd name="csY4" fmla="*/ 0 h 3513762"/>
              <a:gd name="csX5" fmla="*/ 2518100 w 4884245"/>
              <a:gd name="csY5" fmla="*/ 0 h 3513762"/>
              <a:gd name="csX6" fmla="*/ 3109636 w 4884245"/>
              <a:gd name="csY6" fmla="*/ 0 h 3513762"/>
              <a:gd name="csX7" fmla="*/ 3701172 w 4884245"/>
              <a:gd name="csY7" fmla="*/ 0 h 3513762"/>
              <a:gd name="csX8" fmla="*/ 4243866 w 4884245"/>
              <a:gd name="csY8" fmla="*/ 0 h 3513762"/>
              <a:gd name="csX9" fmla="*/ 4884245 w 4884245"/>
              <a:gd name="csY9" fmla="*/ 0 h 3513762"/>
              <a:gd name="csX10" fmla="*/ 4884245 w 4884245"/>
              <a:gd name="csY10" fmla="*/ 515352 h 3513762"/>
              <a:gd name="csX11" fmla="*/ 4884245 w 4884245"/>
              <a:gd name="csY11" fmla="*/ 1100979 h 3513762"/>
              <a:gd name="csX12" fmla="*/ 4884245 w 4884245"/>
              <a:gd name="csY12" fmla="*/ 1651468 h 3513762"/>
              <a:gd name="csX13" fmla="*/ 4884245 w 4884245"/>
              <a:gd name="csY13" fmla="*/ 2237095 h 3513762"/>
              <a:gd name="csX14" fmla="*/ 4884245 w 4884245"/>
              <a:gd name="csY14" fmla="*/ 2822722 h 3513762"/>
              <a:gd name="csX15" fmla="*/ 4884245 w 4884245"/>
              <a:gd name="csY15" fmla="*/ 3513762 h 3513762"/>
              <a:gd name="csX16" fmla="*/ 4341551 w 4884245"/>
              <a:gd name="csY16" fmla="*/ 3513762 h 3513762"/>
              <a:gd name="csX17" fmla="*/ 3798857 w 4884245"/>
              <a:gd name="csY17" fmla="*/ 3513762 h 3513762"/>
              <a:gd name="csX18" fmla="*/ 3305006 w 4884245"/>
              <a:gd name="csY18" fmla="*/ 3513762 h 3513762"/>
              <a:gd name="csX19" fmla="*/ 2664627 w 4884245"/>
              <a:gd name="csY19" fmla="*/ 3513762 h 3513762"/>
              <a:gd name="csX20" fmla="*/ 2170776 w 4884245"/>
              <a:gd name="csY20" fmla="*/ 3513762 h 3513762"/>
              <a:gd name="csX21" fmla="*/ 1579239 w 4884245"/>
              <a:gd name="csY21" fmla="*/ 3513762 h 3513762"/>
              <a:gd name="csX22" fmla="*/ 1036545 w 4884245"/>
              <a:gd name="csY22" fmla="*/ 3513762 h 3513762"/>
              <a:gd name="csX23" fmla="*/ 0 w 4884245"/>
              <a:gd name="csY23" fmla="*/ 3513762 h 3513762"/>
              <a:gd name="csX24" fmla="*/ 0 w 4884245"/>
              <a:gd name="csY24" fmla="*/ 2857860 h 3513762"/>
              <a:gd name="csX25" fmla="*/ 0 w 4884245"/>
              <a:gd name="csY25" fmla="*/ 2272233 h 3513762"/>
              <a:gd name="csX26" fmla="*/ 0 w 4884245"/>
              <a:gd name="csY26" fmla="*/ 1756881 h 3513762"/>
              <a:gd name="csX27" fmla="*/ 0 w 4884245"/>
              <a:gd name="csY27" fmla="*/ 1100979 h 3513762"/>
              <a:gd name="csX28" fmla="*/ 0 w 4884245"/>
              <a:gd name="csY28" fmla="*/ 0 h 35137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4884245" h="3513762" fill="none" extrusionOk="0">
                <a:moveTo>
                  <a:pt x="0" y="0"/>
                </a:moveTo>
                <a:cubicBezTo>
                  <a:pt x="170017" y="-47812"/>
                  <a:pt x="373380" y="7407"/>
                  <a:pt x="542694" y="0"/>
                </a:cubicBezTo>
                <a:cubicBezTo>
                  <a:pt x="712008" y="-7407"/>
                  <a:pt x="788656" y="23881"/>
                  <a:pt x="987703" y="0"/>
                </a:cubicBezTo>
                <a:cubicBezTo>
                  <a:pt x="1186750" y="-23881"/>
                  <a:pt x="1254729" y="30184"/>
                  <a:pt x="1432712" y="0"/>
                </a:cubicBezTo>
                <a:cubicBezTo>
                  <a:pt x="1610695" y="-30184"/>
                  <a:pt x="1783737" y="28526"/>
                  <a:pt x="2024248" y="0"/>
                </a:cubicBezTo>
                <a:cubicBezTo>
                  <a:pt x="2264759" y="-28526"/>
                  <a:pt x="2327064" y="44537"/>
                  <a:pt x="2518100" y="0"/>
                </a:cubicBezTo>
                <a:cubicBezTo>
                  <a:pt x="2709136" y="-44537"/>
                  <a:pt x="2902976" y="61666"/>
                  <a:pt x="3109636" y="0"/>
                </a:cubicBezTo>
                <a:cubicBezTo>
                  <a:pt x="3316296" y="-61666"/>
                  <a:pt x="3557288" y="6541"/>
                  <a:pt x="3701172" y="0"/>
                </a:cubicBezTo>
                <a:cubicBezTo>
                  <a:pt x="3845056" y="-6541"/>
                  <a:pt x="4038966" y="8534"/>
                  <a:pt x="4243866" y="0"/>
                </a:cubicBezTo>
                <a:cubicBezTo>
                  <a:pt x="4448766" y="-8534"/>
                  <a:pt x="4653384" y="33952"/>
                  <a:pt x="4884245" y="0"/>
                </a:cubicBezTo>
                <a:cubicBezTo>
                  <a:pt x="4899672" y="106830"/>
                  <a:pt x="4871624" y="408585"/>
                  <a:pt x="4884245" y="515352"/>
                </a:cubicBezTo>
                <a:cubicBezTo>
                  <a:pt x="4896866" y="622119"/>
                  <a:pt x="4861347" y="883558"/>
                  <a:pt x="4884245" y="1100979"/>
                </a:cubicBezTo>
                <a:cubicBezTo>
                  <a:pt x="4907143" y="1318400"/>
                  <a:pt x="4841425" y="1417636"/>
                  <a:pt x="4884245" y="1651468"/>
                </a:cubicBezTo>
                <a:cubicBezTo>
                  <a:pt x="4927065" y="1885300"/>
                  <a:pt x="4872278" y="2011003"/>
                  <a:pt x="4884245" y="2237095"/>
                </a:cubicBezTo>
                <a:cubicBezTo>
                  <a:pt x="4896212" y="2463187"/>
                  <a:pt x="4833397" y="2677342"/>
                  <a:pt x="4884245" y="2822722"/>
                </a:cubicBezTo>
                <a:cubicBezTo>
                  <a:pt x="4935093" y="2968102"/>
                  <a:pt x="4807140" y="3328460"/>
                  <a:pt x="4884245" y="3513762"/>
                </a:cubicBezTo>
                <a:cubicBezTo>
                  <a:pt x="4662472" y="3514113"/>
                  <a:pt x="4606062" y="3507453"/>
                  <a:pt x="4341551" y="3513762"/>
                </a:cubicBezTo>
                <a:cubicBezTo>
                  <a:pt x="4077040" y="3520071"/>
                  <a:pt x="3916472" y="3496410"/>
                  <a:pt x="3798857" y="3513762"/>
                </a:cubicBezTo>
                <a:cubicBezTo>
                  <a:pt x="3681242" y="3531114"/>
                  <a:pt x="3406011" y="3486223"/>
                  <a:pt x="3305006" y="3513762"/>
                </a:cubicBezTo>
                <a:cubicBezTo>
                  <a:pt x="3204001" y="3541301"/>
                  <a:pt x="2801908" y="3462661"/>
                  <a:pt x="2664627" y="3513762"/>
                </a:cubicBezTo>
                <a:cubicBezTo>
                  <a:pt x="2527346" y="3564863"/>
                  <a:pt x="2355270" y="3496169"/>
                  <a:pt x="2170776" y="3513762"/>
                </a:cubicBezTo>
                <a:cubicBezTo>
                  <a:pt x="1986282" y="3531355"/>
                  <a:pt x="1812375" y="3447286"/>
                  <a:pt x="1579239" y="3513762"/>
                </a:cubicBezTo>
                <a:cubicBezTo>
                  <a:pt x="1346103" y="3580238"/>
                  <a:pt x="1302983" y="3467014"/>
                  <a:pt x="1036545" y="3513762"/>
                </a:cubicBezTo>
                <a:cubicBezTo>
                  <a:pt x="770107" y="3560510"/>
                  <a:pt x="410207" y="3409754"/>
                  <a:pt x="0" y="3513762"/>
                </a:cubicBezTo>
                <a:cubicBezTo>
                  <a:pt x="-27394" y="3310653"/>
                  <a:pt x="14303" y="3091599"/>
                  <a:pt x="0" y="2857860"/>
                </a:cubicBezTo>
                <a:cubicBezTo>
                  <a:pt x="-14303" y="2624121"/>
                  <a:pt x="23980" y="2483863"/>
                  <a:pt x="0" y="2272233"/>
                </a:cubicBezTo>
                <a:cubicBezTo>
                  <a:pt x="-23980" y="2060603"/>
                  <a:pt x="14065" y="1927530"/>
                  <a:pt x="0" y="1756881"/>
                </a:cubicBezTo>
                <a:cubicBezTo>
                  <a:pt x="-14065" y="1586232"/>
                  <a:pt x="53233" y="1255634"/>
                  <a:pt x="0" y="1100979"/>
                </a:cubicBezTo>
                <a:cubicBezTo>
                  <a:pt x="-53233" y="946324"/>
                  <a:pt x="25819" y="540955"/>
                  <a:pt x="0" y="0"/>
                </a:cubicBezTo>
                <a:close/>
              </a:path>
              <a:path w="4884245" h="3513762" stroke="0" extrusionOk="0">
                <a:moveTo>
                  <a:pt x="0" y="0"/>
                </a:moveTo>
                <a:cubicBezTo>
                  <a:pt x="90915" y="-103"/>
                  <a:pt x="203379" y="31953"/>
                  <a:pt x="396167" y="0"/>
                </a:cubicBezTo>
                <a:cubicBezTo>
                  <a:pt x="588955" y="-31953"/>
                  <a:pt x="782318" y="28262"/>
                  <a:pt x="1036545" y="0"/>
                </a:cubicBezTo>
                <a:cubicBezTo>
                  <a:pt x="1290772" y="-28262"/>
                  <a:pt x="1315979" y="18630"/>
                  <a:pt x="1481554" y="0"/>
                </a:cubicBezTo>
                <a:cubicBezTo>
                  <a:pt x="1647129" y="-18630"/>
                  <a:pt x="1832740" y="24128"/>
                  <a:pt x="1975406" y="0"/>
                </a:cubicBezTo>
                <a:cubicBezTo>
                  <a:pt x="2118072" y="-24128"/>
                  <a:pt x="2297266" y="38774"/>
                  <a:pt x="2469257" y="0"/>
                </a:cubicBezTo>
                <a:cubicBezTo>
                  <a:pt x="2641248" y="-38774"/>
                  <a:pt x="2884698" y="24740"/>
                  <a:pt x="3109636" y="0"/>
                </a:cubicBezTo>
                <a:cubicBezTo>
                  <a:pt x="3334574" y="-24740"/>
                  <a:pt x="3464781" y="14638"/>
                  <a:pt x="3750015" y="0"/>
                </a:cubicBezTo>
                <a:cubicBezTo>
                  <a:pt x="4035249" y="-14638"/>
                  <a:pt x="4133580" y="14170"/>
                  <a:pt x="4341551" y="0"/>
                </a:cubicBezTo>
                <a:cubicBezTo>
                  <a:pt x="4549522" y="-14170"/>
                  <a:pt x="4759262" y="1473"/>
                  <a:pt x="4884245" y="0"/>
                </a:cubicBezTo>
                <a:cubicBezTo>
                  <a:pt x="4894810" y="252630"/>
                  <a:pt x="4840277" y="429150"/>
                  <a:pt x="4884245" y="585627"/>
                </a:cubicBezTo>
                <a:cubicBezTo>
                  <a:pt x="4928213" y="742104"/>
                  <a:pt x="4856136" y="939846"/>
                  <a:pt x="4884245" y="1241529"/>
                </a:cubicBezTo>
                <a:cubicBezTo>
                  <a:pt x="4912354" y="1543212"/>
                  <a:pt x="4820736" y="1675600"/>
                  <a:pt x="4884245" y="1897431"/>
                </a:cubicBezTo>
                <a:cubicBezTo>
                  <a:pt x="4947754" y="2119262"/>
                  <a:pt x="4845196" y="2217659"/>
                  <a:pt x="4884245" y="2377646"/>
                </a:cubicBezTo>
                <a:cubicBezTo>
                  <a:pt x="4923294" y="2537634"/>
                  <a:pt x="4830072" y="2787111"/>
                  <a:pt x="4884245" y="2892997"/>
                </a:cubicBezTo>
                <a:cubicBezTo>
                  <a:pt x="4938418" y="2998883"/>
                  <a:pt x="4877972" y="3372292"/>
                  <a:pt x="4884245" y="3513762"/>
                </a:cubicBezTo>
                <a:cubicBezTo>
                  <a:pt x="4729898" y="3564350"/>
                  <a:pt x="4599660" y="3483574"/>
                  <a:pt x="4439236" y="3513762"/>
                </a:cubicBezTo>
                <a:cubicBezTo>
                  <a:pt x="4278812" y="3543950"/>
                  <a:pt x="4199853" y="3491294"/>
                  <a:pt x="3994227" y="3513762"/>
                </a:cubicBezTo>
                <a:cubicBezTo>
                  <a:pt x="3788601" y="3536230"/>
                  <a:pt x="3590053" y="3444659"/>
                  <a:pt x="3402691" y="3513762"/>
                </a:cubicBezTo>
                <a:cubicBezTo>
                  <a:pt x="3215329" y="3582865"/>
                  <a:pt x="3198333" y="3466892"/>
                  <a:pt x="3006524" y="3513762"/>
                </a:cubicBezTo>
                <a:cubicBezTo>
                  <a:pt x="2814715" y="3560632"/>
                  <a:pt x="2574600" y="3439682"/>
                  <a:pt x="2366145" y="3513762"/>
                </a:cubicBezTo>
                <a:cubicBezTo>
                  <a:pt x="2157690" y="3587842"/>
                  <a:pt x="2098648" y="3499091"/>
                  <a:pt x="1921136" y="3513762"/>
                </a:cubicBezTo>
                <a:cubicBezTo>
                  <a:pt x="1743624" y="3528433"/>
                  <a:pt x="1640436" y="3498193"/>
                  <a:pt x="1524970" y="3513762"/>
                </a:cubicBezTo>
                <a:cubicBezTo>
                  <a:pt x="1409504" y="3529331"/>
                  <a:pt x="1226921" y="3469987"/>
                  <a:pt x="1031118" y="3513762"/>
                </a:cubicBezTo>
                <a:cubicBezTo>
                  <a:pt x="835315" y="3557537"/>
                  <a:pt x="737910" y="3496132"/>
                  <a:pt x="537267" y="3513762"/>
                </a:cubicBezTo>
                <a:cubicBezTo>
                  <a:pt x="336624" y="3531392"/>
                  <a:pt x="176223" y="3484081"/>
                  <a:pt x="0" y="3513762"/>
                </a:cubicBezTo>
                <a:cubicBezTo>
                  <a:pt x="-42989" y="3373905"/>
                  <a:pt x="67304" y="3168928"/>
                  <a:pt x="0" y="2892997"/>
                </a:cubicBezTo>
                <a:cubicBezTo>
                  <a:pt x="-67304" y="2617067"/>
                  <a:pt x="43531" y="2482734"/>
                  <a:pt x="0" y="2307370"/>
                </a:cubicBezTo>
                <a:cubicBezTo>
                  <a:pt x="-43531" y="2132006"/>
                  <a:pt x="16481" y="1825716"/>
                  <a:pt x="0" y="1651468"/>
                </a:cubicBezTo>
                <a:cubicBezTo>
                  <a:pt x="-16481" y="1477220"/>
                  <a:pt x="61791" y="1352839"/>
                  <a:pt x="0" y="1136116"/>
                </a:cubicBezTo>
                <a:cubicBezTo>
                  <a:pt x="-61791" y="919393"/>
                  <a:pt x="5876" y="824921"/>
                  <a:pt x="0" y="550489"/>
                </a:cubicBezTo>
                <a:cubicBezTo>
                  <a:pt x="-5876" y="276057"/>
                  <a:pt x="27681" y="172986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40846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Рисунок 7" descr="Изображение выглядит как внутренний, стол, тор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DD5694B-B13C-4B3F-BE6D-689282C3B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8"/>
          <a:stretch/>
        </p:blipFill>
        <p:spPr>
          <a:xfrm>
            <a:off x="6009703" y="2413573"/>
            <a:ext cx="5617295" cy="3463245"/>
          </a:xfrm>
          <a:custGeom>
            <a:avLst/>
            <a:gdLst>
              <a:gd name="csX0" fmla="*/ 0 w 5617295"/>
              <a:gd name="csY0" fmla="*/ 0 h 3463245"/>
              <a:gd name="csX1" fmla="*/ 561730 w 5617295"/>
              <a:gd name="csY1" fmla="*/ 0 h 3463245"/>
              <a:gd name="csX2" fmla="*/ 1179632 w 5617295"/>
              <a:gd name="csY2" fmla="*/ 0 h 3463245"/>
              <a:gd name="csX3" fmla="*/ 1685189 w 5617295"/>
              <a:gd name="csY3" fmla="*/ 0 h 3463245"/>
              <a:gd name="csX4" fmla="*/ 2359264 w 5617295"/>
              <a:gd name="csY4" fmla="*/ 0 h 3463245"/>
              <a:gd name="csX5" fmla="*/ 2920993 w 5617295"/>
              <a:gd name="csY5" fmla="*/ 0 h 3463245"/>
              <a:gd name="csX6" fmla="*/ 3370377 w 5617295"/>
              <a:gd name="csY6" fmla="*/ 0 h 3463245"/>
              <a:gd name="csX7" fmla="*/ 3875934 w 5617295"/>
              <a:gd name="csY7" fmla="*/ 0 h 3463245"/>
              <a:gd name="csX8" fmla="*/ 4550009 w 5617295"/>
              <a:gd name="csY8" fmla="*/ 0 h 3463245"/>
              <a:gd name="csX9" fmla="*/ 4999393 w 5617295"/>
              <a:gd name="csY9" fmla="*/ 0 h 3463245"/>
              <a:gd name="csX10" fmla="*/ 5617295 w 5617295"/>
              <a:gd name="csY10" fmla="*/ 0 h 3463245"/>
              <a:gd name="csX11" fmla="*/ 5617295 w 5617295"/>
              <a:gd name="csY11" fmla="*/ 473310 h 3463245"/>
              <a:gd name="csX12" fmla="*/ 5617295 w 5617295"/>
              <a:gd name="csY12" fmla="*/ 946620 h 3463245"/>
              <a:gd name="csX13" fmla="*/ 5617295 w 5617295"/>
              <a:gd name="csY13" fmla="*/ 1454563 h 3463245"/>
              <a:gd name="csX14" fmla="*/ 5617295 w 5617295"/>
              <a:gd name="csY14" fmla="*/ 2101035 h 3463245"/>
              <a:gd name="csX15" fmla="*/ 5617295 w 5617295"/>
              <a:gd name="csY15" fmla="*/ 2712875 h 3463245"/>
              <a:gd name="csX16" fmla="*/ 5617295 w 5617295"/>
              <a:gd name="csY16" fmla="*/ 3463245 h 3463245"/>
              <a:gd name="csX17" fmla="*/ 5055566 w 5617295"/>
              <a:gd name="csY17" fmla="*/ 3463245 h 3463245"/>
              <a:gd name="csX18" fmla="*/ 4662355 w 5617295"/>
              <a:gd name="csY18" fmla="*/ 3463245 h 3463245"/>
              <a:gd name="csX19" fmla="*/ 4156798 w 5617295"/>
              <a:gd name="csY19" fmla="*/ 3463245 h 3463245"/>
              <a:gd name="csX20" fmla="*/ 3595069 w 5617295"/>
              <a:gd name="csY20" fmla="*/ 3463245 h 3463245"/>
              <a:gd name="csX21" fmla="*/ 3145685 w 5617295"/>
              <a:gd name="csY21" fmla="*/ 3463245 h 3463245"/>
              <a:gd name="csX22" fmla="*/ 2640129 w 5617295"/>
              <a:gd name="csY22" fmla="*/ 3463245 h 3463245"/>
              <a:gd name="csX23" fmla="*/ 2246918 w 5617295"/>
              <a:gd name="csY23" fmla="*/ 3463245 h 3463245"/>
              <a:gd name="csX24" fmla="*/ 1853707 w 5617295"/>
              <a:gd name="csY24" fmla="*/ 3463245 h 3463245"/>
              <a:gd name="csX25" fmla="*/ 1404324 w 5617295"/>
              <a:gd name="csY25" fmla="*/ 3463245 h 3463245"/>
              <a:gd name="csX26" fmla="*/ 786421 w 5617295"/>
              <a:gd name="csY26" fmla="*/ 3463245 h 3463245"/>
              <a:gd name="csX27" fmla="*/ 0 w 5617295"/>
              <a:gd name="csY27" fmla="*/ 3463245 h 3463245"/>
              <a:gd name="csX28" fmla="*/ 0 w 5617295"/>
              <a:gd name="csY28" fmla="*/ 2920670 h 3463245"/>
              <a:gd name="csX29" fmla="*/ 0 w 5617295"/>
              <a:gd name="csY29" fmla="*/ 2447360 h 3463245"/>
              <a:gd name="csX30" fmla="*/ 0 w 5617295"/>
              <a:gd name="csY30" fmla="*/ 1835520 h 3463245"/>
              <a:gd name="csX31" fmla="*/ 0 w 5617295"/>
              <a:gd name="csY31" fmla="*/ 1362210 h 3463245"/>
              <a:gd name="csX32" fmla="*/ 0 w 5617295"/>
              <a:gd name="csY32" fmla="*/ 854267 h 3463245"/>
              <a:gd name="csX33" fmla="*/ 0 w 5617295"/>
              <a:gd name="csY33" fmla="*/ 0 h 34632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5617295" h="3463245" fill="none" extrusionOk="0">
                <a:moveTo>
                  <a:pt x="0" y="0"/>
                </a:moveTo>
                <a:cubicBezTo>
                  <a:pt x="195186" y="-9553"/>
                  <a:pt x="283792" y="29040"/>
                  <a:pt x="561730" y="0"/>
                </a:cubicBezTo>
                <a:cubicBezTo>
                  <a:pt x="839668" y="-29040"/>
                  <a:pt x="945336" y="59002"/>
                  <a:pt x="1179632" y="0"/>
                </a:cubicBezTo>
                <a:cubicBezTo>
                  <a:pt x="1413928" y="-59002"/>
                  <a:pt x="1454189" y="32067"/>
                  <a:pt x="1685189" y="0"/>
                </a:cubicBezTo>
                <a:cubicBezTo>
                  <a:pt x="1916189" y="-32067"/>
                  <a:pt x="2185809" y="3403"/>
                  <a:pt x="2359264" y="0"/>
                </a:cubicBezTo>
                <a:cubicBezTo>
                  <a:pt x="2532719" y="-3403"/>
                  <a:pt x="2792464" y="16458"/>
                  <a:pt x="2920993" y="0"/>
                </a:cubicBezTo>
                <a:cubicBezTo>
                  <a:pt x="3049522" y="-16458"/>
                  <a:pt x="3204392" y="30754"/>
                  <a:pt x="3370377" y="0"/>
                </a:cubicBezTo>
                <a:cubicBezTo>
                  <a:pt x="3536362" y="-30754"/>
                  <a:pt x="3763862" y="44329"/>
                  <a:pt x="3875934" y="0"/>
                </a:cubicBezTo>
                <a:cubicBezTo>
                  <a:pt x="3988006" y="-44329"/>
                  <a:pt x="4228367" y="44317"/>
                  <a:pt x="4550009" y="0"/>
                </a:cubicBezTo>
                <a:cubicBezTo>
                  <a:pt x="4871652" y="-44317"/>
                  <a:pt x="4908390" y="35190"/>
                  <a:pt x="4999393" y="0"/>
                </a:cubicBezTo>
                <a:cubicBezTo>
                  <a:pt x="5090396" y="-35190"/>
                  <a:pt x="5462660" y="47032"/>
                  <a:pt x="5617295" y="0"/>
                </a:cubicBezTo>
                <a:cubicBezTo>
                  <a:pt x="5628447" y="179563"/>
                  <a:pt x="5613949" y="301634"/>
                  <a:pt x="5617295" y="473310"/>
                </a:cubicBezTo>
                <a:cubicBezTo>
                  <a:pt x="5620641" y="644986"/>
                  <a:pt x="5563851" y="849796"/>
                  <a:pt x="5617295" y="946620"/>
                </a:cubicBezTo>
                <a:cubicBezTo>
                  <a:pt x="5670739" y="1043444"/>
                  <a:pt x="5559120" y="1261147"/>
                  <a:pt x="5617295" y="1454563"/>
                </a:cubicBezTo>
                <a:cubicBezTo>
                  <a:pt x="5675470" y="1647979"/>
                  <a:pt x="5595408" y="1870238"/>
                  <a:pt x="5617295" y="2101035"/>
                </a:cubicBezTo>
                <a:cubicBezTo>
                  <a:pt x="5639182" y="2331832"/>
                  <a:pt x="5556339" y="2570109"/>
                  <a:pt x="5617295" y="2712875"/>
                </a:cubicBezTo>
                <a:cubicBezTo>
                  <a:pt x="5678251" y="2855641"/>
                  <a:pt x="5571947" y="3187213"/>
                  <a:pt x="5617295" y="3463245"/>
                </a:cubicBezTo>
                <a:cubicBezTo>
                  <a:pt x="5486375" y="3478835"/>
                  <a:pt x="5197601" y="3441667"/>
                  <a:pt x="5055566" y="3463245"/>
                </a:cubicBezTo>
                <a:cubicBezTo>
                  <a:pt x="4913531" y="3484823"/>
                  <a:pt x="4741113" y="3416743"/>
                  <a:pt x="4662355" y="3463245"/>
                </a:cubicBezTo>
                <a:cubicBezTo>
                  <a:pt x="4583597" y="3509747"/>
                  <a:pt x="4394082" y="3414475"/>
                  <a:pt x="4156798" y="3463245"/>
                </a:cubicBezTo>
                <a:cubicBezTo>
                  <a:pt x="3919514" y="3512015"/>
                  <a:pt x="3826983" y="3405866"/>
                  <a:pt x="3595069" y="3463245"/>
                </a:cubicBezTo>
                <a:cubicBezTo>
                  <a:pt x="3363155" y="3520624"/>
                  <a:pt x="3325808" y="3458506"/>
                  <a:pt x="3145685" y="3463245"/>
                </a:cubicBezTo>
                <a:cubicBezTo>
                  <a:pt x="2965562" y="3467984"/>
                  <a:pt x="2765570" y="3406988"/>
                  <a:pt x="2640129" y="3463245"/>
                </a:cubicBezTo>
                <a:cubicBezTo>
                  <a:pt x="2514688" y="3519502"/>
                  <a:pt x="2422780" y="3440435"/>
                  <a:pt x="2246918" y="3463245"/>
                </a:cubicBezTo>
                <a:cubicBezTo>
                  <a:pt x="2071056" y="3486055"/>
                  <a:pt x="2011704" y="3430181"/>
                  <a:pt x="1853707" y="3463245"/>
                </a:cubicBezTo>
                <a:cubicBezTo>
                  <a:pt x="1695710" y="3496309"/>
                  <a:pt x="1530702" y="3420838"/>
                  <a:pt x="1404324" y="3463245"/>
                </a:cubicBezTo>
                <a:cubicBezTo>
                  <a:pt x="1277946" y="3505652"/>
                  <a:pt x="973314" y="3429729"/>
                  <a:pt x="786421" y="3463245"/>
                </a:cubicBezTo>
                <a:cubicBezTo>
                  <a:pt x="599528" y="3496761"/>
                  <a:pt x="380094" y="3404258"/>
                  <a:pt x="0" y="3463245"/>
                </a:cubicBezTo>
                <a:cubicBezTo>
                  <a:pt x="-35241" y="3217460"/>
                  <a:pt x="22003" y="3154967"/>
                  <a:pt x="0" y="2920670"/>
                </a:cubicBezTo>
                <a:cubicBezTo>
                  <a:pt x="-22003" y="2686373"/>
                  <a:pt x="6319" y="2550808"/>
                  <a:pt x="0" y="2447360"/>
                </a:cubicBezTo>
                <a:cubicBezTo>
                  <a:pt x="-6319" y="2343912"/>
                  <a:pt x="27431" y="2083671"/>
                  <a:pt x="0" y="1835520"/>
                </a:cubicBezTo>
                <a:cubicBezTo>
                  <a:pt x="-27431" y="1587369"/>
                  <a:pt x="6430" y="1583008"/>
                  <a:pt x="0" y="1362210"/>
                </a:cubicBezTo>
                <a:cubicBezTo>
                  <a:pt x="-6430" y="1141412"/>
                  <a:pt x="5339" y="964052"/>
                  <a:pt x="0" y="854267"/>
                </a:cubicBezTo>
                <a:cubicBezTo>
                  <a:pt x="-5339" y="744482"/>
                  <a:pt x="77028" y="171954"/>
                  <a:pt x="0" y="0"/>
                </a:cubicBezTo>
                <a:close/>
              </a:path>
              <a:path w="5617295" h="3463245" stroke="0" extrusionOk="0">
                <a:moveTo>
                  <a:pt x="0" y="0"/>
                </a:moveTo>
                <a:cubicBezTo>
                  <a:pt x="156685" y="-44878"/>
                  <a:pt x="209268" y="11228"/>
                  <a:pt x="393211" y="0"/>
                </a:cubicBezTo>
                <a:cubicBezTo>
                  <a:pt x="577154" y="-11228"/>
                  <a:pt x="745389" y="614"/>
                  <a:pt x="898767" y="0"/>
                </a:cubicBezTo>
                <a:cubicBezTo>
                  <a:pt x="1052145" y="-614"/>
                  <a:pt x="1371385" y="51189"/>
                  <a:pt x="1572843" y="0"/>
                </a:cubicBezTo>
                <a:cubicBezTo>
                  <a:pt x="1774301" y="-51189"/>
                  <a:pt x="1806849" y="46589"/>
                  <a:pt x="1966053" y="0"/>
                </a:cubicBezTo>
                <a:cubicBezTo>
                  <a:pt x="2125257" y="-46589"/>
                  <a:pt x="2444579" y="39494"/>
                  <a:pt x="2583956" y="0"/>
                </a:cubicBezTo>
                <a:cubicBezTo>
                  <a:pt x="2723333" y="-39494"/>
                  <a:pt x="2973285" y="36096"/>
                  <a:pt x="3089512" y="0"/>
                </a:cubicBezTo>
                <a:cubicBezTo>
                  <a:pt x="3205739" y="-36096"/>
                  <a:pt x="3440745" y="24135"/>
                  <a:pt x="3538896" y="0"/>
                </a:cubicBezTo>
                <a:cubicBezTo>
                  <a:pt x="3637047" y="-24135"/>
                  <a:pt x="3821009" y="16427"/>
                  <a:pt x="3932106" y="0"/>
                </a:cubicBezTo>
                <a:cubicBezTo>
                  <a:pt x="4043203" y="-16427"/>
                  <a:pt x="4268508" y="26611"/>
                  <a:pt x="4550009" y="0"/>
                </a:cubicBezTo>
                <a:cubicBezTo>
                  <a:pt x="4831510" y="-26611"/>
                  <a:pt x="5260899" y="126503"/>
                  <a:pt x="5617295" y="0"/>
                </a:cubicBezTo>
                <a:cubicBezTo>
                  <a:pt x="5662976" y="199974"/>
                  <a:pt x="5591086" y="314414"/>
                  <a:pt x="5617295" y="577208"/>
                </a:cubicBezTo>
                <a:cubicBezTo>
                  <a:pt x="5643504" y="840002"/>
                  <a:pt x="5564209" y="860588"/>
                  <a:pt x="5617295" y="1050518"/>
                </a:cubicBezTo>
                <a:cubicBezTo>
                  <a:pt x="5670381" y="1240448"/>
                  <a:pt x="5606046" y="1426775"/>
                  <a:pt x="5617295" y="1523828"/>
                </a:cubicBezTo>
                <a:cubicBezTo>
                  <a:pt x="5628544" y="1620881"/>
                  <a:pt x="5567866" y="1819214"/>
                  <a:pt x="5617295" y="2066403"/>
                </a:cubicBezTo>
                <a:cubicBezTo>
                  <a:pt x="5666724" y="2313592"/>
                  <a:pt x="5580903" y="2402142"/>
                  <a:pt x="5617295" y="2574345"/>
                </a:cubicBezTo>
                <a:cubicBezTo>
                  <a:pt x="5653687" y="2746548"/>
                  <a:pt x="5572283" y="3025755"/>
                  <a:pt x="5617295" y="3463245"/>
                </a:cubicBezTo>
                <a:cubicBezTo>
                  <a:pt x="5423682" y="3518504"/>
                  <a:pt x="5354202" y="3454737"/>
                  <a:pt x="5111738" y="3463245"/>
                </a:cubicBezTo>
                <a:cubicBezTo>
                  <a:pt x="4869274" y="3471753"/>
                  <a:pt x="4898236" y="3427055"/>
                  <a:pt x="4718528" y="3463245"/>
                </a:cubicBezTo>
                <a:cubicBezTo>
                  <a:pt x="4538820" y="3499435"/>
                  <a:pt x="4233681" y="3420513"/>
                  <a:pt x="4100625" y="3463245"/>
                </a:cubicBezTo>
                <a:cubicBezTo>
                  <a:pt x="3967569" y="3505977"/>
                  <a:pt x="3760033" y="3428157"/>
                  <a:pt x="3595069" y="3463245"/>
                </a:cubicBezTo>
                <a:cubicBezTo>
                  <a:pt x="3430105" y="3498333"/>
                  <a:pt x="3304159" y="3435309"/>
                  <a:pt x="3089512" y="3463245"/>
                </a:cubicBezTo>
                <a:cubicBezTo>
                  <a:pt x="2874865" y="3491181"/>
                  <a:pt x="2852400" y="3449986"/>
                  <a:pt x="2640129" y="3463245"/>
                </a:cubicBezTo>
                <a:cubicBezTo>
                  <a:pt x="2427858" y="3476504"/>
                  <a:pt x="2355427" y="3438540"/>
                  <a:pt x="2246918" y="3463245"/>
                </a:cubicBezTo>
                <a:cubicBezTo>
                  <a:pt x="2138409" y="3487950"/>
                  <a:pt x="1894796" y="3417834"/>
                  <a:pt x="1572843" y="3463245"/>
                </a:cubicBezTo>
                <a:cubicBezTo>
                  <a:pt x="1250890" y="3508656"/>
                  <a:pt x="1232011" y="3452856"/>
                  <a:pt x="1123459" y="3463245"/>
                </a:cubicBezTo>
                <a:cubicBezTo>
                  <a:pt x="1014907" y="3473634"/>
                  <a:pt x="694525" y="3437513"/>
                  <a:pt x="561729" y="3463245"/>
                </a:cubicBezTo>
                <a:cubicBezTo>
                  <a:pt x="428933" y="3488977"/>
                  <a:pt x="276837" y="3429968"/>
                  <a:pt x="0" y="3463245"/>
                </a:cubicBezTo>
                <a:cubicBezTo>
                  <a:pt x="-57649" y="3279215"/>
                  <a:pt x="49057" y="3034831"/>
                  <a:pt x="0" y="2851405"/>
                </a:cubicBezTo>
                <a:cubicBezTo>
                  <a:pt x="-49057" y="2667979"/>
                  <a:pt x="9537" y="2490348"/>
                  <a:pt x="0" y="2308830"/>
                </a:cubicBezTo>
                <a:cubicBezTo>
                  <a:pt x="-9537" y="2127312"/>
                  <a:pt x="52048" y="1881989"/>
                  <a:pt x="0" y="1662358"/>
                </a:cubicBezTo>
                <a:cubicBezTo>
                  <a:pt x="-52048" y="1442727"/>
                  <a:pt x="6877" y="1318308"/>
                  <a:pt x="0" y="1189047"/>
                </a:cubicBezTo>
                <a:cubicBezTo>
                  <a:pt x="-6877" y="1059786"/>
                  <a:pt x="46969" y="860209"/>
                  <a:pt x="0" y="611840"/>
                </a:cubicBezTo>
                <a:cubicBezTo>
                  <a:pt x="-46969" y="363471"/>
                  <a:pt x="38150" y="3040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203859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49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2747134" y="-59353"/>
            <a:ext cx="669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Песочные человечки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1361273" y="748476"/>
            <a:ext cx="9469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Познакомить детей с природным материалом- песком,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качествами (мягкий, тёплый; свойствами –сохранять полученную форму и изображения,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нарисованные на песке.)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705572" y="1764467"/>
            <a:ext cx="5476126" cy="3170099"/>
          </a:xfrm>
          <a:custGeom>
            <a:avLst/>
            <a:gdLst>
              <a:gd name="csX0" fmla="*/ 0 w 5476126"/>
              <a:gd name="csY0" fmla="*/ 0 h 3170099"/>
              <a:gd name="csX1" fmla="*/ 547613 w 5476126"/>
              <a:gd name="csY1" fmla="*/ 0 h 3170099"/>
              <a:gd name="csX2" fmla="*/ 985703 w 5476126"/>
              <a:gd name="csY2" fmla="*/ 0 h 3170099"/>
              <a:gd name="csX3" fmla="*/ 1423793 w 5476126"/>
              <a:gd name="csY3" fmla="*/ 0 h 3170099"/>
              <a:gd name="csX4" fmla="*/ 2026167 w 5476126"/>
              <a:gd name="csY4" fmla="*/ 0 h 3170099"/>
              <a:gd name="csX5" fmla="*/ 2409495 w 5476126"/>
              <a:gd name="csY5" fmla="*/ 0 h 3170099"/>
              <a:gd name="csX6" fmla="*/ 2792824 w 5476126"/>
              <a:gd name="csY6" fmla="*/ 0 h 3170099"/>
              <a:gd name="csX7" fmla="*/ 3449959 w 5476126"/>
              <a:gd name="csY7" fmla="*/ 0 h 3170099"/>
              <a:gd name="csX8" fmla="*/ 4052333 w 5476126"/>
              <a:gd name="csY8" fmla="*/ 0 h 3170099"/>
              <a:gd name="csX9" fmla="*/ 4599946 w 5476126"/>
              <a:gd name="csY9" fmla="*/ 0 h 3170099"/>
              <a:gd name="csX10" fmla="*/ 4983275 w 5476126"/>
              <a:gd name="csY10" fmla="*/ 0 h 3170099"/>
              <a:gd name="csX11" fmla="*/ 5476126 w 5476126"/>
              <a:gd name="csY11" fmla="*/ 0 h 3170099"/>
              <a:gd name="csX12" fmla="*/ 5476126 w 5476126"/>
              <a:gd name="csY12" fmla="*/ 591752 h 3170099"/>
              <a:gd name="csX13" fmla="*/ 5476126 w 5476126"/>
              <a:gd name="csY13" fmla="*/ 1024999 h 3170099"/>
              <a:gd name="csX14" fmla="*/ 5476126 w 5476126"/>
              <a:gd name="csY14" fmla="*/ 1489947 h 3170099"/>
              <a:gd name="csX15" fmla="*/ 5476126 w 5476126"/>
              <a:gd name="csY15" fmla="*/ 1954894 h 3170099"/>
              <a:gd name="csX16" fmla="*/ 5476126 w 5476126"/>
              <a:gd name="csY16" fmla="*/ 2546646 h 3170099"/>
              <a:gd name="csX17" fmla="*/ 5476126 w 5476126"/>
              <a:gd name="csY17" fmla="*/ 3170099 h 3170099"/>
              <a:gd name="csX18" fmla="*/ 5092797 w 5476126"/>
              <a:gd name="csY18" fmla="*/ 3170099 h 3170099"/>
              <a:gd name="csX19" fmla="*/ 4545185 w 5476126"/>
              <a:gd name="csY19" fmla="*/ 3170099 h 3170099"/>
              <a:gd name="csX20" fmla="*/ 3888049 w 5476126"/>
              <a:gd name="csY20" fmla="*/ 3170099 h 3170099"/>
              <a:gd name="csX21" fmla="*/ 3449959 w 5476126"/>
              <a:gd name="csY21" fmla="*/ 3170099 h 3170099"/>
              <a:gd name="csX22" fmla="*/ 2792824 w 5476126"/>
              <a:gd name="csY22" fmla="*/ 3170099 h 3170099"/>
              <a:gd name="csX23" fmla="*/ 2409495 w 5476126"/>
              <a:gd name="csY23" fmla="*/ 3170099 h 3170099"/>
              <a:gd name="csX24" fmla="*/ 1807122 w 5476126"/>
              <a:gd name="csY24" fmla="*/ 3170099 h 3170099"/>
              <a:gd name="csX25" fmla="*/ 1259509 w 5476126"/>
              <a:gd name="csY25" fmla="*/ 3170099 h 3170099"/>
              <a:gd name="csX26" fmla="*/ 657135 w 5476126"/>
              <a:gd name="csY26" fmla="*/ 3170099 h 3170099"/>
              <a:gd name="csX27" fmla="*/ 0 w 5476126"/>
              <a:gd name="csY27" fmla="*/ 3170099 h 3170099"/>
              <a:gd name="csX28" fmla="*/ 0 w 5476126"/>
              <a:gd name="csY28" fmla="*/ 2578347 h 3170099"/>
              <a:gd name="csX29" fmla="*/ 0 w 5476126"/>
              <a:gd name="csY29" fmla="*/ 1986595 h 3170099"/>
              <a:gd name="csX30" fmla="*/ 0 w 5476126"/>
              <a:gd name="csY30" fmla="*/ 1394844 h 3170099"/>
              <a:gd name="csX31" fmla="*/ 0 w 5476126"/>
              <a:gd name="csY31" fmla="*/ 803092 h 3170099"/>
              <a:gd name="csX32" fmla="*/ 0 w 5476126"/>
              <a:gd name="csY32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476126" h="3170099" fill="none" extrusionOk="0">
                <a:moveTo>
                  <a:pt x="0" y="0"/>
                </a:moveTo>
                <a:cubicBezTo>
                  <a:pt x="162364" y="-29072"/>
                  <a:pt x="363377" y="25196"/>
                  <a:pt x="547613" y="0"/>
                </a:cubicBezTo>
                <a:cubicBezTo>
                  <a:pt x="731849" y="-25196"/>
                  <a:pt x="883466" y="18214"/>
                  <a:pt x="985703" y="0"/>
                </a:cubicBezTo>
                <a:cubicBezTo>
                  <a:pt x="1087940" y="-18214"/>
                  <a:pt x="1320905" y="45288"/>
                  <a:pt x="1423793" y="0"/>
                </a:cubicBezTo>
                <a:cubicBezTo>
                  <a:pt x="1526681" y="-45288"/>
                  <a:pt x="1785991" y="69845"/>
                  <a:pt x="2026167" y="0"/>
                </a:cubicBezTo>
                <a:cubicBezTo>
                  <a:pt x="2266343" y="-69845"/>
                  <a:pt x="2297243" y="22052"/>
                  <a:pt x="2409495" y="0"/>
                </a:cubicBezTo>
                <a:cubicBezTo>
                  <a:pt x="2521747" y="-22052"/>
                  <a:pt x="2690243" y="14610"/>
                  <a:pt x="2792824" y="0"/>
                </a:cubicBezTo>
                <a:cubicBezTo>
                  <a:pt x="2895405" y="-14610"/>
                  <a:pt x="3132730" y="36530"/>
                  <a:pt x="3449959" y="0"/>
                </a:cubicBezTo>
                <a:cubicBezTo>
                  <a:pt x="3767188" y="-36530"/>
                  <a:pt x="3803102" y="32727"/>
                  <a:pt x="4052333" y="0"/>
                </a:cubicBezTo>
                <a:cubicBezTo>
                  <a:pt x="4301564" y="-32727"/>
                  <a:pt x="4449861" y="18443"/>
                  <a:pt x="4599946" y="0"/>
                </a:cubicBezTo>
                <a:cubicBezTo>
                  <a:pt x="4750031" y="-18443"/>
                  <a:pt x="4861551" y="33016"/>
                  <a:pt x="4983275" y="0"/>
                </a:cubicBezTo>
                <a:cubicBezTo>
                  <a:pt x="5104999" y="-33016"/>
                  <a:pt x="5310343" y="30535"/>
                  <a:pt x="5476126" y="0"/>
                </a:cubicBezTo>
                <a:cubicBezTo>
                  <a:pt x="5493011" y="288681"/>
                  <a:pt x="5420222" y="442261"/>
                  <a:pt x="5476126" y="591752"/>
                </a:cubicBezTo>
                <a:cubicBezTo>
                  <a:pt x="5532030" y="741243"/>
                  <a:pt x="5424647" y="884951"/>
                  <a:pt x="5476126" y="1024999"/>
                </a:cubicBezTo>
                <a:cubicBezTo>
                  <a:pt x="5527605" y="1165047"/>
                  <a:pt x="5466686" y="1258594"/>
                  <a:pt x="5476126" y="1489947"/>
                </a:cubicBezTo>
                <a:cubicBezTo>
                  <a:pt x="5485566" y="1721300"/>
                  <a:pt x="5448605" y="1846984"/>
                  <a:pt x="5476126" y="1954894"/>
                </a:cubicBezTo>
                <a:cubicBezTo>
                  <a:pt x="5503647" y="2062804"/>
                  <a:pt x="5431409" y="2284624"/>
                  <a:pt x="5476126" y="2546646"/>
                </a:cubicBezTo>
                <a:cubicBezTo>
                  <a:pt x="5520843" y="2808668"/>
                  <a:pt x="5436507" y="3031640"/>
                  <a:pt x="5476126" y="3170099"/>
                </a:cubicBezTo>
                <a:cubicBezTo>
                  <a:pt x="5333443" y="3206973"/>
                  <a:pt x="5277800" y="3160054"/>
                  <a:pt x="5092797" y="3170099"/>
                </a:cubicBezTo>
                <a:cubicBezTo>
                  <a:pt x="4907794" y="3180144"/>
                  <a:pt x="4749601" y="3148371"/>
                  <a:pt x="4545185" y="3170099"/>
                </a:cubicBezTo>
                <a:cubicBezTo>
                  <a:pt x="4340769" y="3191827"/>
                  <a:pt x="4050756" y="3158692"/>
                  <a:pt x="3888049" y="3170099"/>
                </a:cubicBezTo>
                <a:cubicBezTo>
                  <a:pt x="3725342" y="3181506"/>
                  <a:pt x="3623518" y="3128218"/>
                  <a:pt x="3449959" y="3170099"/>
                </a:cubicBezTo>
                <a:cubicBezTo>
                  <a:pt x="3276400" y="3211980"/>
                  <a:pt x="2949215" y="3151558"/>
                  <a:pt x="2792824" y="3170099"/>
                </a:cubicBezTo>
                <a:cubicBezTo>
                  <a:pt x="2636433" y="3188640"/>
                  <a:pt x="2587081" y="3153571"/>
                  <a:pt x="2409495" y="3170099"/>
                </a:cubicBezTo>
                <a:cubicBezTo>
                  <a:pt x="2231909" y="3186627"/>
                  <a:pt x="2007376" y="3131386"/>
                  <a:pt x="1807122" y="3170099"/>
                </a:cubicBezTo>
                <a:cubicBezTo>
                  <a:pt x="1606868" y="3208812"/>
                  <a:pt x="1406174" y="3151072"/>
                  <a:pt x="1259509" y="3170099"/>
                </a:cubicBezTo>
                <a:cubicBezTo>
                  <a:pt x="1112844" y="3189126"/>
                  <a:pt x="840181" y="3100708"/>
                  <a:pt x="657135" y="3170099"/>
                </a:cubicBezTo>
                <a:cubicBezTo>
                  <a:pt x="474089" y="3239490"/>
                  <a:pt x="153603" y="3091635"/>
                  <a:pt x="0" y="3170099"/>
                </a:cubicBezTo>
                <a:cubicBezTo>
                  <a:pt x="-21605" y="2918571"/>
                  <a:pt x="15811" y="2872091"/>
                  <a:pt x="0" y="2578347"/>
                </a:cubicBezTo>
                <a:cubicBezTo>
                  <a:pt x="-15811" y="2284603"/>
                  <a:pt x="9690" y="2159954"/>
                  <a:pt x="0" y="1986595"/>
                </a:cubicBezTo>
                <a:cubicBezTo>
                  <a:pt x="-9690" y="1813236"/>
                  <a:pt x="56204" y="1655290"/>
                  <a:pt x="0" y="1394844"/>
                </a:cubicBezTo>
                <a:cubicBezTo>
                  <a:pt x="-56204" y="1134398"/>
                  <a:pt x="31910" y="1036626"/>
                  <a:pt x="0" y="803092"/>
                </a:cubicBezTo>
                <a:cubicBezTo>
                  <a:pt x="-31910" y="569558"/>
                  <a:pt x="83936" y="318104"/>
                  <a:pt x="0" y="0"/>
                </a:cubicBezTo>
                <a:close/>
              </a:path>
              <a:path w="5476126" h="3170099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495151" y="218080"/>
                  <a:pt x="5444778" y="267271"/>
                  <a:pt x="5476126" y="528350"/>
                </a:cubicBezTo>
                <a:cubicBezTo>
                  <a:pt x="5507474" y="789429"/>
                  <a:pt x="5465550" y="917397"/>
                  <a:pt x="5476126" y="1024999"/>
                </a:cubicBezTo>
                <a:cubicBezTo>
                  <a:pt x="5486702" y="1132601"/>
                  <a:pt x="5417371" y="1319399"/>
                  <a:pt x="5476126" y="1553349"/>
                </a:cubicBezTo>
                <a:cubicBezTo>
                  <a:pt x="5534881" y="1787299"/>
                  <a:pt x="5462577" y="1860538"/>
                  <a:pt x="5476126" y="2081698"/>
                </a:cubicBezTo>
                <a:cubicBezTo>
                  <a:pt x="5489675" y="2302858"/>
                  <a:pt x="5458957" y="2474754"/>
                  <a:pt x="5476126" y="2610048"/>
                </a:cubicBezTo>
                <a:cubicBezTo>
                  <a:pt x="5493295" y="2745342"/>
                  <a:pt x="5437209" y="2994760"/>
                  <a:pt x="5476126" y="3170099"/>
                </a:cubicBezTo>
                <a:cubicBezTo>
                  <a:pt x="5233270" y="3239794"/>
                  <a:pt x="4975769" y="3116316"/>
                  <a:pt x="4818991" y="3170099"/>
                </a:cubicBezTo>
                <a:cubicBezTo>
                  <a:pt x="4662213" y="3223882"/>
                  <a:pt x="4441256" y="3110601"/>
                  <a:pt x="4216617" y="3170099"/>
                </a:cubicBezTo>
                <a:cubicBezTo>
                  <a:pt x="3991978" y="3229597"/>
                  <a:pt x="3779544" y="3136318"/>
                  <a:pt x="3559482" y="3170099"/>
                </a:cubicBezTo>
                <a:cubicBezTo>
                  <a:pt x="3339421" y="3203880"/>
                  <a:pt x="3254336" y="3152848"/>
                  <a:pt x="3176153" y="3170099"/>
                </a:cubicBezTo>
                <a:cubicBezTo>
                  <a:pt x="3097970" y="3187350"/>
                  <a:pt x="2797947" y="3169253"/>
                  <a:pt x="2519018" y="3170099"/>
                </a:cubicBezTo>
                <a:cubicBezTo>
                  <a:pt x="2240090" y="3170945"/>
                  <a:pt x="2172750" y="3107355"/>
                  <a:pt x="1861883" y="3170099"/>
                </a:cubicBezTo>
                <a:cubicBezTo>
                  <a:pt x="1551017" y="3232843"/>
                  <a:pt x="1500588" y="3129459"/>
                  <a:pt x="1314270" y="3170099"/>
                </a:cubicBezTo>
                <a:cubicBezTo>
                  <a:pt x="1127952" y="3210739"/>
                  <a:pt x="855203" y="3135764"/>
                  <a:pt x="711896" y="3170099"/>
                </a:cubicBezTo>
                <a:cubicBezTo>
                  <a:pt x="568589" y="3204434"/>
                  <a:pt x="265769" y="3103345"/>
                  <a:pt x="0" y="3170099"/>
                </a:cubicBezTo>
                <a:cubicBezTo>
                  <a:pt x="-49671" y="2914388"/>
                  <a:pt x="29866" y="2720990"/>
                  <a:pt x="0" y="2578347"/>
                </a:cubicBezTo>
                <a:cubicBezTo>
                  <a:pt x="-29866" y="2435704"/>
                  <a:pt x="9915" y="2110970"/>
                  <a:pt x="0" y="1986595"/>
                </a:cubicBezTo>
                <a:cubicBezTo>
                  <a:pt x="-9915" y="1862220"/>
                  <a:pt x="50686" y="1682500"/>
                  <a:pt x="0" y="1521648"/>
                </a:cubicBezTo>
                <a:cubicBezTo>
                  <a:pt x="-50686" y="1360796"/>
                  <a:pt x="5698" y="1187105"/>
                  <a:pt x="0" y="993298"/>
                </a:cubicBezTo>
                <a:cubicBezTo>
                  <a:pt x="-5698" y="799491"/>
                  <a:pt x="101366" y="2584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нарисовать на песке человечков, сначала разровняйте его ладонью. Нарисуйте человечка сами, потом предложите ребенку нарисовать человечка самостоятельно. После этого человечку можно выложить волосы, одежду и др. атрибуты природными материалами. В дальнейшем, собираясь на прогулку, скажите детям, что вы пойдете в гости к песочным человечкам, что они нас очень ждут и хотят с нами поиграть.</a:t>
            </a:r>
          </a:p>
        </p:txBody>
      </p:sp>
      <p:pic>
        <p:nvPicPr>
          <p:cNvPr id="8" name="Рисунок 7" descr="Изображение выглядит как старый, пт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FF91BDA-FFBF-455C-86B5-51FD2B36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30312" r="5972"/>
          <a:stretch/>
        </p:blipFill>
        <p:spPr>
          <a:xfrm>
            <a:off x="6643957" y="2231799"/>
            <a:ext cx="4486301" cy="2394402"/>
          </a:xfrm>
          <a:custGeom>
            <a:avLst/>
            <a:gdLst>
              <a:gd name="csX0" fmla="*/ 0 w 4486301"/>
              <a:gd name="csY0" fmla="*/ 0 h 2394402"/>
              <a:gd name="csX1" fmla="*/ 650514 w 4486301"/>
              <a:gd name="csY1" fmla="*/ 0 h 2394402"/>
              <a:gd name="csX2" fmla="*/ 1076712 w 4486301"/>
              <a:gd name="csY2" fmla="*/ 0 h 2394402"/>
              <a:gd name="csX3" fmla="*/ 1592637 w 4486301"/>
              <a:gd name="csY3" fmla="*/ 0 h 2394402"/>
              <a:gd name="csX4" fmla="*/ 2063698 w 4486301"/>
              <a:gd name="csY4" fmla="*/ 0 h 2394402"/>
              <a:gd name="csX5" fmla="*/ 2579623 w 4486301"/>
              <a:gd name="csY5" fmla="*/ 0 h 2394402"/>
              <a:gd name="csX6" fmla="*/ 3095548 w 4486301"/>
              <a:gd name="csY6" fmla="*/ 0 h 2394402"/>
              <a:gd name="csX7" fmla="*/ 3701198 w 4486301"/>
              <a:gd name="csY7" fmla="*/ 0 h 2394402"/>
              <a:gd name="csX8" fmla="*/ 4486301 w 4486301"/>
              <a:gd name="csY8" fmla="*/ 0 h 2394402"/>
              <a:gd name="csX9" fmla="*/ 4486301 w 4486301"/>
              <a:gd name="csY9" fmla="*/ 646489 h 2394402"/>
              <a:gd name="csX10" fmla="*/ 4486301 w 4486301"/>
              <a:gd name="csY10" fmla="*/ 1221145 h 2394402"/>
              <a:gd name="csX11" fmla="*/ 4486301 w 4486301"/>
              <a:gd name="csY11" fmla="*/ 1819746 h 2394402"/>
              <a:gd name="csX12" fmla="*/ 4486301 w 4486301"/>
              <a:gd name="csY12" fmla="*/ 2394402 h 2394402"/>
              <a:gd name="csX13" fmla="*/ 3925513 w 4486301"/>
              <a:gd name="csY13" fmla="*/ 2394402 h 2394402"/>
              <a:gd name="csX14" fmla="*/ 3319863 w 4486301"/>
              <a:gd name="csY14" fmla="*/ 2394402 h 2394402"/>
              <a:gd name="csX15" fmla="*/ 2714212 w 4486301"/>
              <a:gd name="csY15" fmla="*/ 2394402 h 2394402"/>
              <a:gd name="csX16" fmla="*/ 2108561 w 4486301"/>
              <a:gd name="csY16" fmla="*/ 2394402 h 2394402"/>
              <a:gd name="csX17" fmla="*/ 1502911 w 4486301"/>
              <a:gd name="csY17" fmla="*/ 2394402 h 2394402"/>
              <a:gd name="csX18" fmla="*/ 852397 w 4486301"/>
              <a:gd name="csY18" fmla="*/ 2394402 h 2394402"/>
              <a:gd name="csX19" fmla="*/ 0 w 4486301"/>
              <a:gd name="csY19" fmla="*/ 2394402 h 2394402"/>
              <a:gd name="csX20" fmla="*/ 0 w 4486301"/>
              <a:gd name="csY20" fmla="*/ 1843690 h 2394402"/>
              <a:gd name="csX21" fmla="*/ 0 w 4486301"/>
              <a:gd name="csY21" fmla="*/ 1197201 h 2394402"/>
              <a:gd name="csX22" fmla="*/ 0 w 4486301"/>
              <a:gd name="csY22" fmla="*/ 598601 h 2394402"/>
              <a:gd name="csX23" fmla="*/ 0 w 4486301"/>
              <a:gd name="csY23" fmla="*/ 0 h 23944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486301" h="2394402" fill="none" extrusionOk="0">
                <a:moveTo>
                  <a:pt x="0" y="0"/>
                </a:moveTo>
                <a:cubicBezTo>
                  <a:pt x="203893" y="-59839"/>
                  <a:pt x="402051" y="42805"/>
                  <a:pt x="650514" y="0"/>
                </a:cubicBezTo>
                <a:cubicBezTo>
                  <a:pt x="898977" y="-42805"/>
                  <a:pt x="973167" y="22692"/>
                  <a:pt x="1076712" y="0"/>
                </a:cubicBezTo>
                <a:cubicBezTo>
                  <a:pt x="1180257" y="-22692"/>
                  <a:pt x="1430769" y="12284"/>
                  <a:pt x="1592637" y="0"/>
                </a:cubicBezTo>
                <a:cubicBezTo>
                  <a:pt x="1754506" y="-12284"/>
                  <a:pt x="1874115" y="37994"/>
                  <a:pt x="2063698" y="0"/>
                </a:cubicBezTo>
                <a:cubicBezTo>
                  <a:pt x="2253281" y="-37994"/>
                  <a:pt x="2464820" y="34948"/>
                  <a:pt x="2579623" y="0"/>
                </a:cubicBezTo>
                <a:cubicBezTo>
                  <a:pt x="2694426" y="-34948"/>
                  <a:pt x="2971201" y="60725"/>
                  <a:pt x="3095548" y="0"/>
                </a:cubicBezTo>
                <a:cubicBezTo>
                  <a:pt x="3219896" y="-60725"/>
                  <a:pt x="3479192" y="12525"/>
                  <a:pt x="3701198" y="0"/>
                </a:cubicBezTo>
                <a:cubicBezTo>
                  <a:pt x="3923204" y="-12525"/>
                  <a:pt x="4306377" y="3003"/>
                  <a:pt x="4486301" y="0"/>
                </a:cubicBezTo>
                <a:cubicBezTo>
                  <a:pt x="4537947" y="267746"/>
                  <a:pt x="4457481" y="331487"/>
                  <a:pt x="4486301" y="646489"/>
                </a:cubicBezTo>
                <a:cubicBezTo>
                  <a:pt x="4515121" y="961491"/>
                  <a:pt x="4425201" y="950620"/>
                  <a:pt x="4486301" y="1221145"/>
                </a:cubicBezTo>
                <a:cubicBezTo>
                  <a:pt x="4547401" y="1491670"/>
                  <a:pt x="4444559" y="1680460"/>
                  <a:pt x="4486301" y="1819746"/>
                </a:cubicBezTo>
                <a:cubicBezTo>
                  <a:pt x="4528043" y="1959032"/>
                  <a:pt x="4432608" y="2175777"/>
                  <a:pt x="4486301" y="2394402"/>
                </a:cubicBezTo>
                <a:cubicBezTo>
                  <a:pt x="4229201" y="2457163"/>
                  <a:pt x="4066707" y="2377319"/>
                  <a:pt x="3925513" y="2394402"/>
                </a:cubicBezTo>
                <a:cubicBezTo>
                  <a:pt x="3784319" y="2411485"/>
                  <a:pt x="3544330" y="2359522"/>
                  <a:pt x="3319863" y="2394402"/>
                </a:cubicBezTo>
                <a:cubicBezTo>
                  <a:pt x="3095396" y="2429282"/>
                  <a:pt x="2857336" y="2350251"/>
                  <a:pt x="2714212" y="2394402"/>
                </a:cubicBezTo>
                <a:cubicBezTo>
                  <a:pt x="2571088" y="2438553"/>
                  <a:pt x="2267707" y="2342705"/>
                  <a:pt x="2108561" y="2394402"/>
                </a:cubicBezTo>
                <a:cubicBezTo>
                  <a:pt x="1949415" y="2446099"/>
                  <a:pt x="1677250" y="2375672"/>
                  <a:pt x="1502911" y="2394402"/>
                </a:cubicBezTo>
                <a:cubicBezTo>
                  <a:pt x="1328572" y="2413132"/>
                  <a:pt x="994235" y="2364445"/>
                  <a:pt x="852397" y="2394402"/>
                </a:cubicBezTo>
                <a:cubicBezTo>
                  <a:pt x="710559" y="2424359"/>
                  <a:pt x="240956" y="2314795"/>
                  <a:pt x="0" y="2394402"/>
                </a:cubicBezTo>
                <a:cubicBezTo>
                  <a:pt x="-55442" y="2134083"/>
                  <a:pt x="26828" y="2014504"/>
                  <a:pt x="0" y="1843690"/>
                </a:cubicBezTo>
                <a:cubicBezTo>
                  <a:pt x="-26828" y="1672876"/>
                  <a:pt x="26061" y="1371893"/>
                  <a:pt x="0" y="1197201"/>
                </a:cubicBezTo>
                <a:cubicBezTo>
                  <a:pt x="-26061" y="1022509"/>
                  <a:pt x="67768" y="801700"/>
                  <a:pt x="0" y="598601"/>
                </a:cubicBezTo>
                <a:cubicBezTo>
                  <a:pt x="-67768" y="395502"/>
                  <a:pt x="59429" y="176368"/>
                  <a:pt x="0" y="0"/>
                </a:cubicBezTo>
                <a:close/>
              </a:path>
              <a:path w="4486301" h="2394402" stroke="0" extrusionOk="0">
                <a:moveTo>
                  <a:pt x="0" y="0"/>
                </a:moveTo>
                <a:cubicBezTo>
                  <a:pt x="244779" y="-47063"/>
                  <a:pt x="405355" y="61575"/>
                  <a:pt x="560788" y="0"/>
                </a:cubicBezTo>
                <a:cubicBezTo>
                  <a:pt x="716221" y="-61575"/>
                  <a:pt x="982013" y="46879"/>
                  <a:pt x="1211301" y="0"/>
                </a:cubicBezTo>
                <a:cubicBezTo>
                  <a:pt x="1440589" y="-46879"/>
                  <a:pt x="1521914" y="62723"/>
                  <a:pt x="1816952" y="0"/>
                </a:cubicBezTo>
                <a:cubicBezTo>
                  <a:pt x="2111990" y="-62723"/>
                  <a:pt x="2115405" y="61798"/>
                  <a:pt x="2332877" y="0"/>
                </a:cubicBezTo>
                <a:cubicBezTo>
                  <a:pt x="2550349" y="-61798"/>
                  <a:pt x="2579304" y="3219"/>
                  <a:pt x="2759075" y="0"/>
                </a:cubicBezTo>
                <a:cubicBezTo>
                  <a:pt x="2938846" y="-3219"/>
                  <a:pt x="3165709" y="55142"/>
                  <a:pt x="3275000" y="0"/>
                </a:cubicBezTo>
                <a:cubicBezTo>
                  <a:pt x="3384291" y="-55142"/>
                  <a:pt x="3671586" y="43266"/>
                  <a:pt x="3880650" y="0"/>
                </a:cubicBezTo>
                <a:cubicBezTo>
                  <a:pt x="4089714" y="-43266"/>
                  <a:pt x="4208291" y="66987"/>
                  <a:pt x="4486301" y="0"/>
                </a:cubicBezTo>
                <a:cubicBezTo>
                  <a:pt x="4520508" y="188654"/>
                  <a:pt x="4424792" y="343732"/>
                  <a:pt x="4486301" y="574656"/>
                </a:cubicBezTo>
                <a:cubicBezTo>
                  <a:pt x="4547810" y="805580"/>
                  <a:pt x="4430404" y="1052168"/>
                  <a:pt x="4486301" y="1221145"/>
                </a:cubicBezTo>
                <a:cubicBezTo>
                  <a:pt x="4542198" y="1390122"/>
                  <a:pt x="4480464" y="1523758"/>
                  <a:pt x="4486301" y="1747913"/>
                </a:cubicBezTo>
                <a:cubicBezTo>
                  <a:pt x="4492138" y="1972068"/>
                  <a:pt x="4440138" y="2111926"/>
                  <a:pt x="4486301" y="2394402"/>
                </a:cubicBezTo>
                <a:cubicBezTo>
                  <a:pt x="4320239" y="2428986"/>
                  <a:pt x="4182564" y="2365753"/>
                  <a:pt x="4015239" y="2394402"/>
                </a:cubicBezTo>
                <a:cubicBezTo>
                  <a:pt x="3847914" y="2423051"/>
                  <a:pt x="3675882" y="2348270"/>
                  <a:pt x="3454452" y="2394402"/>
                </a:cubicBezTo>
                <a:cubicBezTo>
                  <a:pt x="3233022" y="2440534"/>
                  <a:pt x="3164640" y="2344833"/>
                  <a:pt x="2983390" y="2394402"/>
                </a:cubicBezTo>
                <a:cubicBezTo>
                  <a:pt x="2802140" y="2443971"/>
                  <a:pt x="2766055" y="2344473"/>
                  <a:pt x="2557192" y="2394402"/>
                </a:cubicBezTo>
                <a:cubicBezTo>
                  <a:pt x="2348329" y="2444331"/>
                  <a:pt x="2336774" y="2374223"/>
                  <a:pt x="2130993" y="2394402"/>
                </a:cubicBezTo>
                <a:cubicBezTo>
                  <a:pt x="1925212" y="2414581"/>
                  <a:pt x="1872562" y="2388990"/>
                  <a:pt x="1704794" y="2394402"/>
                </a:cubicBezTo>
                <a:cubicBezTo>
                  <a:pt x="1537026" y="2399814"/>
                  <a:pt x="1340202" y="2348322"/>
                  <a:pt x="1188870" y="2394402"/>
                </a:cubicBezTo>
                <a:cubicBezTo>
                  <a:pt x="1037538" y="2440482"/>
                  <a:pt x="775171" y="2350092"/>
                  <a:pt x="628082" y="2394402"/>
                </a:cubicBezTo>
                <a:cubicBezTo>
                  <a:pt x="480993" y="2438712"/>
                  <a:pt x="181999" y="2385382"/>
                  <a:pt x="0" y="2394402"/>
                </a:cubicBezTo>
                <a:cubicBezTo>
                  <a:pt x="-75670" y="2205434"/>
                  <a:pt x="55275" y="1987244"/>
                  <a:pt x="0" y="1747913"/>
                </a:cubicBezTo>
                <a:cubicBezTo>
                  <a:pt x="-55275" y="1508582"/>
                  <a:pt x="9014" y="1422761"/>
                  <a:pt x="0" y="1197201"/>
                </a:cubicBezTo>
                <a:cubicBezTo>
                  <a:pt x="-9014" y="971641"/>
                  <a:pt x="53153" y="831333"/>
                  <a:pt x="0" y="670433"/>
                </a:cubicBezTo>
                <a:cubicBezTo>
                  <a:pt x="-53153" y="509533"/>
                  <a:pt x="48528" y="310297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3322512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5142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2819371" y="-59353"/>
            <a:ext cx="655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Игрушки-потеряшки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2322915" y="748476"/>
            <a:ext cx="754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тактильной чувствительности, зрительного восприятия,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образного мышления, произвольности.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705572" y="1454160"/>
            <a:ext cx="5476126" cy="3785652"/>
          </a:xfrm>
          <a:custGeom>
            <a:avLst/>
            <a:gdLst>
              <a:gd name="csX0" fmla="*/ 0 w 5476126"/>
              <a:gd name="csY0" fmla="*/ 0 h 3785652"/>
              <a:gd name="csX1" fmla="*/ 547613 w 5476126"/>
              <a:gd name="csY1" fmla="*/ 0 h 3785652"/>
              <a:gd name="csX2" fmla="*/ 930941 w 5476126"/>
              <a:gd name="csY2" fmla="*/ 0 h 3785652"/>
              <a:gd name="csX3" fmla="*/ 1314270 w 5476126"/>
              <a:gd name="csY3" fmla="*/ 0 h 3785652"/>
              <a:gd name="csX4" fmla="*/ 1971405 w 5476126"/>
              <a:gd name="csY4" fmla="*/ 0 h 3785652"/>
              <a:gd name="csX5" fmla="*/ 2573779 w 5476126"/>
              <a:gd name="csY5" fmla="*/ 0 h 3785652"/>
              <a:gd name="csX6" fmla="*/ 3121392 w 5476126"/>
              <a:gd name="csY6" fmla="*/ 0 h 3785652"/>
              <a:gd name="csX7" fmla="*/ 3504721 w 5476126"/>
              <a:gd name="csY7" fmla="*/ 0 h 3785652"/>
              <a:gd name="csX8" fmla="*/ 3942811 w 5476126"/>
              <a:gd name="csY8" fmla="*/ 0 h 3785652"/>
              <a:gd name="csX9" fmla="*/ 4599946 w 5476126"/>
              <a:gd name="csY9" fmla="*/ 0 h 3785652"/>
              <a:gd name="csX10" fmla="*/ 5476126 w 5476126"/>
              <a:gd name="csY10" fmla="*/ 0 h 3785652"/>
              <a:gd name="csX11" fmla="*/ 5476126 w 5476126"/>
              <a:gd name="csY11" fmla="*/ 578664 h 3785652"/>
              <a:gd name="csX12" fmla="*/ 5476126 w 5476126"/>
              <a:gd name="csY12" fmla="*/ 1043758 h 3785652"/>
              <a:gd name="csX13" fmla="*/ 5476126 w 5476126"/>
              <a:gd name="csY13" fmla="*/ 1660279 h 3785652"/>
              <a:gd name="csX14" fmla="*/ 5476126 w 5476126"/>
              <a:gd name="csY14" fmla="*/ 2125373 h 3785652"/>
              <a:gd name="csX15" fmla="*/ 5476126 w 5476126"/>
              <a:gd name="csY15" fmla="*/ 2552611 h 3785652"/>
              <a:gd name="csX16" fmla="*/ 5476126 w 5476126"/>
              <a:gd name="csY16" fmla="*/ 3055562 h 3785652"/>
              <a:gd name="csX17" fmla="*/ 5476126 w 5476126"/>
              <a:gd name="csY17" fmla="*/ 3785652 h 3785652"/>
              <a:gd name="csX18" fmla="*/ 4983275 w 5476126"/>
              <a:gd name="csY18" fmla="*/ 3785652 h 3785652"/>
              <a:gd name="csX19" fmla="*/ 4326140 w 5476126"/>
              <a:gd name="csY19" fmla="*/ 3785652 h 3785652"/>
              <a:gd name="csX20" fmla="*/ 3942811 w 5476126"/>
              <a:gd name="csY20" fmla="*/ 3785652 h 3785652"/>
              <a:gd name="csX21" fmla="*/ 3340437 w 5476126"/>
              <a:gd name="csY21" fmla="*/ 3785652 h 3785652"/>
              <a:gd name="csX22" fmla="*/ 2792824 w 5476126"/>
              <a:gd name="csY22" fmla="*/ 3785652 h 3785652"/>
              <a:gd name="csX23" fmla="*/ 2190450 w 5476126"/>
              <a:gd name="csY23" fmla="*/ 3785652 h 3785652"/>
              <a:gd name="csX24" fmla="*/ 1752360 w 5476126"/>
              <a:gd name="csY24" fmla="*/ 3785652 h 3785652"/>
              <a:gd name="csX25" fmla="*/ 1095225 w 5476126"/>
              <a:gd name="csY25" fmla="*/ 3785652 h 3785652"/>
              <a:gd name="csX26" fmla="*/ 547613 w 5476126"/>
              <a:gd name="csY26" fmla="*/ 3785652 h 3785652"/>
              <a:gd name="csX27" fmla="*/ 0 w 5476126"/>
              <a:gd name="csY27" fmla="*/ 3785652 h 3785652"/>
              <a:gd name="csX28" fmla="*/ 0 w 5476126"/>
              <a:gd name="csY28" fmla="*/ 3244845 h 3785652"/>
              <a:gd name="csX29" fmla="*/ 0 w 5476126"/>
              <a:gd name="csY29" fmla="*/ 2741894 h 3785652"/>
              <a:gd name="csX30" fmla="*/ 0 w 5476126"/>
              <a:gd name="csY30" fmla="*/ 2163230 h 3785652"/>
              <a:gd name="csX31" fmla="*/ 0 w 5476126"/>
              <a:gd name="csY31" fmla="*/ 1622422 h 3785652"/>
              <a:gd name="csX32" fmla="*/ 0 w 5476126"/>
              <a:gd name="csY32" fmla="*/ 1157328 h 3785652"/>
              <a:gd name="csX33" fmla="*/ 0 w 5476126"/>
              <a:gd name="csY33" fmla="*/ 730090 h 3785652"/>
              <a:gd name="csX34" fmla="*/ 0 w 5476126"/>
              <a:gd name="csY34" fmla="*/ 0 h 378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5476126" h="3785652" fill="none" extrusionOk="0">
                <a:moveTo>
                  <a:pt x="0" y="0"/>
                </a:moveTo>
                <a:cubicBezTo>
                  <a:pt x="221568" y="-35217"/>
                  <a:pt x="431898" y="10411"/>
                  <a:pt x="547613" y="0"/>
                </a:cubicBezTo>
                <a:cubicBezTo>
                  <a:pt x="663328" y="-10411"/>
                  <a:pt x="818689" y="22052"/>
                  <a:pt x="930941" y="0"/>
                </a:cubicBezTo>
                <a:cubicBezTo>
                  <a:pt x="1043193" y="-22052"/>
                  <a:pt x="1211689" y="14610"/>
                  <a:pt x="1314270" y="0"/>
                </a:cubicBezTo>
                <a:cubicBezTo>
                  <a:pt x="1416851" y="-14610"/>
                  <a:pt x="1654176" y="36530"/>
                  <a:pt x="1971405" y="0"/>
                </a:cubicBezTo>
                <a:cubicBezTo>
                  <a:pt x="2288634" y="-36530"/>
                  <a:pt x="2324548" y="32727"/>
                  <a:pt x="2573779" y="0"/>
                </a:cubicBezTo>
                <a:cubicBezTo>
                  <a:pt x="2823010" y="-32727"/>
                  <a:pt x="2971307" y="18443"/>
                  <a:pt x="3121392" y="0"/>
                </a:cubicBezTo>
                <a:cubicBezTo>
                  <a:pt x="3271477" y="-18443"/>
                  <a:pt x="3382997" y="33016"/>
                  <a:pt x="3504721" y="0"/>
                </a:cubicBezTo>
                <a:cubicBezTo>
                  <a:pt x="3626445" y="-33016"/>
                  <a:pt x="3831745" y="29989"/>
                  <a:pt x="3942811" y="0"/>
                </a:cubicBezTo>
                <a:cubicBezTo>
                  <a:pt x="4053877" y="-29989"/>
                  <a:pt x="4386758" y="15931"/>
                  <a:pt x="4599946" y="0"/>
                </a:cubicBezTo>
                <a:cubicBezTo>
                  <a:pt x="4813134" y="-15931"/>
                  <a:pt x="5213377" y="74288"/>
                  <a:pt x="5476126" y="0"/>
                </a:cubicBezTo>
                <a:cubicBezTo>
                  <a:pt x="5537733" y="123642"/>
                  <a:pt x="5456986" y="455283"/>
                  <a:pt x="5476126" y="578664"/>
                </a:cubicBezTo>
                <a:cubicBezTo>
                  <a:pt x="5495266" y="702045"/>
                  <a:pt x="5462155" y="925703"/>
                  <a:pt x="5476126" y="1043758"/>
                </a:cubicBezTo>
                <a:cubicBezTo>
                  <a:pt x="5490097" y="1161813"/>
                  <a:pt x="5470018" y="1420526"/>
                  <a:pt x="5476126" y="1660279"/>
                </a:cubicBezTo>
                <a:cubicBezTo>
                  <a:pt x="5482234" y="1900032"/>
                  <a:pt x="5420583" y="1894584"/>
                  <a:pt x="5476126" y="2125373"/>
                </a:cubicBezTo>
                <a:cubicBezTo>
                  <a:pt x="5531669" y="2356162"/>
                  <a:pt x="5450996" y="2396480"/>
                  <a:pt x="5476126" y="2552611"/>
                </a:cubicBezTo>
                <a:cubicBezTo>
                  <a:pt x="5501256" y="2708742"/>
                  <a:pt x="5455452" y="2861437"/>
                  <a:pt x="5476126" y="3055562"/>
                </a:cubicBezTo>
                <a:cubicBezTo>
                  <a:pt x="5496800" y="3249687"/>
                  <a:pt x="5443198" y="3539416"/>
                  <a:pt x="5476126" y="3785652"/>
                </a:cubicBezTo>
                <a:cubicBezTo>
                  <a:pt x="5235429" y="3809563"/>
                  <a:pt x="5162095" y="3736371"/>
                  <a:pt x="4983275" y="3785652"/>
                </a:cubicBezTo>
                <a:cubicBezTo>
                  <a:pt x="4804455" y="3834933"/>
                  <a:pt x="4482531" y="3767111"/>
                  <a:pt x="4326140" y="3785652"/>
                </a:cubicBezTo>
                <a:cubicBezTo>
                  <a:pt x="4169749" y="3804193"/>
                  <a:pt x="4120397" y="3769124"/>
                  <a:pt x="3942811" y="3785652"/>
                </a:cubicBezTo>
                <a:cubicBezTo>
                  <a:pt x="3765225" y="3802180"/>
                  <a:pt x="3542526" y="3749586"/>
                  <a:pt x="3340437" y="3785652"/>
                </a:cubicBezTo>
                <a:cubicBezTo>
                  <a:pt x="3138348" y="3821718"/>
                  <a:pt x="2939489" y="3766625"/>
                  <a:pt x="2792824" y="3785652"/>
                </a:cubicBezTo>
                <a:cubicBezTo>
                  <a:pt x="2646159" y="3804679"/>
                  <a:pt x="2373496" y="3716261"/>
                  <a:pt x="2190450" y="3785652"/>
                </a:cubicBezTo>
                <a:cubicBezTo>
                  <a:pt x="2007404" y="3855043"/>
                  <a:pt x="1867460" y="3759759"/>
                  <a:pt x="1752360" y="3785652"/>
                </a:cubicBezTo>
                <a:cubicBezTo>
                  <a:pt x="1637260" y="3811545"/>
                  <a:pt x="1247832" y="3771536"/>
                  <a:pt x="1095225" y="3785652"/>
                </a:cubicBezTo>
                <a:cubicBezTo>
                  <a:pt x="942619" y="3799768"/>
                  <a:pt x="767167" y="3763014"/>
                  <a:pt x="547613" y="3785652"/>
                </a:cubicBezTo>
                <a:cubicBezTo>
                  <a:pt x="328059" y="3808290"/>
                  <a:pt x="115133" y="3725298"/>
                  <a:pt x="0" y="3785652"/>
                </a:cubicBezTo>
                <a:cubicBezTo>
                  <a:pt x="-39099" y="3576953"/>
                  <a:pt x="18460" y="3483522"/>
                  <a:pt x="0" y="3244845"/>
                </a:cubicBezTo>
                <a:cubicBezTo>
                  <a:pt x="-18460" y="3006168"/>
                  <a:pt x="14545" y="2885734"/>
                  <a:pt x="0" y="2741894"/>
                </a:cubicBezTo>
                <a:cubicBezTo>
                  <a:pt x="-14545" y="2598054"/>
                  <a:pt x="50986" y="2388184"/>
                  <a:pt x="0" y="2163230"/>
                </a:cubicBezTo>
                <a:cubicBezTo>
                  <a:pt x="-50986" y="1938276"/>
                  <a:pt x="41619" y="1891206"/>
                  <a:pt x="0" y="1622422"/>
                </a:cubicBezTo>
                <a:cubicBezTo>
                  <a:pt x="-41619" y="1353638"/>
                  <a:pt x="49495" y="1263942"/>
                  <a:pt x="0" y="1157328"/>
                </a:cubicBezTo>
                <a:cubicBezTo>
                  <a:pt x="-49495" y="1050714"/>
                  <a:pt x="23632" y="818036"/>
                  <a:pt x="0" y="730090"/>
                </a:cubicBezTo>
                <a:cubicBezTo>
                  <a:pt x="-23632" y="642144"/>
                  <a:pt x="63956" y="362108"/>
                  <a:pt x="0" y="0"/>
                </a:cubicBezTo>
                <a:close/>
              </a:path>
              <a:path w="5476126" h="3785652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504500" y="256305"/>
                  <a:pt x="5417615" y="330354"/>
                  <a:pt x="5476126" y="540807"/>
                </a:cubicBezTo>
                <a:cubicBezTo>
                  <a:pt x="5534637" y="751260"/>
                  <a:pt x="5424075" y="887262"/>
                  <a:pt x="5476126" y="1043758"/>
                </a:cubicBezTo>
                <a:cubicBezTo>
                  <a:pt x="5528177" y="1200254"/>
                  <a:pt x="5455564" y="1451209"/>
                  <a:pt x="5476126" y="1584566"/>
                </a:cubicBezTo>
                <a:cubicBezTo>
                  <a:pt x="5496688" y="1717923"/>
                  <a:pt x="5470734" y="1965330"/>
                  <a:pt x="5476126" y="2125373"/>
                </a:cubicBezTo>
                <a:cubicBezTo>
                  <a:pt x="5481518" y="2285416"/>
                  <a:pt x="5454902" y="2544119"/>
                  <a:pt x="5476126" y="2666181"/>
                </a:cubicBezTo>
                <a:cubicBezTo>
                  <a:pt x="5497350" y="2788243"/>
                  <a:pt x="5416067" y="2967085"/>
                  <a:pt x="5476126" y="3206988"/>
                </a:cubicBezTo>
                <a:cubicBezTo>
                  <a:pt x="5536185" y="3446891"/>
                  <a:pt x="5431536" y="3551957"/>
                  <a:pt x="5476126" y="3785652"/>
                </a:cubicBezTo>
                <a:cubicBezTo>
                  <a:pt x="5222042" y="3846964"/>
                  <a:pt x="5068805" y="3725463"/>
                  <a:pt x="4818991" y="3785652"/>
                </a:cubicBezTo>
                <a:cubicBezTo>
                  <a:pt x="4569177" y="3845841"/>
                  <a:pt x="4381918" y="3751871"/>
                  <a:pt x="4161856" y="3785652"/>
                </a:cubicBezTo>
                <a:cubicBezTo>
                  <a:pt x="3941795" y="3819433"/>
                  <a:pt x="3856710" y="3768401"/>
                  <a:pt x="3778527" y="3785652"/>
                </a:cubicBezTo>
                <a:cubicBezTo>
                  <a:pt x="3700344" y="3802903"/>
                  <a:pt x="3400321" y="3784806"/>
                  <a:pt x="3121392" y="3785652"/>
                </a:cubicBezTo>
                <a:cubicBezTo>
                  <a:pt x="2842464" y="3786498"/>
                  <a:pt x="2775124" y="3722908"/>
                  <a:pt x="2464257" y="3785652"/>
                </a:cubicBezTo>
                <a:cubicBezTo>
                  <a:pt x="2153391" y="3848396"/>
                  <a:pt x="2102962" y="3745012"/>
                  <a:pt x="1916644" y="3785652"/>
                </a:cubicBezTo>
                <a:cubicBezTo>
                  <a:pt x="1730326" y="3826292"/>
                  <a:pt x="1457577" y="3751317"/>
                  <a:pt x="1314270" y="3785652"/>
                </a:cubicBezTo>
                <a:cubicBezTo>
                  <a:pt x="1170963" y="3819987"/>
                  <a:pt x="964093" y="3752812"/>
                  <a:pt x="876180" y="3785652"/>
                </a:cubicBezTo>
                <a:cubicBezTo>
                  <a:pt x="788267" y="3818492"/>
                  <a:pt x="289407" y="3718593"/>
                  <a:pt x="0" y="3785652"/>
                </a:cubicBezTo>
                <a:cubicBezTo>
                  <a:pt x="-23496" y="3655592"/>
                  <a:pt x="19028" y="3415994"/>
                  <a:pt x="0" y="3320558"/>
                </a:cubicBezTo>
                <a:cubicBezTo>
                  <a:pt x="-19028" y="3225122"/>
                  <a:pt x="19228" y="2976360"/>
                  <a:pt x="0" y="2855463"/>
                </a:cubicBezTo>
                <a:cubicBezTo>
                  <a:pt x="-19228" y="2734567"/>
                  <a:pt x="30119" y="2567477"/>
                  <a:pt x="0" y="2314656"/>
                </a:cubicBezTo>
                <a:cubicBezTo>
                  <a:pt x="-30119" y="2061835"/>
                  <a:pt x="55660" y="1997740"/>
                  <a:pt x="0" y="1735992"/>
                </a:cubicBezTo>
                <a:cubicBezTo>
                  <a:pt x="-55660" y="1474244"/>
                  <a:pt x="60858" y="1350073"/>
                  <a:pt x="0" y="1195184"/>
                </a:cubicBezTo>
                <a:cubicBezTo>
                  <a:pt x="-60858" y="1040295"/>
                  <a:pt x="36728" y="824194"/>
                  <a:pt x="0" y="730090"/>
                </a:cubicBezTo>
                <a:cubicBezTo>
                  <a:pt x="-36728" y="635986"/>
                  <a:pt x="77481" y="2372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небольшие пластмассовые игрушки, формочки и др., прикопайте их в песочнице, но так, чтобы дети этого не видели (можно это сделать перед приемом детей или перед выходом на прогулку). Предложите ребятам отыскать игрушки в песке. Можно использовать игрушки для закрепления обобщающих понятий (посуда, овощи, фрукты и др.), закрепление знания цветов и т.д. и давать задания: собери только овощи или только красные предметы, можно устроить соревнование между командами.</a:t>
            </a:r>
            <a:endParaRPr lang="ru-RU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игрушка, маленький, еда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B5E418-31F5-46D7-835F-61DB32C15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89" y="1998932"/>
            <a:ext cx="4089114" cy="2421565"/>
          </a:xfrm>
          <a:custGeom>
            <a:avLst/>
            <a:gdLst>
              <a:gd name="csX0" fmla="*/ 0 w 4089114"/>
              <a:gd name="csY0" fmla="*/ 0 h 2421565"/>
              <a:gd name="csX1" fmla="*/ 461486 w 4089114"/>
              <a:gd name="csY1" fmla="*/ 0 h 2421565"/>
              <a:gd name="csX2" fmla="*/ 1004754 w 4089114"/>
              <a:gd name="csY2" fmla="*/ 0 h 2421565"/>
              <a:gd name="csX3" fmla="*/ 1548022 w 4089114"/>
              <a:gd name="csY3" fmla="*/ 0 h 2421565"/>
              <a:gd name="csX4" fmla="*/ 2050399 w 4089114"/>
              <a:gd name="csY4" fmla="*/ 0 h 2421565"/>
              <a:gd name="csX5" fmla="*/ 2716340 w 4089114"/>
              <a:gd name="csY5" fmla="*/ 0 h 2421565"/>
              <a:gd name="csX6" fmla="*/ 3300499 w 4089114"/>
              <a:gd name="csY6" fmla="*/ 0 h 2421565"/>
              <a:gd name="csX7" fmla="*/ 4089114 w 4089114"/>
              <a:gd name="csY7" fmla="*/ 0 h 2421565"/>
              <a:gd name="csX8" fmla="*/ 4089114 w 4089114"/>
              <a:gd name="csY8" fmla="*/ 435882 h 2421565"/>
              <a:gd name="csX9" fmla="*/ 4089114 w 4089114"/>
              <a:gd name="csY9" fmla="*/ 895979 h 2421565"/>
              <a:gd name="csX10" fmla="*/ 4089114 w 4089114"/>
              <a:gd name="csY10" fmla="*/ 1307645 h 2421565"/>
              <a:gd name="csX11" fmla="*/ 4089114 w 4089114"/>
              <a:gd name="csY11" fmla="*/ 1816174 h 2421565"/>
              <a:gd name="csX12" fmla="*/ 4089114 w 4089114"/>
              <a:gd name="csY12" fmla="*/ 2421565 h 2421565"/>
              <a:gd name="csX13" fmla="*/ 3423173 w 4089114"/>
              <a:gd name="csY13" fmla="*/ 2421565 h 2421565"/>
              <a:gd name="csX14" fmla="*/ 2757231 w 4089114"/>
              <a:gd name="csY14" fmla="*/ 2421565 h 2421565"/>
              <a:gd name="csX15" fmla="*/ 2295745 w 4089114"/>
              <a:gd name="csY15" fmla="*/ 2421565 h 2421565"/>
              <a:gd name="csX16" fmla="*/ 1752477 w 4089114"/>
              <a:gd name="csY16" fmla="*/ 2421565 h 2421565"/>
              <a:gd name="csX17" fmla="*/ 1168318 w 4089114"/>
              <a:gd name="csY17" fmla="*/ 2421565 h 2421565"/>
              <a:gd name="csX18" fmla="*/ 502377 w 4089114"/>
              <a:gd name="csY18" fmla="*/ 2421565 h 2421565"/>
              <a:gd name="csX19" fmla="*/ 0 w 4089114"/>
              <a:gd name="csY19" fmla="*/ 2421565 h 2421565"/>
              <a:gd name="csX20" fmla="*/ 0 w 4089114"/>
              <a:gd name="csY20" fmla="*/ 1985683 h 2421565"/>
              <a:gd name="csX21" fmla="*/ 0 w 4089114"/>
              <a:gd name="csY21" fmla="*/ 1525586 h 2421565"/>
              <a:gd name="csX22" fmla="*/ 0 w 4089114"/>
              <a:gd name="csY22" fmla="*/ 1017057 h 2421565"/>
              <a:gd name="csX23" fmla="*/ 0 w 4089114"/>
              <a:gd name="csY23" fmla="*/ 532744 h 2421565"/>
              <a:gd name="csX24" fmla="*/ 0 w 4089114"/>
              <a:gd name="csY24" fmla="*/ 0 h 2421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089114" h="2421565" fill="none" extrusionOk="0">
                <a:moveTo>
                  <a:pt x="0" y="0"/>
                </a:moveTo>
                <a:cubicBezTo>
                  <a:pt x="103836" y="-12926"/>
                  <a:pt x="367450" y="6810"/>
                  <a:pt x="461486" y="0"/>
                </a:cubicBezTo>
                <a:cubicBezTo>
                  <a:pt x="555522" y="-6810"/>
                  <a:pt x="765118" y="22015"/>
                  <a:pt x="1004754" y="0"/>
                </a:cubicBezTo>
                <a:cubicBezTo>
                  <a:pt x="1244390" y="-22015"/>
                  <a:pt x="1353632" y="7617"/>
                  <a:pt x="1548022" y="0"/>
                </a:cubicBezTo>
                <a:cubicBezTo>
                  <a:pt x="1742412" y="-7617"/>
                  <a:pt x="1871669" y="5408"/>
                  <a:pt x="2050399" y="0"/>
                </a:cubicBezTo>
                <a:cubicBezTo>
                  <a:pt x="2229129" y="-5408"/>
                  <a:pt x="2419239" y="1182"/>
                  <a:pt x="2716340" y="0"/>
                </a:cubicBezTo>
                <a:cubicBezTo>
                  <a:pt x="3013441" y="-1182"/>
                  <a:pt x="3101768" y="14701"/>
                  <a:pt x="3300499" y="0"/>
                </a:cubicBezTo>
                <a:cubicBezTo>
                  <a:pt x="3499230" y="-14701"/>
                  <a:pt x="3763111" y="2779"/>
                  <a:pt x="4089114" y="0"/>
                </a:cubicBezTo>
                <a:cubicBezTo>
                  <a:pt x="4092613" y="133715"/>
                  <a:pt x="4068139" y="260269"/>
                  <a:pt x="4089114" y="435882"/>
                </a:cubicBezTo>
                <a:cubicBezTo>
                  <a:pt x="4110089" y="611495"/>
                  <a:pt x="4041434" y="789010"/>
                  <a:pt x="4089114" y="895979"/>
                </a:cubicBezTo>
                <a:cubicBezTo>
                  <a:pt x="4136794" y="1002948"/>
                  <a:pt x="4045798" y="1182872"/>
                  <a:pt x="4089114" y="1307645"/>
                </a:cubicBezTo>
                <a:cubicBezTo>
                  <a:pt x="4132430" y="1432418"/>
                  <a:pt x="4083750" y="1698865"/>
                  <a:pt x="4089114" y="1816174"/>
                </a:cubicBezTo>
                <a:cubicBezTo>
                  <a:pt x="4094478" y="1933483"/>
                  <a:pt x="4017501" y="2175832"/>
                  <a:pt x="4089114" y="2421565"/>
                </a:cubicBezTo>
                <a:cubicBezTo>
                  <a:pt x="3799275" y="2469609"/>
                  <a:pt x="3687629" y="2395515"/>
                  <a:pt x="3423173" y="2421565"/>
                </a:cubicBezTo>
                <a:cubicBezTo>
                  <a:pt x="3158717" y="2447615"/>
                  <a:pt x="2892331" y="2363951"/>
                  <a:pt x="2757231" y="2421565"/>
                </a:cubicBezTo>
                <a:cubicBezTo>
                  <a:pt x="2622131" y="2479179"/>
                  <a:pt x="2474901" y="2368828"/>
                  <a:pt x="2295745" y="2421565"/>
                </a:cubicBezTo>
                <a:cubicBezTo>
                  <a:pt x="2116589" y="2474302"/>
                  <a:pt x="1931253" y="2393566"/>
                  <a:pt x="1752477" y="2421565"/>
                </a:cubicBezTo>
                <a:cubicBezTo>
                  <a:pt x="1573701" y="2449564"/>
                  <a:pt x="1393391" y="2420392"/>
                  <a:pt x="1168318" y="2421565"/>
                </a:cubicBezTo>
                <a:cubicBezTo>
                  <a:pt x="943245" y="2422738"/>
                  <a:pt x="738257" y="2415214"/>
                  <a:pt x="502377" y="2421565"/>
                </a:cubicBezTo>
                <a:cubicBezTo>
                  <a:pt x="266497" y="2427916"/>
                  <a:pt x="103442" y="2380901"/>
                  <a:pt x="0" y="2421565"/>
                </a:cubicBezTo>
                <a:cubicBezTo>
                  <a:pt x="-8655" y="2213570"/>
                  <a:pt x="20310" y="2184558"/>
                  <a:pt x="0" y="1985683"/>
                </a:cubicBezTo>
                <a:cubicBezTo>
                  <a:pt x="-20310" y="1786808"/>
                  <a:pt x="31297" y="1650671"/>
                  <a:pt x="0" y="1525586"/>
                </a:cubicBezTo>
                <a:cubicBezTo>
                  <a:pt x="-31297" y="1400501"/>
                  <a:pt x="4284" y="1218287"/>
                  <a:pt x="0" y="1017057"/>
                </a:cubicBezTo>
                <a:cubicBezTo>
                  <a:pt x="-4284" y="815827"/>
                  <a:pt x="15889" y="705824"/>
                  <a:pt x="0" y="532744"/>
                </a:cubicBezTo>
                <a:cubicBezTo>
                  <a:pt x="-15889" y="359664"/>
                  <a:pt x="47486" y="260441"/>
                  <a:pt x="0" y="0"/>
                </a:cubicBezTo>
                <a:close/>
              </a:path>
              <a:path w="4089114" h="2421565" stroke="0" extrusionOk="0">
                <a:moveTo>
                  <a:pt x="0" y="0"/>
                </a:moveTo>
                <a:cubicBezTo>
                  <a:pt x="163518" y="-31744"/>
                  <a:pt x="327696" y="6434"/>
                  <a:pt x="625050" y="0"/>
                </a:cubicBezTo>
                <a:cubicBezTo>
                  <a:pt x="922404" y="-6434"/>
                  <a:pt x="992674" y="54466"/>
                  <a:pt x="1127427" y="0"/>
                </a:cubicBezTo>
                <a:cubicBezTo>
                  <a:pt x="1262180" y="-54466"/>
                  <a:pt x="1523416" y="20592"/>
                  <a:pt x="1711586" y="0"/>
                </a:cubicBezTo>
                <a:cubicBezTo>
                  <a:pt x="1899756" y="-20592"/>
                  <a:pt x="2057064" y="931"/>
                  <a:pt x="2213963" y="0"/>
                </a:cubicBezTo>
                <a:cubicBezTo>
                  <a:pt x="2370862" y="-931"/>
                  <a:pt x="2707224" y="20973"/>
                  <a:pt x="2839013" y="0"/>
                </a:cubicBezTo>
                <a:cubicBezTo>
                  <a:pt x="2970802" y="-20973"/>
                  <a:pt x="3253704" y="55142"/>
                  <a:pt x="3423173" y="0"/>
                </a:cubicBezTo>
                <a:cubicBezTo>
                  <a:pt x="3592642" y="-55142"/>
                  <a:pt x="3950618" y="37754"/>
                  <a:pt x="4089114" y="0"/>
                </a:cubicBezTo>
                <a:cubicBezTo>
                  <a:pt x="4124160" y="136832"/>
                  <a:pt x="4087807" y="233037"/>
                  <a:pt x="4089114" y="460097"/>
                </a:cubicBezTo>
                <a:cubicBezTo>
                  <a:pt x="4090421" y="687157"/>
                  <a:pt x="4048811" y="728689"/>
                  <a:pt x="4089114" y="871763"/>
                </a:cubicBezTo>
                <a:cubicBezTo>
                  <a:pt x="4129417" y="1014837"/>
                  <a:pt x="4062784" y="1241133"/>
                  <a:pt x="4089114" y="1404508"/>
                </a:cubicBezTo>
                <a:cubicBezTo>
                  <a:pt x="4115444" y="1567884"/>
                  <a:pt x="4045348" y="1678106"/>
                  <a:pt x="4089114" y="1913036"/>
                </a:cubicBezTo>
                <a:cubicBezTo>
                  <a:pt x="4132880" y="2147966"/>
                  <a:pt x="4059349" y="2247991"/>
                  <a:pt x="4089114" y="2421565"/>
                </a:cubicBezTo>
                <a:cubicBezTo>
                  <a:pt x="3940587" y="2441153"/>
                  <a:pt x="3768262" y="2386917"/>
                  <a:pt x="3504955" y="2421565"/>
                </a:cubicBezTo>
                <a:cubicBezTo>
                  <a:pt x="3241648" y="2456213"/>
                  <a:pt x="3265812" y="2413409"/>
                  <a:pt x="3043469" y="2421565"/>
                </a:cubicBezTo>
                <a:cubicBezTo>
                  <a:pt x="2821126" y="2429721"/>
                  <a:pt x="2620915" y="2380913"/>
                  <a:pt x="2459310" y="2421565"/>
                </a:cubicBezTo>
                <a:cubicBezTo>
                  <a:pt x="2297705" y="2462217"/>
                  <a:pt x="2150810" y="2362854"/>
                  <a:pt x="1916042" y="2421565"/>
                </a:cubicBezTo>
                <a:cubicBezTo>
                  <a:pt x="1681274" y="2480276"/>
                  <a:pt x="1410268" y="2361888"/>
                  <a:pt x="1250101" y="2421565"/>
                </a:cubicBezTo>
                <a:cubicBezTo>
                  <a:pt x="1089934" y="2481242"/>
                  <a:pt x="865611" y="2405678"/>
                  <a:pt x="747724" y="2421565"/>
                </a:cubicBezTo>
                <a:cubicBezTo>
                  <a:pt x="629837" y="2437452"/>
                  <a:pt x="345346" y="2333249"/>
                  <a:pt x="0" y="2421565"/>
                </a:cubicBezTo>
                <a:cubicBezTo>
                  <a:pt x="-37085" y="2210091"/>
                  <a:pt x="24065" y="2117576"/>
                  <a:pt x="0" y="1937252"/>
                </a:cubicBezTo>
                <a:cubicBezTo>
                  <a:pt x="-24065" y="1756928"/>
                  <a:pt x="34600" y="1565635"/>
                  <a:pt x="0" y="1428723"/>
                </a:cubicBezTo>
                <a:cubicBezTo>
                  <a:pt x="-34600" y="1291811"/>
                  <a:pt x="60411" y="1088784"/>
                  <a:pt x="0" y="895979"/>
                </a:cubicBezTo>
                <a:cubicBezTo>
                  <a:pt x="-60411" y="703174"/>
                  <a:pt x="28433" y="28941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464359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17390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2904046" y="-59353"/>
            <a:ext cx="6383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Песочные строители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189144" y="748476"/>
            <a:ext cx="581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пространственных представлений,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слуховой и зрительной памяти.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95298" y="1472020"/>
            <a:ext cx="5476126" cy="3785652"/>
          </a:xfrm>
          <a:custGeom>
            <a:avLst/>
            <a:gdLst>
              <a:gd name="csX0" fmla="*/ 0 w 5476126"/>
              <a:gd name="csY0" fmla="*/ 0 h 3785652"/>
              <a:gd name="csX1" fmla="*/ 547613 w 5476126"/>
              <a:gd name="csY1" fmla="*/ 0 h 3785652"/>
              <a:gd name="csX2" fmla="*/ 930941 w 5476126"/>
              <a:gd name="csY2" fmla="*/ 0 h 3785652"/>
              <a:gd name="csX3" fmla="*/ 1314270 w 5476126"/>
              <a:gd name="csY3" fmla="*/ 0 h 3785652"/>
              <a:gd name="csX4" fmla="*/ 1971405 w 5476126"/>
              <a:gd name="csY4" fmla="*/ 0 h 3785652"/>
              <a:gd name="csX5" fmla="*/ 2573779 w 5476126"/>
              <a:gd name="csY5" fmla="*/ 0 h 3785652"/>
              <a:gd name="csX6" fmla="*/ 3121392 w 5476126"/>
              <a:gd name="csY6" fmla="*/ 0 h 3785652"/>
              <a:gd name="csX7" fmla="*/ 3504721 w 5476126"/>
              <a:gd name="csY7" fmla="*/ 0 h 3785652"/>
              <a:gd name="csX8" fmla="*/ 3942811 w 5476126"/>
              <a:gd name="csY8" fmla="*/ 0 h 3785652"/>
              <a:gd name="csX9" fmla="*/ 4599946 w 5476126"/>
              <a:gd name="csY9" fmla="*/ 0 h 3785652"/>
              <a:gd name="csX10" fmla="*/ 5476126 w 5476126"/>
              <a:gd name="csY10" fmla="*/ 0 h 3785652"/>
              <a:gd name="csX11" fmla="*/ 5476126 w 5476126"/>
              <a:gd name="csY11" fmla="*/ 578664 h 3785652"/>
              <a:gd name="csX12" fmla="*/ 5476126 w 5476126"/>
              <a:gd name="csY12" fmla="*/ 1043758 h 3785652"/>
              <a:gd name="csX13" fmla="*/ 5476126 w 5476126"/>
              <a:gd name="csY13" fmla="*/ 1660279 h 3785652"/>
              <a:gd name="csX14" fmla="*/ 5476126 w 5476126"/>
              <a:gd name="csY14" fmla="*/ 2125373 h 3785652"/>
              <a:gd name="csX15" fmla="*/ 5476126 w 5476126"/>
              <a:gd name="csY15" fmla="*/ 2552611 h 3785652"/>
              <a:gd name="csX16" fmla="*/ 5476126 w 5476126"/>
              <a:gd name="csY16" fmla="*/ 3055562 h 3785652"/>
              <a:gd name="csX17" fmla="*/ 5476126 w 5476126"/>
              <a:gd name="csY17" fmla="*/ 3785652 h 3785652"/>
              <a:gd name="csX18" fmla="*/ 4983275 w 5476126"/>
              <a:gd name="csY18" fmla="*/ 3785652 h 3785652"/>
              <a:gd name="csX19" fmla="*/ 4326140 w 5476126"/>
              <a:gd name="csY19" fmla="*/ 3785652 h 3785652"/>
              <a:gd name="csX20" fmla="*/ 3942811 w 5476126"/>
              <a:gd name="csY20" fmla="*/ 3785652 h 3785652"/>
              <a:gd name="csX21" fmla="*/ 3340437 w 5476126"/>
              <a:gd name="csY21" fmla="*/ 3785652 h 3785652"/>
              <a:gd name="csX22" fmla="*/ 2792824 w 5476126"/>
              <a:gd name="csY22" fmla="*/ 3785652 h 3785652"/>
              <a:gd name="csX23" fmla="*/ 2190450 w 5476126"/>
              <a:gd name="csY23" fmla="*/ 3785652 h 3785652"/>
              <a:gd name="csX24" fmla="*/ 1752360 w 5476126"/>
              <a:gd name="csY24" fmla="*/ 3785652 h 3785652"/>
              <a:gd name="csX25" fmla="*/ 1095225 w 5476126"/>
              <a:gd name="csY25" fmla="*/ 3785652 h 3785652"/>
              <a:gd name="csX26" fmla="*/ 547613 w 5476126"/>
              <a:gd name="csY26" fmla="*/ 3785652 h 3785652"/>
              <a:gd name="csX27" fmla="*/ 0 w 5476126"/>
              <a:gd name="csY27" fmla="*/ 3785652 h 3785652"/>
              <a:gd name="csX28" fmla="*/ 0 w 5476126"/>
              <a:gd name="csY28" fmla="*/ 3244845 h 3785652"/>
              <a:gd name="csX29" fmla="*/ 0 w 5476126"/>
              <a:gd name="csY29" fmla="*/ 2741894 h 3785652"/>
              <a:gd name="csX30" fmla="*/ 0 w 5476126"/>
              <a:gd name="csY30" fmla="*/ 2163230 h 3785652"/>
              <a:gd name="csX31" fmla="*/ 0 w 5476126"/>
              <a:gd name="csY31" fmla="*/ 1622422 h 3785652"/>
              <a:gd name="csX32" fmla="*/ 0 w 5476126"/>
              <a:gd name="csY32" fmla="*/ 1157328 h 3785652"/>
              <a:gd name="csX33" fmla="*/ 0 w 5476126"/>
              <a:gd name="csY33" fmla="*/ 730090 h 3785652"/>
              <a:gd name="csX34" fmla="*/ 0 w 5476126"/>
              <a:gd name="csY34" fmla="*/ 0 h 3785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5476126" h="3785652" fill="none" extrusionOk="0">
                <a:moveTo>
                  <a:pt x="0" y="0"/>
                </a:moveTo>
                <a:cubicBezTo>
                  <a:pt x="221568" y="-35217"/>
                  <a:pt x="431898" y="10411"/>
                  <a:pt x="547613" y="0"/>
                </a:cubicBezTo>
                <a:cubicBezTo>
                  <a:pt x="663328" y="-10411"/>
                  <a:pt x="818689" y="22052"/>
                  <a:pt x="930941" y="0"/>
                </a:cubicBezTo>
                <a:cubicBezTo>
                  <a:pt x="1043193" y="-22052"/>
                  <a:pt x="1211689" y="14610"/>
                  <a:pt x="1314270" y="0"/>
                </a:cubicBezTo>
                <a:cubicBezTo>
                  <a:pt x="1416851" y="-14610"/>
                  <a:pt x="1654176" y="36530"/>
                  <a:pt x="1971405" y="0"/>
                </a:cubicBezTo>
                <a:cubicBezTo>
                  <a:pt x="2288634" y="-36530"/>
                  <a:pt x="2324548" y="32727"/>
                  <a:pt x="2573779" y="0"/>
                </a:cubicBezTo>
                <a:cubicBezTo>
                  <a:pt x="2823010" y="-32727"/>
                  <a:pt x="2971307" y="18443"/>
                  <a:pt x="3121392" y="0"/>
                </a:cubicBezTo>
                <a:cubicBezTo>
                  <a:pt x="3271477" y="-18443"/>
                  <a:pt x="3382997" y="33016"/>
                  <a:pt x="3504721" y="0"/>
                </a:cubicBezTo>
                <a:cubicBezTo>
                  <a:pt x="3626445" y="-33016"/>
                  <a:pt x="3831745" y="29989"/>
                  <a:pt x="3942811" y="0"/>
                </a:cubicBezTo>
                <a:cubicBezTo>
                  <a:pt x="4053877" y="-29989"/>
                  <a:pt x="4386758" y="15931"/>
                  <a:pt x="4599946" y="0"/>
                </a:cubicBezTo>
                <a:cubicBezTo>
                  <a:pt x="4813134" y="-15931"/>
                  <a:pt x="5213377" y="74288"/>
                  <a:pt x="5476126" y="0"/>
                </a:cubicBezTo>
                <a:cubicBezTo>
                  <a:pt x="5537733" y="123642"/>
                  <a:pt x="5456986" y="455283"/>
                  <a:pt x="5476126" y="578664"/>
                </a:cubicBezTo>
                <a:cubicBezTo>
                  <a:pt x="5495266" y="702045"/>
                  <a:pt x="5462155" y="925703"/>
                  <a:pt x="5476126" y="1043758"/>
                </a:cubicBezTo>
                <a:cubicBezTo>
                  <a:pt x="5490097" y="1161813"/>
                  <a:pt x="5470018" y="1420526"/>
                  <a:pt x="5476126" y="1660279"/>
                </a:cubicBezTo>
                <a:cubicBezTo>
                  <a:pt x="5482234" y="1900032"/>
                  <a:pt x="5420583" y="1894584"/>
                  <a:pt x="5476126" y="2125373"/>
                </a:cubicBezTo>
                <a:cubicBezTo>
                  <a:pt x="5531669" y="2356162"/>
                  <a:pt x="5450996" y="2396480"/>
                  <a:pt x="5476126" y="2552611"/>
                </a:cubicBezTo>
                <a:cubicBezTo>
                  <a:pt x="5501256" y="2708742"/>
                  <a:pt x="5455452" y="2861437"/>
                  <a:pt x="5476126" y="3055562"/>
                </a:cubicBezTo>
                <a:cubicBezTo>
                  <a:pt x="5496800" y="3249687"/>
                  <a:pt x="5443198" y="3539416"/>
                  <a:pt x="5476126" y="3785652"/>
                </a:cubicBezTo>
                <a:cubicBezTo>
                  <a:pt x="5235429" y="3809563"/>
                  <a:pt x="5162095" y="3736371"/>
                  <a:pt x="4983275" y="3785652"/>
                </a:cubicBezTo>
                <a:cubicBezTo>
                  <a:pt x="4804455" y="3834933"/>
                  <a:pt x="4482531" y="3767111"/>
                  <a:pt x="4326140" y="3785652"/>
                </a:cubicBezTo>
                <a:cubicBezTo>
                  <a:pt x="4169749" y="3804193"/>
                  <a:pt x="4120397" y="3769124"/>
                  <a:pt x="3942811" y="3785652"/>
                </a:cubicBezTo>
                <a:cubicBezTo>
                  <a:pt x="3765225" y="3802180"/>
                  <a:pt x="3542526" y="3749586"/>
                  <a:pt x="3340437" y="3785652"/>
                </a:cubicBezTo>
                <a:cubicBezTo>
                  <a:pt x="3138348" y="3821718"/>
                  <a:pt x="2939489" y="3766625"/>
                  <a:pt x="2792824" y="3785652"/>
                </a:cubicBezTo>
                <a:cubicBezTo>
                  <a:pt x="2646159" y="3804679"/>
                  <a:pt x="2373496" y="3716261"/>
                  <a:pt x="2190450" y="3785652"/>
                </a:cubicBezTo>
                <a:cubicBezTo>
                  <a:pt x="2007404" y="3855043"/>
                  <a:pt x="1867460" y="3759759"/>
                  <a:pt x="1752360" y="3785652"/>
                </a:cubicBezTo>
                <a:cubicBezTo>
                  <a:pt x="1637260" y="3811545"/>
                  <a:pt x="1247832" y="3771536"/>
                  <a:pt x="1095225" y="3785652"/>
                </a:cubicBezTo>
                <a:cubicBezTo>
                  <a:pt x="942619" y="3799768"/>
                  <a:pt x="767167" y="3763014"/>
                  <a:pt x="547613" y="3785652"/>
                </a:cubicBezTo>
                <a:cubicBezTo>
                  <a:pt x="328059" y="3808290"/>
                  <a:pt x="115133" y="3725298"/>
                  <a:pt x="0" y="3785652"/>
                </a:cubicBezTo>
                <a:cubicBezTo>
                  <a:pt x="-39099" y="3576953"/>
                  <a:pt x="18460" y="3483522"/>
                  <a:pt x="0" y="3244845"/>
                </a:cubicBezTo>
                <a:cubicBezTo>
                  <a:pt x="-18460" y="3006168"/>
                  <a:pt x="14545" y="2885734"/>
                  <a:pt x="0" y="2741894"/>
                </a:cubicBezTo>
                <a:cubicBezTo>
                  <a:pt x="-14545" y="2598054"/>
                  <a:pt x="50986" y="2388184"/>
                  <a:pt x="0" y="2163230"/>
                </a:cubicBezTo>
                <a:cubicBezTo>
                  <a:pt x="-50986" y="1938276"/>
                  <a:pt x="41619" y="1891206"/>
                  <a:pt x="0" y="1622422"/>
                </a:cubicBezTo>
                <a:cubicBezTo>
                  <a:pt x="-41619" y="1353638"/>
                  <a:pt x="49495" y="1263942"/>
                  <a:pt x="0" y="1157328"/>
                </a:cubicBezTo>
                <a:cubicBezTo>
                  <a:pt x="-49495" y="1050714"/>
                  <a:pt x="23632" y="818036"/>
                  <a:pt x="0" y="730090"/>
                </a:cubicBezTo>
                <a:cubicBezTo>
                  <a:pt x="-23632" y="642144"/>
                  <a:pt x="63956" y="362108"/>
                  <a:pt x="0" y="0"/>
                </a:cubicBezTo>
                <a:close/>
              </a:path>
              <a:path w="5476126" h="3785652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504500" y="256305"/>
                  <a:pt x="5417615" y="330354"/>
                  <a:pt x="5476126" y="540807"/>
                </a:cubicBezTo>
                <a:cubicBezTo>
                  <a:pt x="5534637" y="751260"/>
                  <a:pt x="5424075" y="887262"/>
                  <a:pt x="5476126" y="1043758"/>
                </a:cubicBezTo>
                <a:cubicBezTo>
                  <a:pt x="5528177" y="1200254"/>
                  <a:pt x="5455564" y="1451209"/>
                  <a:pt x="5476126" y="1584566"/>
                </a:cubicBezTo>
                <a:cubicBezTo>
                  <a:pt x="5496688" y="1717923"/>
                  <a:pt x="5470734" y="1965330"/>
                  <a:pt x="5476126" y="2125373"/>
                </a:cubicBezTo>
                <a:cubicBezTo>
                  <a:pt x="5481518" y="2285416"/>
                  <a:pt x="5454902" y="2544119"/>
                  <a:pt x="5476126" y="2666181"/>
                </a:cubicBezTo>
                <a:cubicBezTo>
                  <a:pt x="5497350" y="2788243"/>
                  <a:pt x="5416067" y="2967085"/>
                  <a:pt x="5476126" y="3206988"/>
                </a:cubicBezTo>
                <a:cubicBezTo>
                  <a:pt x="5536185" y="3446891"/>
                  <a:pt x="5431536" y="3551957"/>
                  <a:pt x="5476126" y="3785652"/>
                </a:cubicBezTo>
                <a:cubicBezTo>
                  <a:pt x="5222042" y="3846964"/>
                  <a:pt x="5068805" y="3725463"/>
                  <a:pt x="4818991" y="3785652"/>
                </a:cubicBezTo>
                <a:cubicBezTo>
                  <a:pt x="4569177" y="3845841"/>
                  <a:pt x="4381918" y="3751871"/>
                  <a:pt x="4161856" y="3785652"/>
                </a:cubicBezTo>
                <a:cubicBezTo>
                  <a:pt x="3941795" y="3819433"/>
                  <a:pt x="3856710" y="3768401"/>
                  <a:pt x="3778527" y="3785652"/>
                </a:cubicBezTo>
                <a:cubicBezTo>
                  <a:pt x="3700344" y="3802903"/>
                  <a:pt x="3400321" y="3784806"/>
                  <a:pt x="3121392" y="3785652"/>
                </a:cubicBezTo>
                <a:cubicBezTo>
                  <a:pt x="2842464" y="3786498"/>
                  <a:pt x="2775124" y="3722908"/>
                  <a:pt x="2464257" y="3785652"/>
                </a:cubicBezTo>
                <a:cubicBezTo>
                  <a:pt x="2153391" y="3848396"/>
                  <a:pt x="2102962" y="3745012"/>
                  <a:pt x="1916644" y="3785652"/>
                </a:cubicBezTo>
                <a:cubicBezTo>
                  <a:pt x="1730326" y="3826292"/>
                  <a:pt x="1457577" y="3751317"/>
                  <a:pt x="1314270" y="3785652"/>
                </a:cubicBezTo>
                <a:cubicBezTo>
                  <a:pt x="1170963" y="3819987"/>
                  <a:pt x="964093" y="3752812"/>
                  <a:pt x="876180" y="3785652"/>
                </a:cubicBezTo>
                <a:cubicBezTo>
                  <a:pt x="788267" y="3818492"/>
                  <a:pt x="289407" y="3718593"/>
                  <a:pt x="0" y="3785652"/>
                </a:cubicBezTo>
                <a:cubicBezTo>
                  <a:pt x="-23496" y="3655592"/>
                  <a:pt x="19028" y="3415994"/>
                  <a:pt x="0" y="3320558"/>
                </a:cubicBezTo>
                <a:cubicBezTo>
                  <a:pt x="-19028" y="3225122"/>
                  <a:pt x="19228" y="2976360"/>
                  <a:pt x="0" y="2855463"/>
                </a:cubicBezTo>
                <a:cubicBezTo>
                  <a:pt x="-19228" y="2734567"/>
                  <a:pt x="30119" y="2567477"/>
                  <a:pt x="0" y="2314656"/>
                </a:cubicBezTo>
                <a:cubicBezTo>
                  <a:pt x="-30119" y="2061835"/>
                  <a:pt x="55660" y="1997740"/>
                  <a:pt x="0" y="1735992"/>
                </a:cubicBezTo>
                <a:cubicBezTo>
                  <a:pt x="-55660" y="1474244"/>
                  <a:pt x="60858" y="1350073"/>
                  <a:pt x="0" y="1195184"/>
                </a:cubicBezTo>
                <a:cubicBezTo>
                  <a:pt x="-60858" y="1040295"/>
                  <a:pt x="36728" y="824194"/>
                  <a:pt x="0" y="730090"/>
                </a:cubicBezTo>
                <a:cubicBezTo>
                  <a:pt x="-36728" y="635986"/>
                  <a:pt x="77481" y="2372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песочной страны просят ребят помочь им построить домики. Для начала надо наметить на песке, где будет строиться тот или иной дом. Например, в верхнем правом углу песочницы будет жить бегемотик. Необходимо выбрать формочку с изображением бегемота и сделай отпечаток.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Подобным образом педагог дает детям задание расселить всех жителей песочницы. Задание можно также усложнить путем введения большего количества персонажей, расселения игрушек по нарисованному взрослым плану.</a:t>
            </a:r>
          </a:p>
        </p:txBody>
      </p:sp>
      <p:pic>
        <p:nvPicPr>
          <p:cNvPr id="8" name="Рисунок 7" descr="Изображение выглядит как стол, трава, сиди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36492FF0-7F85-4BA0-A365-3DF0608B0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68" y="1919958"/>
            <a:ext cx="4108687" cy="2736451"/>
          </a:xfrm>
          <a:custGeom>
            <a:avLst/>
            <a:gdLst>
              <a:gd name="csX0" fmla="*/ 0 w 4108687"/>
              <a:gd name="csY0" fmla="*/ 0 h 2736451"/>
              <a:gd name="csX1" fmla="*/ 504782 w 4108687"/>
              <a:gd name="csY1" fmla="*/ 0 h 2736451"/>
              <a:gd name="csX2" fmla="*/ 1009563 w 4108687"/>
              <a:gd name="csY2" fmla="*/ 0 h 2736451"/>
              <a:gd name="csX3" fmla="*/ 1596518 w 4108687"/>
              <a:gd name="csY3" fmla="*/ 0 h 2736451"/>
              <a:gd name="csX4" fmla="*/ 2101300 w 4108687"/>
              <a:gd name="csY4" fmla="*/ 0 h 2736451"/>
              <a:gd name="csX5" fmla="*/ 2606081 w 4108687"/>
              <a:gd name="csY5" fmla="*/ 0 h 2736451"/>
              <a:gd name="csX6" fmla="*/ 3069776 w 4108687"/>
              <a:gd name="csY6" fmla="*/ 0 h 2736451"/>
              <a:gd name="csX7" fmla="*/ 4108687 w 4108687"/>
              <a:gd name="csY7" fmla="*/ 0 h 2736451"/>
              <a:gd name="csX8" fmla="*/ 4108687 w 4108687"/>
              <a:gd name="csY8" fmla="*/ 574655 h 2736451"/>
              <a:gd name="csX9" fmla="*/ 4108687 w 4108687"/>
              <a:gd name="csY9" fmla="*/ 1067216 h 2736451"/>
              <a:gd name="csX10" fmla="*/ 4108687 w 4108687"/>
              <a:gd name="csY10" fmla="*/ 1641871 h 2736451"/>
              <a:gd name="csX11" fmla="*/ 4108687 w 4108687"/>
              <a:gd name="csY11" fmla="*/ 2161796 h 2736451"/>
              <a:gd name="csX12" fmla="*/ 4108687 w 4108687"/>
              <a:gd name="csY12" fmla="*/ 2736451 h 2736451"/>
              <a:gd name="csX13" fmla="*/ 3562819 w 4108687"/>
              <a:gd name="csY13" fmla="*/ 2736451 h 2736451"/>
              <a:gd name="csX14" fmla="*/ 2975863 w 4108687"/>
              <a:gd name="csY14" fmla="*/ 2736451 h 2736451"/>
              <a:gd name="csX15" fmla="*/ 2347821 w 4108687"/>
              <a:gd name="csY15" fmla="*/ 2736451 h 2736451"/>
              <a:gd name="csX16" fmla="*/ 1801953 w 4108687"/>
              <a:gd name="csY16" fmla="*/ 2736451 h 2736451"/>
              <a:gd name="csX17" fmla="*/ 1256084 w 4108687"/>
              <a:gd name="csY17" fmla="*/ 2736451 h 2736451"/>
              <a:gd name="csX18" fmla="*/ 628042 w 4108687"/>
              <a:gd name="csY18" fmla="*/ 2736451 h 2736451"/>
              <a:gd name="csX19" fmla="*/ 0 w 4108687"/>
              <a:gd name="csY19" fmla="*/ 2736451 h 2736451"/>
              <a:gd name="csX20" fmla="*/ 0 w 4108687"/>
              <a:gd name="csY20" fmla="*/ 2271254 h 2736451"/>
              <a:gd name="csX21" fmla="*/ 0 w 4108687"/>
              <a:gd name="csY21" fmla="*/ 1669235 h 2736451"/>
              <a:gd name="csX22" fmla="*/ 0 w 4108687"/>
              <a:gd name="csY22" fmla="*/ 1149309 h 2736451"/>
              <a:gd name="csX23" fmla="*/ 0 w 4108687"/>
              <a:gd name="csY23" fmla="*/ 574655 h 2736451"/>
              <a:gd name="csX24" fmla="*/ 0 w 4108687"/>
              <a:gd name="csY24" fmla="*/ 0 h 27364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4108687" h="2736451" fill="none" extrusionOk="0">
                <a:moveTo>
                  <a:pt x="0" y="0"/>
                </a:moveTo>
                <a:cubicBezTo>
                  <a:pt x="130094" y="-40199"/>
                  <a:pt x="375395" y="30670"/>
                  <a:pt x="504782" y="0"/>
                </a:cubicBezTo>
                <a:cubicBezTo>
                  <a:pt x="634169" y="-30670"/>
                  <a:pt x="876072" y="44620"/>
                  <a:pt x="1009563" y="0"/>
                </a:cubicBezTo>
                <a:cubicBezTo>
                  <a:pt x="1143054" y="-44620"/>
                  <a:pt x="1374878" y="31163"/>
                  <a:pt x="1596518" y="0"/>
                </a:cubicBezTo>
                <a:cubicBezTo>
                  <a:pt x="1818159" y="-31163"/>
                  <a:pt x="1968512" y="17911"/>
                  <a:pt x="2101300" y="0"/>
                </a:cubicBezTo>
                <a:cubicBezTo>
                  <a:pt x="2234088" y="-17911"/>
                  <a:pt x="2498146" y="13027"/>
                  <a:pt x="2606081" y="0"/>
                </a:cubicBezTo>
                <a:cubicBezTo>
                  <a:pt x="2714016" y="-13027"/>
                  <a:pt x="2948201" y="19315"/>
                  <a:pt x="3069776" y="0"/>
                </a:cubicBezTo>
                <a:cubicBezTo>
                  <a:pt x="3191351" y="-19315"/>
                  <a:pt x="3832444" y="49415"/>
                  <a:pt x="4108687" y="0"/>
                </a:cubicBezTo>
                <a:cubicBezTo>
                  <a:pt x="4121441" y="172748"/>
                  <a:pt x="4093414" y="445313"/>
                  <a:pt x="4108687" y="574655"/>
                </a:cubicBezTo>
                <a:cubicBezTo>
                  <a:pt x="4123960" y="703997"/>
                  <a:pt x="4080254" y="945327"/>
                  <a:pt x="4108687" y="1067216"/>
                </a:cubicBezTo>
                <a:cubicBezTo>
                  <a:pt x="4137120" y="1189105"/>
                  <a:pt x="4099242" y="1422689"/>
                  <a:pt x="4108687" y="1641871"/>
                </a:cubicBezTo>
                <a:cubicBezTo>
                  <a:pt x="4118132" y="1861054"/>
                  <a:pt x="4052337" y="1942578"/>
                  <a:pt x="4108687" y="2161796"/>
                </a:cubicBezTo>
                <a:cubicBezTo>
                  <a:pt x="4165037" y="2381014"/>
                  <a:pt x="4040886" y="2613826"/>
                  <a:pt x="4108687" y="2736451"/>
                </a:cubicBezTo>
                <a:cubicBezTo>
                  <a:pt x="3912121" y="2754329"/>
                  <a:pt x="3678737" y="2705226"/>
                  <a:pt x="3562819" y="2736451"/>
                </a:cubicBezTo>
                <a:cubicBezTo>
                  <a:pt x="3446901" y="2767676"/>
                  <a:pt x="3243106" y="2694055"/>
                  <a:pt x="2975863" y="2736451"/>
                </a:cubicBezTo>
                <a:cubicBezTo>
                  <a:pt x="2708620" y="2778847"/>
                  <a:pt x="2627140" y="2694195"/>
                  <a:pt x="2347821" y="2736451"/>
                </a:cubicBezTo>
                <a:cubicBezTo>
                  <a:pt x="2068502" y="2778707"/>
                  <a:pt x="1994335" y="2733854"/>
                  <a:pt x="1801953" y="2736451"/>
                </a:cubicBezTo>
                <a:cubicBezTo>
                  <a:pt x="1609571" y="2739048"/>
                  <a:pt x="1410857" y="2716843"/>
                  <a:pt x="1256084" y="2736451"/>
                </a:cubicBezTo>
                <a:cubicBezTo>
                  <a:pt x="1101311" y="2756059"/>
                  <a:pt x="925111" y="2715294"/>
                  <a:pt x="628042" y="2736451"/>
                </a:cubicBezTo>
                <a:cubicBezTo>
                  <a:pt x="330973" y="2757608"/>
                  <a:pt x="147420" y="2728205"/>
                  <a:pt x="0" y="2736451"/>
                </a:cubicBezTo>
                <a:cubicBezTo>
                  <a:pt x="-43908" y="2524169"/>
                  <a:pt x="34762" y="2382023"/>
                  <a:pt x="0" y="2271254"/>
                </a:cubicBezTo>
                <a:cubicBezTo>
                  <a:pt x="-34762" y="2160485"/>
                  <a:pt x="21177" y="1854550"/>
                  <a:pt x="0" y="1669235"/>
                </a:cubicBezTo>
                <a:cubicBezTo>
                  <a:pt x="-21177" y="1483920"/>
                  <a:pt x="15865" y="1358503"/>
                  <a:pt x="0" y="1149309"/>
                </a:cubicBezTo>
                <a:cubicBezTo>
                  <a:pt x="-15865" y="940115"/>
                  <a:pt x="62829" y="821132"/>
                  <a:pt x="0" y="574655"/>
                </a:cubicBezTo>
                <a:cubicBezTo>
                  <a:pt x="-62829" y="328178"/>
                  <a:pt x="33848" y="209660"/>
                  <a:pt x="0" y="0"/>
                </a:cubicBezTo>
                <a:close/>
              </a:path>
              <a:path w="4108687" h="2736451" stroke="0" extrusionOk="0">
                <a:moveTo>
                  <a:pt x="0" y="0"/>
                </a:moveTo>
                <a:cubicBezTo>
                  <a:pt x="160636" y="-41651"/>
                  <a:pt x="443064" y="46860"/>
                  <a:pt x="628042" y="0"/>
                </a:cubicBezTo>
                <a:cubicBezTo>
                  <a:pt x="813020" y="-46860"/>
                  <a:pt x="1016471" y="18822"/>
                  <a:pt x="1297171" y="0"/>
                </a:cubicBezTo>
                <a:cubicBezTo>
                  <a:pt x="1577871" y="-18822"/>
                  <a:pt x="1646072" y="4815"/>
                  <a:pt x="1925213" y="0"/>
                </a:cubicBezTo>
                <a:cubicBezTo>
                  <a:pt x="2204354" y="-4815"/>
                  <a:pt x="2373116" y="24574"/>
                  <a:pt x="2512169" y="0"/>
                </a:cubicBezTo>
                <a:cubicBezTo>
                  <a:pt x="2651222" y="-24574"/>
                  <a:pt x="2815102" y="13725"/>
                  <a:pt x="3016950" y="0"/>
                </a:cubicBezTo>
                <a:cubicBezTo>
                  <a:pt x="3218798" y="-13725"/>
                  <a:pt x="3709870" y="49617"/>
                  <a:pt x="4108687" y="0"/>
                </a:cubicBezTo>
                <a:cubicBezTo>
                  <a:pt x="4156132" y="132722"/>
                  <a:pt x="4069175" y="328847"/>
                  <a:pt x="4108687" y="547290"/>
                </a:cubicBezTo>
                <a:cubicBezTo>
                  <a:pt x="4148199" y="765733"/>
                  <a:pt x="4062879" y="818429"/>
                  <a:pt x="4108687" y="1012487"/>
                </a:cubicBezTo>
                <a:cubicBezTo>
                  <a:pt x="4154495" y="1206545"/>
                  <a:pt x="4068418" y="1289941"/>
                  <a:pt x="4108687" y="1505048"/>
                </a:cubicBezTo>
                <a:cubicBezTo>
                  <a:pt x="4148956" y="1720155"/>
                  <a:pt x="4067990" y="1853952"/>
                  <a:pt x="4108687" y="2107067"/>
                </a:cubicBezTo>
                <a:cubicBezTo>
                  <a:pt x="4149384" y="2360182"/>
                  <a:pt x="4063454" y="2458621"/>
                  <a:pt x="4108687" y="2736451"/>
                </a:cubicBezTo>
                <a:cubicBezTo>
                  <a:pt x="3976498" y="2762565"/>
                  <a:pt x="3709438" y="2714395"/>
                  <a:pt x="3603905" y="2736451"/>
                </a:cubicBezTo>
                <a:cubicBezTo>
                  <a:pt x="3498372" y="2758507"/>
                  <a:pt x="3280684" y="2705072"/>
                  <a:pt x="3140211" y="2736451"/>
                </a:cubicBezTo>
                <a:cubicBezTo>
                  <a:pt x="2999738" y="2767830"/>
                  <a:pt x="2827410" y="2725756"/>
                  <a:pt x="2676516" y="2736451"/>
                </a:cubicBezTo>
                <a:cubicBezTo>
                  <a:pt x="2525622" y="2747146"/>
                  <a:pt x="2164731" y="2666636"/>
                  <a:pt x="2007387" y="2736451"/>
                </a:cubicBezTo>
                <a:cubicBezTo>
                  <a:pt x="1850043" y="2806266"/>
                  <a:pt x="1708966" y="2697018"/>
                  <a:pt x="1543692" y="2736451"/>
                </a:cubicBezTo>
                <a:cubicBezTo>
                  <a:pt x="1378419" y="2775884"/>
                  <a:pt x="1201816" y="2704736"/>
                  <a:pt x="1079998" y="2736451"/>
                </a:cubicBezTo>
                <a:cubicBezTo>
                  <a:pt x="958180" y="2768166"/>
                  <a:pt x="362408" y="2700900"/>
                  <a:pt x="0" y="2736451"/>
                </a:cubicBezTo>
                <a:cubicBezTo>
                  <a:pt x="-65334" y="2605937"/>
                  <a:pt x="22996" y="2395036"/>
                  <a:pt x="0" y="2161796"/>
                </a:cubicBezTo>
                <a:cubicBezTo>
                  <a:pt x="-22996" y="1928557"/>
                  <a:pt x="30878" y="1823007"/>
                  <a:pt x="0" y="1669235"/>
                </a:cubicBezTo>
                <a:cubicBezTo>
                  <a:pt x="-30878" y="1515463"/>
                  <a:pt x="14443" y="1366826"/>
                  <a:pt x="0" y="1149309"/>
                </a:cubicBezTo>
                <a:cubicBezTo>
                  <a:pt x="-14443" y="931792"/>
                  <a:pt x="65243" y="750955"/>
                  <a:pt x="0" y="574655"/>
                </a:cubicBezTo>
                <a:cubicBezTo>
                  <a:pt x="-65243" y="398355"/>
                  <a:pt x="65072" y="264245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179045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62536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2854742" y="-59353"/>
            <a:ext cx="6482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Кто к нам приходил?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189753" y="748476"/>
            <a:ext cx="581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зрительного и тактильного восприятия.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726121" y="1538436"/>
            <a:ext cx="5476126" cy="3170099"/>
          </a:xfrm>
          <a:custGeom>
            <a:avLst/>
            <a:gdLst>
              <a:gd name="csX0" fmla="*/ 0 w 5476126"/>
              <a:gd name="csY0" fmla="*/ 0 h 3170099"/>
              <a:gd name="csX1" fmla="*/ 547613 w 5476126"/>
              <a:gd name="csY1" fmla="*/ 0 h 3170099"/>
              <a:gd name="csX2" fmla="*/ 985703 w 5476126"/>
              <a:gd name="csY2" fmla="*/ 0 h 3170099"/>
              <a:gd name="csX3" fmla="*/ 1423793 w 5476126"/>
              <a:gd name="csY3" fmla="*/ 0 h 3170099"/>
              <a:gd name="csX4" fmla="*/ 2026167 w 5476126"/>
              <a:gd name="csY4" fmla="*/ 0 h 3170099"/>
              <a:gd name="csX5" fmla="*/ 2409495 w 5476126"/>
              <a:gd name="csY5" fmla="*/ 0 h 3170099"/>
              <a:gd name="csX6" fmla="*/ 2792824 w 5476126"/>
              <a:gd name="csY6" fmla="*/ 0 h 3170099"/>
              <a:gd name="csX7" fmla="*/ 3449959 w 5476126"/>
              <a:gd name="csY7" fmla="*/ 0 h 3170099"/>
              <a:gd name="csX8" fmla="*/ 4052333 w 5476126"/>
              <a:gd name="csY8" fmla="*/ 0 h 3170099"/>
              <a:gd name="csX9" fmla="*/ 4599946 w 5476126"/>
              <a:gd name="csY9" fmla="*/ 0 h 3170099"/>
              <a:gd name="csX10" fmla="*/ 4983275 w 5476126"/>
              <a:gd name="csY10" fmla="*/ 0 h 3170099"/>
              <a:gd name="csX11" fmla="*/ 5476126 w 5476126"/>
              <a:gd name="csY11" fmla="*/ 0 h 3170099"/>
              <a:gd name="csX12" fmla="*/ 5476126 w 5476126"/>
              <a:gd name="csY12" fmla="*/ 591752 h 3170099"/>
              <a:gd name="csX13" fmla="*/ 5476126 w 5476126"/>
              <a:gd name="csY13" fmla="*/ 1024999 h 3170099"/>
              <a:gd name="csX14" fmla="*/ 5476126 w 5476126"/>
              <a:gd name="csY14" fmla="*/ 1489947 h 3170099"/>
              <a:gd name="csX15" fmla="*/ 5476126 w 5476126"/>
              <a:gd name="csY15" fmla="*/ 1954894 h 3170099"/>
              <a:gd name="csX16" fmla="*/ 5476126 w 5476126"/>
              <a:gd name="csY16" fmla="*/ 2546646 h 3170099"/>
              <a:gd name="csX17" fmla="*/ 5476126 w 5476126"/>
              <a:gd name="csY17" fmla="*/ 3170099 h 3170099"/>
              <a:gd name="csX18" fmla="*/ 5092797 w 5476126"/>
              <a:gd name="csY18" fmla="*/ 3170099 h 3170099"/>
              <a:gd name="csX19" fmla="*/ 4545185 w 5476126"/>
              <a:gd name="csY19" fmla="*/ 3170099 h 3170099"/>
              <a:gd name="csX20" fmla="*/ 3888049 w 5476126"/>
              <a:gd name="csY20" fmla="*/ 3170099 h 3170099"/>
              <a:gd name="csX21" fmla="*/ 3449959 w 5476126"/>
              <a:gd name="csY21" fmla="*/ 3170099 h 3170099"/>
              <a:gd name="csX22" fmla="*/ 2792824 w 5476126"/>
              <a:gd name="csY22" fmla="*/ 3170099 h 3170099"/>
              <a:gd name="csX23" fmla="*/ 2409495 w 5476126"/>
              <a:gd name="csY23" fmla="*/ 3170099 h 3170099"/>
              <a:gd name="csX24" fmla="*/ 1807122 w 5476126"/>
              <a:gd name="csY24" fmla="*/ 3170099 h 3170099"/>
              <a:gd name="csX25" fmla="*/ 1259509 w 5476126"/>
              <a:gd name="csY25" fmla="*/ 3170099 h 3170099"/>
              <a:gd name="csX26" fmla="*/ 657135 w 5476126"/>
              <a:gd name="csY26" fmla="*/ 3170099 h 3170099"/>
              <a:gd name="csX27" fmla="*/ 0 w 5476126"/>
              <a:gd name="csY27" fmla="*/ 3170099 h 3170099"/>
              <a:gd name="csX28" fmla="*/ 0 w 5476126"/>
              <a:gd name="csY28" fmla="*/ 2578347 h 3170099"/>
              <a:gd name="csX29" fmla="*/ 0 w 5476126"/>
              <a:gd name="csY29" fmla="*/ 1986595 h 3170099"/>
              <a:gd name="csX30" fmla="*/ 0 w 5476126"/>
              <a:gd name="csY30" fmla="*/ 1394844 h 3170099"/>
              <a:gd name="csX31" fmla="*/ 0 w 5476126"/>
              <a:gd name="csY31" fmla="*/ 803092 h 3170099"/>
              <a:gd name="csX32" fmla="*/ 0 w 5476126"/>
              <a:gd name="csY32" fmla="*/ 0 h 31700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5476126" h="3170099" fill="none" extrusionOk="0">
                <a:moveTo>
                  <a:pt x="0" y="0"/>
                </a:moveTo>
                <a:cubicBezTo>
                  <a:pt x="162364" y="-29072"/>
                  <a:pt x="363377" y="25196"/>
                  <a:pt x="547613" y="0"/>
                </a:cubicBezTo>
                <a:cubicBezTo>
                  <a:pt x="731849" y="-25196"/>
                  <a:pt x="883466" y="18214"/>
                  <a:pt x="985703" y="0"/>
                </a:cubicBezTo>
                <a:cubicBezTo>
                  <a:pt x="1087940" y="-18214"/>
                  <a:pt x="1320905" y="45288"/>
                  <a:pt x="1423793" y="0"/>
                </a:cubicBezTo>
                <a:cubicBezTo>
                  <a:pt x="1526681" y="-45288"/>
                  <a:pt x="1785991" y="69845"/>
                  <a:pt x="2026167" y="0"/>
                </a:cubicBezTo>
                <a:cubicBezTo>
                  <a:pt x="2266343" y="-69845"/>
                  <a:pt x="2297243" y="22052"/>
                  <a:pt x="2409495" y="0"/>
                </a:cubicBezTo>
                <a:cubicBezTo>
                  <a:pt x="2521747" y="-22052"/>
                  <a:pt x="2690243" y="14610"/>
                  <a:pt x="2792824" y="0"/>
                </a:cubicBezTo>
                <a:cubicBezTo>
                  <a:pt x="2895405" y="-14610"/>
                  <a:pt x="3132730" y="36530"/>
                  <a:pt x="3449959" y="0"/>
                </a:cubicBezTo>
                <a:cubicBezTo>
                  <a:pt x="3767188" y="-36530"/>
                  <a:pt x="3803102" y="32727"/>
                  <a:pt x="4052333" y="0"/>
                </a:cubicBezTo>
                <a:cubicBezTo>
                  <a:pt x="4301564" y="-32727"/>
                  <a:pt x="4449861" y="18443"/>
                  <a:pt x="4599946" y="0"/>
                </a:cubicBezTo>
                <a:cubicBezTo>
                  <a:pt x="4750031" y="-18443"/>
                  <a:pt x="4861551" y="33016"/>
                  <a:pt x="4983275" y="0"/>
                </a:cubicBezTo>
                <a:cubicBezTo>
                  <a:pt x="5104999" y="-33016"/>
                  <a:pt x="5310343" y="30535"/>
                  <a:pt x="5476126" y="0"/>
                </a:cubicBezTo>
                <a:cubicBezTo>
                  <a:pt x="5493011" y="288681"/>
                  <a:pt x="5420222" y="442261"/>
                  <a:pt x="5476126" y="591752"/>
                </a:cubicBezTo>
                <a:cubicBezTo>
                  <a:pt x="5532030" y="741243"/>
                  <a:pt x="5424647" y="884951"/>
                  <a:pt x="5476126" y="1024999"/>
                </a:cubicBezTo>
                <a:cubicBezTo>
                  <a:pt x="5527605" y="1165047"/>
                  <a:pt x="5466686" y="1258594"/>
                  <a:pt x="5476126" y="1489947"/>
                </a:cubicBezTo>
                <a:cubicBezTo>
                  <a:pt x="5485566" y="1721300"/>
                  <a:pt x="5448605" y="1846984"/>
                  <a:pt x="5476126" y="1954894"/>
                </a:cubicBezTo>
                <a:cubicBezTo>
                  <a:pt x="5503647" y="2062804"/>
                  <a:pt x="5431409" y="2284624"/>
                  <a:pt x="5476126" y="2546646"/>
                </a:cubicBezTo>
                <a:cubicBezTo>
                  <a:pt x="5520843" y="2808668"/>
                  <a:pt x="5436507" y="3031640"/>
                  <a:pt x="5476126" y="3170099"/>
                </a:cubicBezTo>
                <a:cubicBezTo>
                  <a:pt x="5333443" y="3206973"/>
                  <a:pt x="5277800" y="3160054"/>
                  <a:pt x="5092797" y="3170099"/>
                </a:cubicBezTo>
                <a:cubicBezTo>
                  <a:pt x="4907794" y="3180144"/>
                  <a:pt x="4749601" y="3148371"/>
                  <a:pt x="4545185" y="3170099"/>
                </a:cubicBezTo>
                <a:cubicBezTo>
                  <a:pt x="4340769" y="3191827"/>
                  <a:pt x="4050756" y="3158692"/>
                  <a:pt x="3888049" y="3170099"/>
                </a:cubicBezTo>
                <a:cubicBezTo>
                  <a:pt x="3725342" y="3181506"/>
                  <a:pt x="3623518" y="3128218"/>
                  <a:pt x="3449959" y="3170099"/>
                </a:cubicBezTo>
                <a:cubicBezTo>
                  <a:pt x="3276400" y="3211980"/>
                  <a:pt x="2949215" y="3151558"/>
                  <a:pt x="2792824" y="3170099"/>
                </a:cubicBezTo>
                <a:cubicBezTo>
                  <a:pt x="2636433" y="3188640"/>
                  <a:pt x="2587081" y="3153571"/>
                  <a:pt x="2409495" y="3170099"/>
                </a:cubicBezTo>
                <a:cubicBezTo>
                  <a:pt x="2231909" y="3186627"/>
                  <a:pt x="2007376" y="3131386"/>
                  <a:pt x="1807122" y="3170099"/>
                </a:cubicBezTo>
                <a:cubicBezTo>
                  <a:pt x="1606868" y="3208812"/>
                  <a:pt x="1406174" y="3151072"/>
                  <a:pt x="1259509" y="3170099"/>
                </a:cubicBezTo>
                <a:cubicBezTo>
                  <a:pt x="1112844" y="3189126"/>
                  <a:pt x="840181" y="3100708"/>
                  <a:pt x="657135" y="3170099"/>
                </a:cubicBezTo>
                <a:cubicBezTo>
                  <a:pt x="474089" y="3239490"/>
                  <a:pt x="153603" y="3091635"/>
                  <a:pt x="0" y="3170099"/>
                </a:cubicBezTo>
                <a:cubicBezTo>
                  <a:pt x="-21605" y="2918571"/>
                  <a:pt x="15811" y="2872091"/>
                  <a:pt x="0" y="2578347"/>
                </a:cubicBezTo>
                <a:cubicBezTo>
                  <a:pt x="-15811" y="2284603"/>
                  <a:pt x="9690" y="2159954"/>
                  <a:pt x="0" y="1986595"/>
                </a:cubicBezTo>
                <a:cubicBezTo>
                  <a:pt x="-9690" y="1813236"/>
                  <a:pt x="56204" y="1655290"/>
                  <a:pt x="0" y="1394844"/>
                </a:cubicBezTo>
                <a:cubicBezTo>
                  <a:pt x="-56204" y="1134398"/>
                  <a:pt x="31910" y="1036626"/>
                  <a:pt x="0" y="803092"/>
                </a:cubicBezTo>
                <a:cubicBezTo>
                  <a:pt x="-31910" y="569558"/>
                  <a:pt x="83936" y="318104"/>
                  <a:pt x="0" y="0"/>
                </a:cubicBezTo>
                <a:close/>
              </a:path>
              <a:path w="5476126" h="3170099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495151" y="218080"/>
                  <a:pt x="5444778" y="267271"/>
                  <a:pt x="5476126" y="528350"/>
                </a:cubicBezTo>
                <a:cubicBezTo>
                  <a:pt x="5507474" y="789429"/>
                  <a:pt x="5465550" y="917397"/>
                  <a:pt x="5476126" y="1024999"/>
                </a:cubicBezTo>
                <a:cubicBezTo>
                  <a:pt x="5486702" y="1132601"/>
                  <a:pt x="5417371" y="1319399"/>
                  <a:pt x="5476126" y="1553349"/>
                </a:cubicBezTo>
                <a:cubicBezTo>
                  <a:pt x="5534881" y="1787299"/>
                  <a:pt x="5462577" y="1860538"/>
                  <a:pt x="5476126" y="2081698"/>
                </a:cubicBezTo>
                <a:cubicBezTo>
                  <a:pt x="5489675" y="2302858"/>
                  <a:pt x="5458957" y="2474754"/>
                  <a:pt x="5476126" y="2610048"/>
                </a:cubicBezTo>
                <a:cubicBezTo>
                  <a:pt x="5493295" y="2745342"/>
                  <a:pt x="5437209" y="2994760"/>
                  <a:pt x="5476126" y="3170099"/>
                </a:cubicBezTo>
                <a:cubicBezTo>
                  <a:pt x="5233270" y="3239794"/>
                  <a:pt x="4975769" y="3116316"/>
                  <a:pt x="4818991" y="3170099"/>
                </a:cubicBezTo>
                <a:cubicBezTo>
                  <a:pt x="4662213" y="3223882"/>
                  <a:pt x="4441256" y="3110601"/>
                  <a:pt x="4216617" y="3170099"/>
                </a:cubicBezTo>
                <a:cubicBezTo>
                  <a:pt x="3991978" y="3229597"/>
                  <a:pt x="3779544" y="3136318"/>
                  <a:pt x="3559482" y="3170099"/>
                </a:cubicBezTo>
                <a:cubicBezTo>
                  <a:pt x="3339421" y="3203880"/>
                  <a:pt x="3254336" y="3152848"/>
                  <a:pt x="3176153" y="3170099"/>
                </a:cubicBezTo>
                <a:cubicBezTo>
                  <a:pt x="3097970" y="3187350"/>
                  <a:pt x="2797947" y="3169253"/>
                  <a:pt x="2519018" y="3170099"/>
                </a:cubicBezTo>
                <a:cubicBezTo>
                  <a:pt x="2240090" y="3170945"/>
                  <a:pt x="2172750" y="3107355"/>
                  <a:pt x="1861883" y="3170099"/>
                </a:cubicBezTo>
                <a:cubicBezTo>
                  <a:pt x="1551017" y="3232843"/>
                  <a:pt x="1500588" y="3129459"/>
                  <a:pt x="1314270" y="3170099"/>
                </a:cubicBezTo>
                <a:cubicBezTo>
                  <a:pt x="1127952" y="3210739"/>
                  <a:pt x="855203" y="3135764"/>
                  <a:pt x="711896" y="3170099"/>
                </a:cubicBezTo>
                <a:cubicBezTo>
                  <a:pt x="568589" y="3204434"/>
                  <a:pt x="265769" y="3103345"/>
                  <a:pt x="0" y="3170099"/>
                </a:cubicBezTo>
                <a:cubicBezTo>
                  <a:pt x="-49671" y="2914388"/>
                  <a:pt x="29866" y="2720990"/>
                  <a:pt x="0" y="2578347"/>
                </a:cubicBezTo>
                <a:cubicBezTo>
                  <a:pt x="-29866" y="2435704"/>
                  <a:pt x="9915" y="2110970"/>
                  <a:pt x="0" y="1986595"/>
                </a:cubicBezTo>
                <a:cubicBezTo>
                  <a:pt x="-9915" y="1862220"/>
                  <a:pt x="50686" y="1682500"/>
                  <a:pt x="0" y="1521648"/>
                </a:cubicBezTo>
                <a:cubicBezTo>
                  <a:pt x="-50686" y="1360796"/>
                  <a:pt x="5698" y="1187105"/>
                  <a:pt x="0" y="993298"/>
                </a:cubicBezTo>
                <a:cubicBezTo>
                  <a:pt x="-5698" y="799491"/>
                  <a:pt x="101366" y="25840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отворачивается, взрослый изготавливает с помощью формочек барельефные/горельефные отпечатки, затем ребенок отгадывает формочку, которую использовал взрослый. Потом они меняются ролями. Формочки предварительно осматриваются и ощупываются, обводятся их контуры. Усложнение задания — игра с новыми формочками без предварительного их ощупывания. </a:t>
            </a:r>
          </a:p>
        </p:txBody>
      </p:sp>
      <p:pic>
        <p:nvPicPr>
          <p:cNvPr id="7" name="Рисунок 6" descr="Изображение выглядит как внешний, сидит, маленький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0DA85828-C2E7-4DF6-85D5-BD5E42477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03" y="1661136"/>
            <a:ext cx="3273948" cy="2931086"/>
          </a:xfrm>
          <a:custGeom>
            <a:avLst/>
            <a:gdLst>
              <a:gd name="csX0" fmla="*/ 0 w 3273948"/>
              <a:gd name="csY0" fmla="*/ 0 h 2931086"/>
              <a:gd name="csX1" fmla="*/ 480179 w 3273948"/>
              <a:gd name="csY1" fmla="*/ 0 h 2931086"/>
              <a:gd name="csX2" fmla="*/ 993098 w 3273948"/>
              <a:gd name="csY2" fmla="*/ 0 h 2931086"/>
              <a:gd name="csX3" fmla="*/ 1604235 w 3273948"/>
              <a:gd name="csY3" fmla="*/ 0 h 2931086"/>
              <a:gd name="csX4" fmla="*/ 2182632 w 3273948"/>
              <a:gd name="csY4" fmla="*/ 0 h 2931086"/>
              <a:gd name="csX5" fmla="*/ 2728290 w 3273948"/>
              <a:gd name="csY5" fmla="*/ 0 h 2931086"/>
              <a:gd name="csX6" fmla="*/ 3273948 w 3273948"/>
              <a:gd name="csY6" fmla="*/ 0 h 2931086"/>
              <a:gd name="csX7" fmla="*/ 3273948 w 3273948"/>
              <a:gd name="csY7" fmla="*/ 615528 h 2931086"/>
              <a:gd name="csX8" fmla="*/ 3273948 w 3273948"/>
              <a:gd name="csY8" fmla="*/ 1143124 h 2931086"/>
              <a:gd name="csX9" fmla="*/ 3273948 w 3273948"/>
              <a:gd name="csY9" fmla="*/ 1787962 h 2931086"/>
              <a:gd name="csX10" fmla="*/ 3273948 w 3273948"/>
              <a:gd name="csY10" fmla="*/ 2344869 h 2931086"/>
              <a:gd name="csX11" fmla="*/ 3273948 w 3273948"/>
              <a:gd name="csY11" fmla="*/ 2931086 h 2931086"/>
              <a:gd name="csX12" fmla="*/ 2695551 w 3273948"/>
              <a:gd name="csY12" fmla="*/ 2931086 h 2931086"/>
              <a:gd name="csX13" fmla="*/ 2117153 w 3273948"/>
              <a:gd name="csY13" fmla="*/ 2931086 h 2931086"/>
              <a:gd name="csX14" fmla="*/ 1669713 w 3273948"/>
              <a:gd name="csY14" fmla="*/ 2931086 h 2931086"/>
              <a:gd name="csX15" fmla="*/ 1058577 w 3273948"/>
              <a:gd name="csY15" fmla="*/ 2931086 h 2931086"/>
              <a:gd name="csX16" fmla="*/ 611137 w 3273948"/>
              <a:gd name="csY16" fmla="*/ 2931086 h 2931086"/>
              <a:gd name="csX17" fmla="*/ 0 w 3273948"/>
              <a:gd name="csY17" fmla="*/ 2931086 h 2931086"/>
              <a:gd name="csX18" fmla="*/ 0 w 3273948"/>
              <a:gd name="csY18" fmla="*/ 2403491 h 2931086"/>
              <a:gd name="csX19" fmla="*/ 0 w 3273948"/>
              <a:gd name="csY19" fmla="*/ 1905206 h 2931086"/>
              <a:gd name="csX20" fmla="*/ 0 w 3273948"/>
              <a:gd name="csY20" fmla="*/ 1377610 h 2931086"/>
              <a:gd name="csX21" fmla="*/ 0 w 3273948"/>
              <a:gd name="csY21" fmla="*/ 791393 h 2931086"/>
              <a:gd name="csX22" fmla="*/ 0 w 3273948"/>
              <a:gd name="csY22" fmla="*/ 0 h 29310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273948" h="2931086" fill="none" extrusionOk="0">
                <a:moveTo>
                  <a:pt x="0" y="0"/>
                </a:moveTo>
                <a:cubicBezTo>
                  <a:pt x="237455" y="-17987"/>
                  <a:pt x="327758" y="47514"/>
                  <a:pt x="480179" y="0"/>
                </a:cubicBezTo>
                <a:cubicBezTo>
                  <a:pt x="632600" y="-47514"/>
                  <a:pt x="878306" y="48982"/>
                  <a:pt x="993098" y="0"/>
                </a:cubicBezTo>
                <a:cubicBezTo>
                  <a:pt x="1107890" y="-48982"/>
                  <a:pt x="1319511" y="32307"/>
                  <a:pt x="1604235" y="0"/>
                </a:cubicBezTo>
                <a:cubicBezTo>
                  <a:pt x="1888959" y="-32307"/>
                  <a:pt x="1959451" y="58247"/>
                  <a:pt x="2182632" y="0"/>
                </a:cubicBezTo>
                <a:cubicBezTo>
                  <a:pt x="2405813" y="-58247"/>
                  <a:pt x="2603988" y="38107"/>
                  <a:pt x="2728290" y="0"/>
                </a:cubicBezTo>
                <a:cubicBezTo>
                  <a:pt x="2852592" y="-38107"/>
                  <a:pt x="3139087" y="62273"/>
                  <a:pt x="3273948" y="0"/>
                </a:cubicBezTo>
                <a:cubicBezTo>
                  <a:pt x="3320155" y="198012"/>
                  <a:pt x="3251360" y="410033"/>
                  <a:pt x="3273948" y="615528"/>
                </a:cubicBezTo>
                <a:cubicBezTo>
                  <a:pt x="3296536" y="821023"/>
                  <a:pt x="3264429" y="1018986"/>
                  <a:pt x="3273948" y="1143124"/>
                </a:cubicBezTo>
                <a:cubicBezTo>
                  <a:pt x="3283467" y="1267262"/>
                  <a:pt x="3218182" y="1638042"/>
                  <a:pt x="3273948" y="1787962"/>
                </a:cubicBezTo>
                <a:cubicBezTo>
                  <a:pt x="3329714" y="1937882"/>
                  <a:pt x="3258089" y="2139027"/>
                  <a:pt x="3273948" y="2344869"/>
                </a:cubicBezTo>
                <a:cubicBezTo>
                  <a:pt x="3289807" y="2550711"/>
                  <a:pt x="3208584" y="2745870"/>
                  <a:pt x="3273948" y="2931086"/>
                </a:cubicBezTo>
                <a:cubicBezTo>
                  <a:pt x="3152248" y="2932401"/>
                  <a:pt x="2863281" y="2905972"/>
                  <a:pt x="2695551" y="2931086"/>
                </a:cubicBezTo>
                <a:cubicBezTo>
                  <a:pt x="2527821" y="2956200"/>
                  <a:pt x="2353195" y="2890244"/>
                  <a:pt x="2117153" y="2931086"/>
                </a:cubicBezTo>
                <a:cubicBezTo>
                  <a:pt x="1881111" y="2971928"/>
                  <a:pt x="1834234" y="2893755"/>
                  <a:pt x="1669713" y="2931086"/>
                </a:cubicBezTo>
                <a:cubicBezTo>
                  <a:pt x="1505192" y="2968417"/>
                  <a:pt x="1328269" y="2875787"/>
                  <a:pt x="1058577" y="2931086"/>
                </a:cubicBezTo>
                <a:cubicBezTo>
                  <a:pt x="788885" y="2986385"/>
                  <a:pt x="788153" y="2928299"/>
                  <a:pt x="611137" y="2931086"/>
                </a:cubicBezTo>
                <a:cubicBezTo>
                  <a:pt x="434121" y="2933873"/>
                  <a:pt x="257651" y="2928957"/>
                  <a:pt x="0" y="2931086"/>
                </a:cubicBezTo>
                <a:cubicBezTo>
                  <a:pt x="-44719" y="2775716"/>
                  <a:pt x="4821" y="2583650"/>
                  <a:pt x="0" y="2403491"/>
                </a:cubicBezTo>
                <a:cubicBezTo>
                  <a:pt x="-4821" y="2223332"/>
                  <a:pt x="32496" y="2060007"/>
                  <a:pt x="0" y="1905206"/>
                </a:cubicBezTo>
                <a:cubicBezTo>
                  <a:pt x="-32496" y="1750405"/>
                  <a:pt x="2532" y="1538631"/>
                  <a:pt x="0" y="1377610"/>
                </a:cubicBezTo>
                <a:cubicBezTo>
                  <a:pt x="-2532" y="1216589"/>
                  <a:pt x="16270" y="974275"/>
                  <a:pt x="0" y="791393"/>
                </a:cubicBezTo>
                <a:cubicBezTo>
                  <a:pt x="-16270" y="608511"/>
                  <a:pt x="16956" y="212539"/>
                  <a:pt x="0" y="0"/>
                </a:cubicBezTo>
                <a:close/>
              </a:path>
              <a:path w="3273948" h="2931086" stroke="0" extrusionOk="0">
                <a:moveTo>
                  <a:pt x="0" y="0"/>
                </a:moveTo>
                <a:cubicBezTo>
                  <a:pt x="227106" y="-29886"/>
                  <a:pt x="308348" y="35969"/>
                  <a:pt x="512919" y="0"/>
                </a:cubicBezTo>
                <a:cubicBezTo>
                  <a:pt x="717490" y="-35969"/>
                  <a:pt x="832044" y="19029"/>
                  <a:pt x="1091316" y="0"/>
                </a:cubicBezTo>
                <a:cubicBezTo>
                  <a:pt x="1350588" y="-19029"/>
                  <a:pt x="1492602" y="16409"/>
                  <a:pt x="1636974" y="0"/>
                </a:cubicBezTo>
                <a:cubicBezTo>
                  <a:pt x="1781346" y="-16409"/>
                  <a:pt x="2023621" y="29429"/>
                  <a:pt x="2215371" y="0"/>
                </a:cubicBezTo>
                <a:cubicBezTo>
                  <a:pt x="2407121" y="-29429"/>
                  <a:pt x="2652556" y="54082"/>
                  <a:pt x="2793769" y="0"/>
                </a:cubicBezTo>
                <a:cubicBezTo>
                  <a:pt x="2934982" y="-54082"/>
                  <a:pt x="3111168" y="46989"/>
                  <a:pt x="3273948" y="0"/>
                </a:cubicBezTo>
                <a:cubicBezTo>
                  <a:pt x="3296747" y="246098"/>
                  <a:pt x="3235267" y="420442"/>
                  <a:pt x="3273948" y="527595"/>
                </a:cubicBezTo>
                <a:cubicBezTo>
                  <a:pt x="3312629" y="634749"/>
                  <a:pt x="3240695" y="894600"/>
                  <a:pt x="3273948" y="1172434"/>
                </a:cubicBezTo>
                <a:cubicBezTo>
                  <a:pt x="3307201" y="1450268"/>
                  <a:pt x="3247982" y="1503663"/>
                  <a:pt x="3273948" y="1787962"/>
                </a:cubicBezTo>
                <a:cubicBezTo>
                  <a:pt x="3299914" y="2072261"/>
                  <a:pt x="3185588" y="2505536"/>
                  <a:pt x="3273948" y="2931086"/>
                </a:cubicBezTo>
                <a:cubicBezTo>
                  <a:pt x="2973638" y="2966403"/>
                  <a:pt x="2890044" y="2919833"/>
                  <a:pt x="2662811" y="2931086"/>
                </a:cubicBezTo>
                <a:cubicBezTo>
                  <a:pt x="2435578" y="2942339"/>
                  <a:pt x="2324481" y="2873128"/>
                  <a:pt x="2149893" y="2931086"/>
                </a:cubicBezTo>
                <a:cubicBezTo>
                  <a:pt x="1975305" y="2989044"/>
                  <a:pt x="1798532" y="2904681"/>
                  <a:pt x="1636974" y="2931086"/>
                </a:cubicBezTo>
                <a:cubicBezTo>
                  <a:pt x="1475416" y="2957491"/>
                  <a:pt x="1289454" y="2882851"/>
                  <a:pt x="1124055" y="2931086"/>
                </a:cubicBezTo>
                <a:cubicBezTo>
                  <a:pt x="958656" y="2979321"/>
                  <a:pt x="893459" y="2881234"/>
                  <a:pt x="676616" y="2931086"/>
                </a:cubicBezTo>
                <a:cubicBezTo>
                  <a:pt x="459773" y="2980938"/>
                  <a:pt x="240007" y="2893706"/>
                  <a:pt x="0" y="2931086"/>
                </a:cubicBezTo>
                <a:cubicBezTo>
                  <a:pt x="-32436" y="2629209"/>
                  <a:pt x="45084" y="2470226"/>
                  <a:pt x="0" y="2286247"/>
                </a:cubicBezTo>
                <a:cubicBezTo>
                  <a:pt x="-45084" y="2102268"/>
                  <a:pt x="55694" y="1949732"/>
                  <a:pt x="0" y="1758652"/>
                </a:cubicBezTo>
                <a:cubicBezTo>
                  <a:pt x="-55694" y="1567573"/>
                  <a:pt x="16975" y="1284840"/>
                  <a:pt x="0" y="1143124"/>
                </a:cubicBezTo>
                <a:cubicBezTo>
                  <a:pt x="-16975" y="1001408"/>
                  <a:pt x="56006" y="758033"/>
                  <a:pt x="0" y="527595"/>
                </a:cubicBezTo>
                <a:cubicBezTo>
                  <a:pt x="-56006" y="297157"/>
                  <a:pt x="25557" y="15043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031394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2117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75000"/>
              </a:schemeClr>
            </a:gs>
            <a:gs pos="59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F9AB4D0-9624-4F11-9C35-245B413F4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ED970-F708-40C8-9190-16E824967E26}"/>
              </a:ext>
            </a:extLst>
          </p:cNvPr>
          <p:cNvSpPr/>
          <p:nvPr/>
        </p:nvSpPr>
        <p:spPr>
          <a:xfrm>
            <a:off x="3604122" y="-59353"/>
            <a:ext cx="498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Узоры на песке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B8C47-40A3-46F6-A9B8-FD3F6E38631A}"/>
              </a:ext>
            </a:extLst>
          </p:cNvPr>
          <p:cNvSpPr txBox="1"/>
          <p:nvPr/>
        </p:nvSpPr>
        <p:spPr>
          <a:xfrm>
            <a:off x="3497851" y="748476"/>
            <a:ext cx="5196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знаний о сенсорных эталонах,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закономерностей..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B7AC93-7EC6-4B8D-95F5-1C094C92E441}"/>
              </a:ext>
            </a:extLst>
          </p:cNvPr>
          <p:cNvSpPr txBox="1"/>
          <p:nvPr/>
        </p:nvSpPr>
        <p:spPr>
          <a:xfrm>
            <a:off x="619872" y="1532540"/>
            <a:ext cx="5476126" cy="3693319"/>
          </a:xfrm>
          <a:custGeom>
            <a:avLst/>
            <a:gdLst>
              <a:gd name="csX0" fmla="*/ 0 w 5476126"/>
              <a:gd name="csY0" fmla="*/ 0 h 3693319"/>
              <a:gd name="csX1" fmla="*/ 547613 w 5476126"/>
              <a:gd name="csY1" fmla="*/ 0 h 3693319"/>
              <a:gd name="csX2" fmla="*/ 930941 w 5476126"/>
              <a:gd name="csY2" fmla="*/ 0 h 3693319"/>
              <a:gd name="csX3" fmla="*/ 1314270 w 5476126"/>
              <a:gd name="csY3" fmla="*/ 0 h 3693319"/>
              <a:gd name="csX4" fmla="*/ 1971405 w 5476126"/>
              <a:gd name="csY4" fmla="*/ 0 h 3693319"/>
              <a:gd name="csX5" fmla="*/ 2573779 w 5476126"/>
              <a:gd name="csY5" fmla="*/ 0 h 3693319"/>
              <a:gd name="csX6" fmla="*/ 3121392 w 5476126"/>
              <a:gd name="csY6" fmla="*/ 0 h 3693319"/>
              <a:gd name="csX7" fmla="*/ 3504721 w 5476126"/>
              <a:gd name="csY7" fmla="*/ 0 h 3693319"/>
              <a:gd name="csX8" fmla="*/ 3942811 w 5476126"/>
              <a:gd name="csY8" fmla="*/ 0 h 3693319"/>
              <a:gd name="csX9" fmla="*/ 4599946 w 5476126"/>
              <a:gd name="csY9" fmla="*/ 0 h 3693319"/>
              <a:gd name="csX10" fmla="*/ 5476126 w 5476126"/>
              <a:gd name="csY10" fmla="*/ 0 h 3693319"/>
              <a:gd name="csX11" fmla="*/ 5476126 w 5476126"/>
              <a:gd name="csY11" fmla="*/ 564550 h 3693319"/>
              <a:gd name="csX12" fmla="*/ 5476126 w 5476126"/>
              <a:gd name="csY12" fmla="*/ 1018301 h 3693319"/>
              <a:gd name="csX13" fmla="*/ 5476126 w 5476126"/>
              <a:gd name="csY13" fmla="*/ 1619784 h 3693319"/>
              <a:gd name="csX14" fmla="*/ 5476126 w 5476126"/>
              <a:gd name="csY14" fmla="*/ 2073535 h 3693319"/>
              <a:gd name="csX15" fmla="*/ 5476126 w 5476126"/>
              <a:gd name="csY15" fmla="*/ 2490352 h 3693319"/>
              <a:gd name="csX16" fmla="*/ 5476126 w 5476126"/>
              <a:gd name="csY16" fmla="*/ 2981036 h 3693319"/>
              <a:gd name="csX17" fmla="*/ 5476126 w 5476126"/>
              <a:gd name="csY17" fmla="*/ 3693319 h 3693319"/>
              <a:gd name="csX18" fmla="*/ 4983275 w 5476126"/>
              <a:gd name="csY18" fmla="*/ 3693319 h 3693319"/>
              <a:gd name="csX19" fmla="*/ 4326140 w 5476126"/>
              <a:gd name="csY19" fmla="*/ 3693319 h 3693319"/>
              <a:gd name="csX20" fmla="*/ 3942811 w 5476126"/>
              <a:gd name="csY20" fmla="*/ 3693319 h 3693319"/>
              <a:gd name="csX21" fmla="*/ 3340437 w 5476126"/>
              <a:gd name="csY21" fmla="*/ 3693319 h 3693319"/>
              <a:gd name="csX22" fmla="*/ 2792824 w 5476126"/>
              <a:gd name="csY22" fmla="*/ 3693319 h 3693319"/>
              <a:gd name="csX23" fmla="*/ 2190450 w 5476126"/>
              <a:gd name="csY23" fmla="*/ 3693319 h 3693319"/>
              <a:gd name="csX24" fmla="*/ 1752360 w 5476126"/>
              <a:gd name="csY24" fmla="*/ 3693319 h 3693319"/>
              <a:gd name="csX25" fmla="*/ 1095225 w 5476126"/>
              <a:gd name="csY25" fmla="*/ 3693319 h 3693319"/>
              <a:gd name="csX26" fmla="*/ 547613 w 5476126"/>
              <a:gd name="csY26" fmla="*/ 3693319 h 3693319"/>
              <a:gd name="csX27" fmla="*/ 0 w 5476126"/>
              <a:gd name="csY27" fmla="*/ 3693319 h 3693319"/>
              <a:gd name="csX28" fmla="*/ 0 w 5476126"/>
              <a:gd name="csY28" fmla="*/ 3165702 h 3693319"/>
              <a:gd name="csX29" fmla="*/ 0 w 5476126"/>
              <a:gd name="csY29" fmla="*/ 2675018 h 3693319"/>
              <a:gd name="csX30" fmla="*/ 0 w 5476126"/>
              <a:gd name="csY30" fmla="*/ 2110468 h 3693319"/>
              <a:gd name="csX31" fmla="*/ 0 w 5476126"/>
              <a:gd name="csY31" fmla="*/ 1582851 h 3693319"/>
              <a:gd name="csX32" fmla="*/ 0 w 5476126"/>
              <a:gd name="csY32" fmla="*/ 1129100 h 3693319"/>
              <a:gd name="csX33" fmla="*/ 0 w 5476126"/>
              <a:gd name="csY33" fmla="*/ 712283 h 3693319"/>
              <a:gd name="csX34" fmla="*/ 0 w 5476126"/>
              <a:gd name="csY34" fmla="*/ 0 h 36933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5476126" h="3693319" fill="none" extrusionOk="0">
                <a:moveTo>
                  <a:pt x="0" y="0"/>
                </a:moveTo>
                <a:cubicBezTo>
                  <a:pt x="221568" y="-35217"/>
                  <a:pt x="431898" y="10411"/>
                  <a:pt x="547613" y="0"/>
                </a:cubicBezTo>
                <a:cubicBezTo>
                  <a:pt x="663328" y="-10411"/>
                  <a:pt x="818689" y="22052"/>
                  <a:pt x="930941" y="0"/>
                </a:cubicBezTo>
                <a:cubicBezTo>
                  <a:pt x="1043193" y="-22052"/>
                  <a:pt x="1211689" y="14610"/>
                  <a:pt x="1314270" y="0"/>
                </a:cubicBezTo>
                <a:cubicBezTo>
                  <a:pt x="1416851" y="-14610"/>
                  <a:pt x="1654176" y="36530"/>
                  <a:pt x="1971405" y="0"/>
                </a:cubicBezTo>
                <a:cubicBezTo>
                  <a:pt x="2288634" y="-36530"/>
                  <a:pt x="2324548" y="32727"/>
                  <a:pt x="2573779" y="0"/>
                </a:cubicBezTo>
                <a:cubicBezTo>
                  <a:pt x="2823010" y="-32727"/>
                  <a:pt x="2971307" y="18443"/>
                  <a:pt x="3121392" y="0"/>
                </a:cubicBezTo>
                <a:cubicBezTo>
                  <a:pt x="3271477" y="-18443"/>
                  <a:pt x="3382997" y="33016"/>
                  <a:pt x="3504721" y="0"/>
                </a:cubicBezTo>
                <a:cubicBezTo>
                  <a:pt x="3626445" y="-33016"/>
                  <a:pt x="3831745" y="29989"/>
                  <a:pt x="3942811" y="0"/>
                </a:cubicBezTo>
                <a:cubicBezTo>
                  <a:pt x="4053877" y="-29989"/>
                  <a:pt x="4386758" y="15931"/>
                  <a:pt x="4599946" y="0"/>
                </a:cubicBezTo>
                <a:cubicBezTo>
                  <a:pt x="4813134" y="-15931"/>
                  <a:pt x="5213377" y="74288"/>
                  <a:pt x="5476126" y="0"/>
                </a:cubicBezTo>
                <a:cubicBezTo>
                  <a:pt x="5515317" y="223228"/>
                  <a:pt x="5419700" y="368712"/>
                  <a:pt x="5476126" y="564550"/>
                </a:cubicBezTo>
                <a:cubicBezTo>
                  <a:pt x="5532552" y="760388"/>
                  <a:pt x="5461673" y="911996"/>
                  <a:pt x="5476126" y="1018301"/>
                </a:cubicBezTo>
                <a:cubicBezTo>
                  <a:pt x="5490579" y="1124606"/>
                  <a:pt x="5431183" y="1361441"/>
                  <a:pt x="5476126" y="1619784"/>
                </a:cubicBezTo>
                <a:cubicBezTo>
                  <a:pt x="5521069" y="1878127"/>
                  <a:pt x="5431648" y="1926540"/>
                  <a:pt x="5476126" y="2073535"/>
                </a:cubicBezTo>
                <a:cubicBezTo>
                  <a:pt x="5520604" y="2220530"/>
                  <a:pt x="5465763" y="2405403"/>
                  <a:pt x="5476126" y="2490352"/>
                </a:cubicBezTo>
                <a:cubicBezTo>
                  <a:pt x="5486489" y="2575301"/>
                  <a:pt x="5441510" y="2881163"/>
                  <a:pt x="5476126" y="2981036"/>
                </a:cubicBezTo>
                <a:cubicBezTo>
                  <a:pt x="5510742" y="3080909"/>
                  <a:pt x="5430696" y="3545909"/>
                  <a:pt x="5476126" y="3693319"/>
                </a:cubicBezTo>
                <a:cubicBezTo>
                  <a:pt x="5235429" y="3717230"/>
                  <a:pt x="5162095" y="3644038"/>
                  <a:pt x="4983275" y="3693319"/>
                </a:cubicBezTo>
                <a:cubicBezTo>
                  <a:pt x="4804455" y="3742600"/>
                  <a:pt x="4482531" y="3674778"/>
                  <a:pt x="4326140" y="3693319"/>
                </a:cubicBezTo>
                <a:cubicBezTo>
                  <a:pt x="4169749" y="3711860"/>
                  <a:pt x="4120397" y="3676791"/>
                  <a:pt x="3942811" y="3693319"/>
                </a:cubicBezTo>
                <a:cubicBezTo>
                  <a:pt x="3765225" y="3709847"/>
                  <a:pt x="3542526" y="3657253"/>
                  <a:pt x="3340437" y="3693319"/>
                </a:cubicBezTo>
                <a:cubicBezTo>
                  <a:pt x="3138348" y="3729385"/>
                  <a:pt x="2939489" y="3674292"/>
                  <a:pt x="2792824" y="3693319"/>
                </a:cubicBezTo>
                <a:cubicBezTo>
                  <a:pt x="2646159" y="3712346"/>
                  <a:pt x="2373496" y="3623928"/>
                  <a:pt x="2190450" y="3693319"/>
                </a:cubicBezTo>
                <a:cubicBezTo>
                  <a:pt x="2007404" y="3762710"/>
                  <a:pt x="1867460" y="3667426"/>
                  <a:pt x="1752360" y="3693319"/>
                </a:cubicBezTo>
                <a:cubicBezTo>
                  <a:pt x="1637260" y="3719212"/>
                  <a:pt x="1247832" y="3679203"/>
                  <a:pt x="1095225" y="3693319"/>
                </a:cubicBezTo>
                <a:cubicBezTo>
                  <a:pt x="942619" y="3707435"/>
                  <a:pt x="767167" y="3670681"/>
                  <a:pt x="547613" y="3693319"/>
                </a:cubicBezTo>
                <a:cubicBezTo>
                  <a:pt x="328059" y="3715957"/>
                  <a:pt x="115133" y="3632965"/>
                  <a:pt x="0" y="3693319"/>
                </a:cubicBezTo>
                <a:cubicBezTo>
                  <a:pt x="-39091" y="3576301"/>
                  <a:pt x="22613" y="3277319"/>
                  <a:pt x="0" y="3165702"/>
                </a:cubicBezTo>
                <a:cubicBezTo>
                  <a:pt x="-22613" y="3054085"/>
                  <a:pt x="39455" y="2901131"/>
                  <a:pt x="0" y="2675018"/>
                </a:cubicBezTo>
                <a:cubicBezTo>
                  <a:pt x="-39455" y="2448905"/>
                  <a:pt x="56145" y="2382870"/>
                  <a:pt x="0" y="2110468"/>
                </a:cubicBezTo>
                <a:cubicBezTo>
                  <a:pt x="-56145" y="1838066"/>
                  <a:pt x="1932" y="1832123"/>
                  <a:pt x="0" y="1582851"/>
                </a:cubicBezTo>
                <a:cubicBezTo>
                  <a:pt x="-1932" y="1333579"/>
                  <a:pt x="44764" y="1225148"/>
                  <a:pt x="0" y="1129100"/>
                </a:cubicBezTo>
                <a:cubicBezTo>
                  <a:pt x="-44764" y="1033052"/>
                  <a:pt x="45296" y="918005"/>
                  <a:pt x="0" y="712283"/>
                </a:cubicBezTo>
                <a:cubicBezTo>
                  <a:pt x="-45296" y="506561"/>
                  <a:pt x="46602" y="300397"/>
                  <a:pt x="0" y="0"/>
                </a:cubicBezTo>
                <a:close/>
              </a:path>
              <a:path w="5476126" h="3693319" stroke="0" extrusionOk="0">
                <a:moveTo>
                  <a:pt x="0" y="0"/>
                </a:moveTo>
                <a:cubicBezTo>
                  <a:pt x="213863" y="-7642"/>
                  <a:pt x="310841" y="60668"/>
                  <a:pt x="547613" y="0"/>
                </a:cubicBezTo>
                <a:cubicBezTo>
                  <a:pt x="784385" y="-60668"/>
                  <a:pt x="833698" y="50897"/>
                  <a:pt x="985703" y="0"/>
                </a:cubicBezTo>
                <a:cubicBezTo>
                  <a:pt x="1137708" y="-50897"/>
                  <a:pt x="1377780" y="45283"/>
                  <a:pt x="1478554" y="0"/>
                </a:cubicBezTo>
                <a:cubicBezTo>
                  <a:pt x="1579328" y="-45283"/>
                  <a:pt x="1816381" y="25371"/>
                  <a:pt x="1971405" y="0"/>
                </a:cubicBezTo>
                <a:cubicBezTo>
                  <a:pt x="2126429" y="-25371"/>
                  <a:pt x="2428715" y="54156"/>
                  <a:pt x="2573779" y="0"/>
                </a:cubicBezTo>
                <a:cubicBezTo>
                  <a:pt x="2718843" y="-54156"/>
                  <a:pt x="2793457" y="35174"/>
                  <a:pt x="2957108" y="0"/>
                </a:cubicBezTo>
                <a:cubicBezTo>
                  <a:pt x="3120759" y="-35174"/>
                  <a:pt x="3362458" y="41479"/>
                  <a:pt x="3504721" y="0"/>
                </a:cubicBezTo>
                <a:cubicBezTo>
                  <a:pt x="3646984" y="-41479"/>
                  <a:pt x="3883336" y="4030"/>
                  <a:pt x="3997572" y="0"/>
                </a:cubicBezTo>
                <a:cubicBezTo>
                  <a:pt x="4111808" y="-4030"/>
                  <a:pt x="4471105" y="55896"/>
                  <a:pt x="4654707" y="0"/>
                </a:cubicBezTo>
                <a:cubicBezTo>
                  <a:pt x="4838310" y="-55896"/>
                  <a:pt x="5130719" y="69116"/>
                  <a:pt x="5476126" y="0"/>
                </a:cubicBezTo>
                <a:cubicBezTo>
                  <a:pt x="5480940" y="153388"/>
                  <a:pt x="5415537" y="269847"/>
                  <a:pt x="5476126" y="527617"/>
                </a:cubicBezTo>
                <a:cubicBezTo>
                  <a:pt x="5536715" y="785387"/>
                  <a:pt x="5425853" y="910599"/>
                  <a:pt x="5476126" y="1018301"/>
                </a:cubicBezTo>
                <a:cubicBezTo>
                  <a:pt x="5526399" y="1126003"/>
                  <a:pt x="5443710" y="1367111"/>
                  <a:pt x="5476126" y="1545918"/>
                </a:cubicBezTo>
                <a:cubicBezTo>
                  <a:pt x="5508542" y="1724725"/>
                  <a:pt x="5437685" y="1856968"/>
                  <a:pt x="5476126" y="2073535"/>
                </a:cubicBezTo>
                <a:cubicBezTo>
                  <a:pt x="5514567" y="2290102"/>
                  <a:pt x="5426513" y="2364296"/>
                  <a:pt x="5476126" y="2601152"/>
                </a:cubicBezTo>
                <a:cubicBezTo>
                  <a:pt x="5525739" y="2838008"/>
                  <a:pt x="5433615" y="2969619"/>
                  <a:pt x="5476126" y="3128769"/>
                </a:cubicBezTo>
                <a:cubicBezTo>
                  <a:pt x="5518637" y="3287919"/>
                  <a:pt x="5462678" y="3509609"/>
                  <a:pt x="5476126" y="3693319"/>
                </a:cubicBezTo>
                <a:cubicBezTo>
                  <a:pt x="5222042" y="3754631"/>
                  <a:pt x="5068805" y="3633130"/>
                  <a:pt x="4818991" y="3693319"/>
                </a:cubicBezTo>
                <a:cubicBezTo>
                  <a:pt x="4569177" y="3753508"/>
                  <a:pt x="4381918" y="3659538"/>
                  <a:pt x="4161856" y="3693319"/>
                </a:cubicBezTo>
                <a:cubicBezTo>
                  <a:pt x="3941795" y="3727100"/>
                  <a:pt x="3856710" y="3676068"/>
                  <a:pt x="3778527" y="3693319"/>
                </a:cubicBezTo>
                <a:cubicBezTo>
                  <a:pt x="3700344" y="3710570"/>
                  <a:pt x="3400321" y="3692473"/>
                  <a:pt x="3121392" y="3693319"/>
                </a:cubicBezTo>
                <a:cubicBezTo>
                  <a:pt x="2842464" y="3694165"/>
                  <a:pt x="2775124" y="3630575"/>
                  <a:pt x="2464257" y="3693319"/>
                </a:cubicBezTo>
                <a:cubicBezTo>
                  <a:pt x="2153391" y="3756063"/>
                  <a:pt x="2102962" y="3652679"/>
                  <a:pt x="1916644" y="3693319"/>
                </a:cubicBezTo>
                <a:cubicBezTo>
                  <a:pt x="1730326" y="3733959"/>
                  <a:pt x="1457577" y="3658984"/>
                  <a:pt x="1314270" y="3693319"/>
                </a:cubicBezTo>
                <a:cubicBezTo>
                  <a:pt x="1170963" y="3727654"/>
                  <a:pt x="964093" y="3660479"/>
                  <a:pt x="876180" y="3693319"/>
                </a:cubicBezTo>
                <a:cubicBezTo>
                  <a:pt x="788267" y="3726159"/>
                  <a:pt x="289407" y="3626260"/>
                  <a:pt x="0" y="3693319"/>
                </a:cubicBezTo>
                <a:cubicBezTo>
                  <a:pt x="-48156" y="3524940"/>
                  <a:pt x="7755" y="3465002"/>
                  <a:pt x="0" y="3239568"/>
                </a:cubicBezTo>
                <a:cubicBezTo>
                  <a:pt x="-7755" y="3014134"/>
                  <a:pt x="36667" y="2910781"/>
                  <a:pt x="0" y="2785818"/>
                </a:cubicBezTo>
                <a:cubicBezTo>
                  <a:pt x="-36667" y="2660855"/>
                  <a:pt x="34349" y="2434604"/>
                  <a:pt x="0" y="2258201"/>
                </a:cubicBezTo>
                <a:cubicBezTo>
                  <a:pt x="-34349" y="2081798"/>
                  <a:pt x="1483" y="1884565"/>
                  <a:pt x="0" y="1693651"/>
                </a:cubicBezTo>
                <a:cubicBezTo>
                  <a:pt x="-1483" y="1502737"/>
                  <a:pt x="15312" y="1385735"/>
                  <a:pt x="0" y="1166034"/>
                </a:cubicBezTo>
                <a:cubicBezTo>
                  <a:pt x="-15312" y="946333"/>
                  <a:pt x="29155" y="809340"/>
                  <a:pt x="0" y="712283"/>
                </a:cubicBezTo>
                <a:cubicBezTo>
                  <a:pt x="-29155" y="615226"/>
                  <a:pt x="6758" y="32539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пальцем, ребром ладони, кисточкой, палочкой рисует на песке различные геометрические фигуры (в соответствии с возрастными нормами освоения), простые/сложные узоры (прямые и волнистые дорожки, заборчики, лесенки). Ребенок должен нарисовать такой же узор на песке, либо продолжить узор взрослого. Вариант: взрослый рисует на доске, листе, дает устную инструкцию нарисовать на песке определенный узор.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же узоры на песке изготавливаются путем выкладывания в заданной последовательности предметов, например камешков, желудей, больших пуговиц и пр.</a:t>
            </a:r>
          </a:p>
        </p:txBody>
      </p:sp>
      <p:pic>
        <p:nvPicPr>
          <p:cNvPr id="8" name="Рисунок 7" descr="Изображение выглядит как внутренний, стол, большой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9FEFC688-A396-4E16-994F-04003D101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t="15945" r="11032" b="10197"/>
          <a:stretch/>
        </p:blipFill>
        <p:spPr>
          <a:xfrm>
            <a:off x="6729573" y="1828799"/>
            <a:ext cx="4243227" cy="2960591"/>
          </a:xfrm>
          <a:custGeom>
            <a:avLst/>
            <a:gdLst>
              <a:gd name="csX0" fmla="*/ 0 w 4243227"/>
              <a:gd name="csY0" fmla="*/ 0 h 2960591"/>
              <a:gd name="csX1" fmla="*/ 615268 w 4243227"/>
              <a:gd name="csY1" fmla="*/ 0 h 2960591"/>
              <a:gd name="csX2" fmla="*/ 1103239 w 4243227"/>
              <a:gd name="csY2" fmla="*/ 0 h 2960591"/>
              <a:gd name="csX3" fmla="*/ 1591210 w 4243227"/>
              <a:gd name="csY3" fmla="*/ 0 h 2960591"/>
              <a:gd name="csX4" fmla="*/ 2036749 w 4243227"/>
              <a:gd name="csY4" fmla="*/ 0 h 2960591"/>
              <a:gd name="csX5" fmla="*/ 2609585 w 4243227"/>
              <a:gd name="csY5" fmla="*/ 0 h 2960591"/>
              <a:gd name="csX6" fmla="*/ 3182420 w 4243227"/>
              <a:gd name="csY6" fmla="*/ 0 h 2960591"/>
              <a:gd name="csX7" fmla="*/ 3585527 w 4243227"/>
              <a:gd name="csY7" fmla="*/ 0 h 2960591"/>
              <a:gd name="csX8" fmla="*/ 4243227 w 4243227"/>
              <a:gd name="csY8" fmla="*/ 0 h 2960591"/>
              <a:gd name="csX9" fmla="*/ 4243227 w 4243227"/>
              <a:gd name="csY9" fmla="*/ 621724 h 2960591"/>
              <a:gd name="csX10" fmla="*/ 4243227 w 4243227"/>
              <a:gd name="csY10" fmla="*/ 1273054 h 2960591"/>
              <a:gd name="csX11" fmla="*/ 4243227 w 4243227"/>
              <a:gd name="csY11" fmla="*/ 1805961 h 2960591"/>
              <a:gd name="csX12" fmla="*/ 4243227 w 4243227"/>
              <a:gd name="csY12" fmla="*/ 2427685 h 2960591"/>
              <a:gd name="csX13" fmla="*/ 4243227 w 4243227"/>
              <a:gd name="csY13" fmla="*/ 2960591 h 2960591"/>
              <a:gd name="csX14" fmla="*/ 3670391 w 4243227"/>
              <a:gd name="csY14" fmla="*/ 2960591 h 2960591"/>
              <a:gd name="csX15" fmla="*/ 3139988 w 4243227"/>
              <a:gd name="csY15" fmla="*/ 2960591 h 2960591"/>
              <a:gd name="csX16" fmla="*/ 2609585 w 4243227"/>
              <a:gd name="csY16" fmla="*/ 2960591 h 2960591"/>
              <a:gd name="csX17" fmla="*/ 2036749 w 4243227"/>
              <a:gd name="csY17" fmla="*/ 2960591 h 2960591"/>
              <a:gd name="csX18" fmla="*/ 1506346 w 4243227"/>
              <a:gd name="csY18" fmla="*/ 2960591 h 2960591"/>
              <a:gd name="csX19" fmla="*/ 1060807 w 4243227"/>
              <a:gd name="csY19" fmla="*/ 2960591 h 2960591"/>
              <a:gd name="csX20" fmla="*/ 615268 w 4243227"/>
              <a:gd name="csY20" fmla="*/ 2960591 h 2960591"/>
              <a:gd name="csX21" fmla="*/ 0 w 4243227"/>
              <a:gd name="csY21" fmla="*/ 2960591 h 2960591"/>
              <a:gd name="csX22" fmla="*/ 0 w 4243227"/>
              <a:gd name="csY22" fmla="*/ 2368473 h 2960591"/>
              <a:gd name="csX23" fmla="*/ 0 w 4243227"/>
              <a:gd name="csY23" fmla="*/ 1805961 h 2960591"/>
              <a:gd name="csX24" fmla="*/ 0 w 4243227"/>
              <a:gd name="csY24" fmla="*/ 1273054 h 2960591"/>
              <a:gd name="csX25" fmla="*/ 0 w 4243227"/>
              <a:gd name="csY25" fmla="*/ 621724 h 2960591"/>
              <a:gd name="csX26" fmla="*/ 0 w 4243227"/>
              <a:gd name="csY26" fmla="*/ 0 h 29605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43227" h="2960591" fill="none" extrusionOk="0">
                <a:moveTo>
                  <a:pt x="0" y="0"/>
                </a:moveTo>
                <a:cubicBezTo>
                  <a:pt x="135514" y="-7682"/>
                  <a:pt x="423153" y="54432"/>
                  <a:pt x="615268" y="0"/>
                </a:cubicBezTo>
                <a:cubicBezTo>
                  <a:pt x="807383" y="-54432"/>
                  <a:pt x="879555" y="4989"/>
                  <a:pt x="1103239" y="0"/>
                </a:cubicBezTo>
                <a:cubicBezTo>
                  <a:pt x="1326923" y="-4989"/>
                  <a:pt x="1365392" y="13928"/>
                  <a:pt x="1591210" y="0"/>
                </a:cubicBezTo>
                <a:cubicBezTo>
                  <a:pt x="1817028" y="-13928"/>
                  <a:pt x="1947471" y="7146"/>
                  <a:pt x="2036749" y="0"/>
                </a:cubicBezTo>
                <a:cubicBezTo>
                  <a:pt x="2126027" y="-7146"/>
                  <a:pt x="2358676" y="1531"/>
                  <a:pt x="2609585" y="0"/>
                </a:cubicBezTo>
                <a:cubicBezTo>
                  <a:pt x="2860494" y="-1531"/>
                  <a:pt x="2911301" y="10797"/>
                  <a:pt x="3182420" y="0"/>
                </a:cubicBezTo>
                <a:cubicBezTo>
                  <a:pt x="3453540" y="-10797"/>
                  <a:pt x="3466678" y="9234"/>
                  <a:pt x="3585527" y="0"/>
                </a:cubicBezTo>
                <a:cubicBezTo>
                  <a:pt x="3704376" y="-9234"/>
                  <a:pt x="4098658" y="12768"/>
                  <a:pt x="4243227" y="0"/>
                </a:cubicBezTo>
                <a:cubicBezTo>
                  <a:pt x="4258557" y="260346"/>
                  <a:pt x="4205650" y="429314"/>
                  <a:pt x="4243227" y="621724"/>
                </a:cubicBezTo>
                <a:cubicBezTo>
                  <a:pt x="4280804" y="814134"/>
                  <a:pt x="4189608" y="1079785"/>
                  <a:pt x="4243227" y="1273054"/>
                </a:cubicBezTo>
                <a:cubicBezTo>
                  <a:pt x="4296846" y="1466323"/>
                  <a:pt x="4198377" y="1573570"/>
                  <a:pt x="4243227" y="1805961"/>
                </a:cubicBezTo>
                <a:cubicBezTo>
                  <a:pt x="4288077" y="2038352"/>
                  <a:pt x="4217922" y="2229075"/>
                  <a:pt x="4243227" y="2427685"/>
                </a:cubicBezTo>
                <a:cubicBezTo>
                  <a:pt x="4268532" y="2626295"/>
                  <a:pt x="4191658" y="2740473"/>
                  <a:pt x="4243227" y="2960591"/>
                </a:cubicBezTo>
                <a:cubicBezTo>
                  <a:pt x="4031293" y="3001080"/>
                  <a:pt x="3882748" y="2905207"/>
                  <a:pt x="3670391" y="2960591"/>
                </a:cubicBezTo>
                <a:cubicBezTo>
                  <a:pt x="3458034" y="3015975"/>
                  <a:pt x="3377897" y="2905287"/>
                  <a:pt x="3139988" y="2960591"/>
                </a:cubicBezTo>
                <a:cubicBezTo>
                  <a:pt x="2902079" y="3015895"/>
                  <a:pt x="2786195" y="2946466"/>
                  <a:pt x="2609585" y="2960591"/>
                </a:cubicBezTo>
                <a:cubicBezTo>
                  <a:pt x="2432975" y="2974716"/>
                  <a:pt x="2272232" y="2897303"/>
                  <a:pt x="2036749" y="2960591"/>
                </a:cubicBezTo>
                <a:cubicBezTo>
                  <a:pt x="1801266" y="3023879"/>
                  <a:pt x="1671992" y="2910877"/>
                  <a:pt x="1506346" y="2960591"/>
                </a:cubicBezTo>
                <a:cubicBezTo>
                  <a:pt x="1340700" y="3010305"/>
                  <a:pt x="1219664" y="2934168"/>
                  <a:pt x="1060807" y="2960591"/>
                </a:cubicBezTo>
                <a:cubicBezTo>
                  <a:pt x="901950" y="2987014"/>
                  <a:pt x="745832" y="2908633"/>
                  <a:pt x="615268" y="2960591"/>
                </a:cubicBezTo>
                <a:cubicBezTo>
                  <a:pt x="484704" y="3012549"/>
                  <a:pt x="237532" y="2932284"/>
                  <a:pt x="0" y="2960591"/>
                </a:cubicBezTo>
                <a:cubicBezTo>
                  <a:pt x="-4974" y="2764670"/>
                  <a:pt x="6723" y="2647112"/>
                  <a:pt x="0" y="2368473"/>
                </a:cubicBezTo>
                <a:cubicBezTo>
                  <a:pt x="-6723" y="2089834"/>
                  <a:pt x="6961" y="2031313"/>
                  <a:pt x="0" y="1805961"/>
                </a:cubicBezTo>
                <a:cubicBezTo>
                  <a:pt x="-6961" y="1580609"/>
                  <a:pt x="33817" y="1511095"/>
                  <a:pt x="0" y="1273054"/>
                </a:cubicBezTo>
                <a:cubicBezTo>
                  <a:pt x="-33817" y="1035013"/>
                  <a:pt x="51955" y="886108"/>
                  <a:pt x="0" y="621724"/>
                </a:cubicBezTo>
                <a:cubicBezTo>
                  <a:pt x="-51955" y="357340"/>
                  <a:pt x="28440" y="181068"/>
                  <a:pt x="0" y="0"/>
                </a:cubicBezTo>
                <a:close/>
              </a:path>
              <a:path w="4243227" h="2960591" stroke="0" extrusionOk="0">
                <a:moveTo>
                  <a:pt x="0" y="0"/>
                </a:moveTo>
                <a:cubicBezTo>
                  <a:pt x="119148" y="-12537"/>
                  <a:pt x="328731" y="11537"/>
                  <a:pt x="530403" y="0"/>
                </a:cubicBezTo>
                <a:cubicBezTo>
                  <a:pt x="732075" y="-11537"/>
                  <a:pt x="781609" y="47829"/>
                  <a:pt x="1018374" y="0"/>
                </a:cubicBezTo>
                <a:cubicBezTo>
                  <a:pt x="1255139" y="-47829"/>
                  <a:pt x="1448158" y="53884"/>
                  <a:pt x="1591210" y="0"/>
                </a:cubicBezTo>
                <a:cubicBezTo>
                  <a:pt x="1734262" y="-53884"/>
                  <a:pt x="1935782" y="25147"/>
                  <a:pt x="2036749" y="0"/>
                </a:cubicBezTo>
                <a:cubicBezTo>
                  <a:pt x="2137716" y="-25147"/>
                  <a:pt x="2374871" y="55935"/>
                  <a:pt x="2524720" y="0"/>
                </a:cubicBezTo>
                <a:cubicBezTo>
                  <a:pt x="2674569" y="-55935"/>
                  <a:pt x="2846619" y="31252"/>
                  <a:pt x="3055123" y="0"/>
                </a:cubicBezTo>
                <a:cubicBezTo>
                  <a:pt x="3263627" y="-31252"/>
                  <a:pt x="3419003" y="60491"/>
                  <a:pt x="3585527" y="0"/>
                </a:cubicBezTo>
                <a:cubicBezTo>
                  <a:pt x="3752051" y="-60491"/>
                  <a:pt x="3962400" y="14452"/>
                  <a:pt x="4243227" y="0"/>
                </a:cubicBezTo>
                <a:cubicBezTo>
                  <a:pt x="4287196" y="238469"/>
                  <a:pt x="4213068" y="255062"/>
                  <a:pt x="4243227" y="503300"/>
                </a:cubicBezTo>
                <a:cubicBezTo>
                  <a:pt x="4273386" y="751538"/>
                  <a:pt x="4217461" y="827233"/>
                  <a:pt x="4243227" y="1036207"/>
                </a:cubicBezTo>
                <a:cubicBezTo>
                  <a:pt x="4268993" y="1245181"/>
                  <a:pt x="4176172" y="1348197"/>
                  <a:pt x="4243227" y="1628325"/>
                </a:cubicBezTo>
                <a:cubicBezTo>
                  <a:pt x="4310282" y="1908453"/>
                  <a:pt x="4200777" y="2056963"/>
                  <a:pt x="4243227" y="2250049"/>
                </a:cubicBezTo>
                <a:cubicBezTo>
                  <a:pt x="4285677" y="2443135"/>
                  <a:pt x="4182004" y="2766795"/>
                  <a:pt x="4243227" y="2960591"/>
                </a:cubicBezTo>
                <a:cubicBezTo>
                  <a:pt x="4026484" y="2982850"/>
                  <a:pt x="3965704" y="2946722"/>
                  <a:pt x="3797688" y="2960591"/>
                </a:cubicBezTo>
                <a:cubicBezTo>
                  <a:pt x="3629672" y="2974460"/>
                  <a:pt x="3347484" y="2916685"/>
                  <a:pt x="3224853" y="2960591"/>
                </a:cubicBezTo>
                <a:cubicBezTo>
                  <a:pt x="3102223" y="3004497"/>
                  <a:pt x="2814946" y="2889115"/>
                  <a:pt x="2609585" y="2960591"/>
                </a:cubicBezTo>
                <a:cubicBezTo>
                  <a:pt x="2404224" y="3032067"/>
                  <a:pt x="2318342" y="2955147"/>
                  <a:pt x="2164046" y="2960591"/>
                </a:cubicBezTo>
                <a:cubicBezTo>
                  <a:pt x="2009750" y="2966035"/>
                  <a:pt x="1833246" y="2915140"/>
                  <a:pt x="1591210" y="2960591"/>
                </a:cubicBezTo>
                <a:cubicBezTo>
                  <a:pt x="1349174" y="3006042"/>
                  <a:pt x="1302998" y="2924213"/>
                  <a:pt x="1060807" y="2960591"/>
                </a:cubicBezTo>
                <a:cubicBezTo>
                  <a:pt x="818616" y="2996969"/>
                  <a:pt x="781767" y="2955163"/>
                  <a:pt x="657700" y="2960591"/>
                </a:cubicBezTo>
                <a:cubicBezTo>
                  <a:pt x="533633" y="2966019"/>
                  <a:pt x="216569" y="2916854"/>
                  <a:pt x="0" y="2960591"/>
                </a:cubicBezTo>
                <a:cubicBezTo>
                  <a:pt x="-37072" y="2718526"/>
                  <a:pt x="5852" y="2669221"/>
                  <a:pt x="0" y="2427685"/>
                </a:cubicBezTo>
                <a:cubicBezTo>
                  <a:pt x="-5852" y="2186149"/>
                  <a:pt x="36064" y="2072550"/>
                  <a:pt x="0" y="1805961"/>
                </a:cubicBezTo>
                <a:cubicBezTo>
                  <a:pt x="-36064" y="1539372"/>
                  <a:pt x="20966" y="1500542"/>
                  <a:pt x="0" y="1213842"/>
                </a:cubicBezTo>
                <a:cubicBezTo>
                  <a:pt x="-20966" y="927142"/>
                  <a:pt x="49351" y="837612"/>
                  <a:pt x="0" y="621724"/>
                </a:cubicBezTo>
                <a:cubicBezTo>
                  <a:pt x="-49351" y="405836"/>
                  <a:pt x="17048" y="232390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4602415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289672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1074</Words>
  <Application>Microsoft Office PowerPoint</Application>
  <PresentationFormat>Произвольный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Донская</dc:creator>
  <cp:lastModifiedBy>Надежда Пронская</cp:lastModifiedBy>
  <cp:revision>9</cp:revision>
  <dcterms:created xsi:type="dcterms:W3CDTF">2020-06-06T15:54:49Z</dcterms:created>
  <dcterms:modified xsi:type="dcterms:W3CDTF">2026-03-23T12:59:40Z</dcterms:modified>
</cp:coreProperties>
</file>