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C670-1AD4-4F03-8119-20350DF78E02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33F5-9B4C-4D43-88B4-1A18D60E9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43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C670-1AD4-4F03-8119-20350DF78E02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633F5-9B4C-4D43-88B4-1A18D60E9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51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Евангельские притчи.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2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«Возвращение блудного сына» Рембрандт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4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0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Лосев Николай «Блудный сын»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0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6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«Христос и грешница» Поленов Василий Дмитриевич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9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5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30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Широкоэкранный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Евангельские притчи.</vt:lpstr>
      <vt:lpstr>«Возвращение блудного сына» Рембрандт</vt:lpstr>
      <vt:lpstr>Презентация PowerPoint</vt:lpstr>
      <vt:lpstr>Лосев Николай «Блудный сын»</vt:lpstr>
      <vt:lpstr>Презентация PowerPoint</vt:lpstr>
      <vt:lpstr>«Христос и грешница» Поленов Василий Дмитриевич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Евангельские притчи.</dc:title>
  <dc:creator>Hellin</dc:creator>
  <cp:lastModifiedBy>Hellin</cp:lastModifiedBy>
  <cp:revision>1</cp:revision>
  <dcterms:created xsi:type="dcterms:W3CDTF">2025-03-23T06:02:51Z</dcterms:created>
  <dcterms:modified xsi:type="dcterms:W3CDTF">2025-03-23T06:02:51Z</dcterms:modified>
</cp:coreProperties>
</file>