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3" r:id="rId2"/>
    <p:sldId id="356" r:id="rId3"/>
    <p:sldId id="291" r:id="rId4"/>
    <p:sldId id="295" r:id="rId5"/>
    <p:sldId id="341" r:id="rId6"/>
    <p:sldId id="352" r:id="rId7"/>
    <p:sldId id="357" r:id="rId8"/>
    <p:sldId id="362" r:id="rId9"/>
    <p:sldId id="358" r:id="rId10"/>
    <p:sldId id="344" r:id="rId11"/>
    <p:sldId id="345" r:id="rId12"/>
    <p:sldId id="346" r:id="rId13"/>
    <p:sldId id="359" r:id="rId14"/>
    <p:sldId id="342" r:id="rId15"/>
    <p:sldId id="347" r:id="rId16"/>
    <p:sldId id="348" r:id="rId17"/>
    <p:sldId id="317" r:id="rId18"/>
    <p:sldId id="353" r:id="rId19"/>
    <p:sldId id="349" r:id="rId20"/>
    <p:sldId id="350" r:id="rId21"/>
    <p:sldId id="360" r:id="rId22"/>
    <p:sldId id="355" r:id="rId23"/>
  </p:sldIdLst>
  <p:sldSz cx="12192000" cy="6858000"/>
  <p:notesSz cx="6797675" cy="9926638"/>
  <p:embeddedFontLst>
    <p:embeddedFont>
      <p:font typeface="Arial Narrow" pitchFamily="34" charset="0"/>
      <p:regular r:id="rId24"/>
      <p:bold r:id="rId25"/>
      <p:italic r:id="rId26"/>
      <p:boldItalic r:id="rId27"/>
    </p:embeddedFont>
    <p:embeddedFont>
      <p:font typeface="Georgia" pitchFamily="18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411"/>
    <a:srgbClr val="FFFFFF"/>
    <a:srgbClr val="000000"/>
    <a:srgbClr val="F5E3C4"/>
    <a:srgbClr val="CC112C"/>
    <a:srgbClr val="EA6511"/>
    <a:srgbClr val="B7BBB7"/>
    <a:srgbClr val="E7362C"/>
    <a:srgbClr val="002060"/>
    <a:srgbClr val="7E8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B173F-53F7-4198-B5BE-D090573C6680}" type="doc">
      <dgm:prSet loTypeId="urn:microsoft.com/office/officeart/2005/8/layout/radial5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ADFDB7-9843-466A-BCCD-93129257EF1C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dirty="0"/>
            <a:t>добрый</a:t>
          </a:r>
        </a:p>
      </dgm:t>
    </dgm:pt>
    <dgm:pt modelId="{BC596A82-23D2-46D1-A28D-75B78A11D8F7}" type="parTrans" cxnId="{F6478082-9EBA-4565-9F5E-BD917EE46C8A}">
      <dgm:prSet/>
      <dgm:spPr/>
      <dgm:t>
        <a:bodyPr/>
        <a:lstStyle/>
        <a:p>
          <a:endParaRPr lang="ru-RU"/>
        </a:p>
      </dgm:t>
    </dgm:pt>
    <dgm:pt modelId="{62DBEE51-1777-42E6-99B8-43F6F1BE1B10}" type="sibTrans" cxnId="{F6478082-9EBA-4565-9F5E-BD917EE46C8A}">
      <dgm:prSet/>
      <dgm:spPr/>
      <dgm:t>
        <a:bodyPr/>
        <a:lstStyle/>
        <a:p>
          <a:endParaRPr lang="ru-RU"/>
        </a:p>
      </dgm:t>
    </dgm:pt>
    <dgm:pt modelId="{9E22726E-46C6-428C-9DAB-3F27DBE9C863}">
      <dgm:prSet phldrT="[Текст]" custT="1"/>
      <dgm:spPr>
        <a:solidFill>
          <a:srgbClr val="00B05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000" dirty="0"/>
            <a:t>умеющий любить</a:t>
          </a:r>
        </a:p>
      </dgm:t>
    </dgm:pt>
    <dgm:pt modelId="{66249237-8BDA-4654-BBDB-D381B11DB568}" type="parTrans" cxnId="{F76007F9-7E75-4092-953F-04E99FFA7EA2}">
      <dgm:prSet/>
      <dgm:spPr/>
      <dgm:t>
        <a:bodyPr/>
        <a:lstStyle/>
        <a:p>
          <a:endParaRPr lang="ru-RU"/>
        </a:p>
      </dgm:t>
    </dgm:pt>
    <dgm:pt modelId="{5B64C774-4445-4C10-AC64-DD0587ACFD23}" type="sibTrans" cxnId="{F76007F9-7E75-4092-953F-04E99FFA7EA2}">
      <dgm:prSet/>
      <dgm:spPr/>
      <dgm:t>
        <a:bodyPr/>
        <a:lstStyle/>
        <a:p>
          <a:endParaRPr lang="ru-RU"/>
        </a:p>
      </dgm:t>
    </dgm:pt>
    <dgm:pt modelId="{D90BBF88-DD92-4943-B0DC-7C1046DD752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dirty="0"/>
            <a:t>умный</a:t>
          </a:r>
        </a:p>
      </dgm:t>
    </dgm:pt>
    <dgm:pt modelId="{30F5257C-F769-4FD9-A072-63C54331BBE0}" type="parTrans" cxnId="{7769BC5A-AC14-4D5F-90E7-44CEC4282489}">
      <dgm:prSet/>
      <dgm:spPr/>
      <dgm:t>
        <a:bodyPr/>
        <a:lstStyle/>
        <a:p>
          <a:endParaRPr lang="ru-RU"/>
        </a:p>
      </dgm:t>
    </dgm:pt>
    <dgm:pt modelId="{6759E9BB-DA5B-4349-A377-4ED9E2419259}" type="sibTrans" cxnId="{7769BC5A-AC14-4D5F-90E7-44CEC4282489}">
      <dgm:prSet/>
      <dgm:spPr/>
      <dgm:t>
        <a:bodyPr/>
        <a:lstStyle/>
        <a:p>
          <a:endParaRPr lang="ru-RU"/>
        </a:p>
      </dgm:t>
    </dgm:pt>
    <dgm:pt modelId="{FD27F890-3D0A-4D03-9F2A-396952F7713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/>
            <a:t>чуткий</a:t>
          </a:r>
        </a:p>
      </dgm:t>
    </dgm:pt>
    <dgm:pt modelId="{E909F1A6-EBFE-4E02-9D98-4DC049725DA4}" type="parTrans" cxnId="{A4FD1A65-1ABA-4E17-843A-EDACC522D907}">
      <dgm:prSet/>
      <dgm:spPr/>
      <dgm:t>
        <a:bodyPr/>
        <a:lstStyle/>
        <a:p>
          <a:endParaRPr lang="ru-RU"/>
        </a:p>
      </dgm:t>
    </dgm:pt>
    <dgm:pt modelId="{055C9D34-C21B-4C73-ADC9-A8E642C403AA}" type="sibTrans" cxnId="{A4FD1A65-1ABA-4E17-843A-EDACC522D907}">
      <dgm:prSet/>
      <dgm:spPr/>
      <dgm:t>
        <a:bodyPr/>
        <a:lstStyle/>
        <a:p>
          <a:endParaRPr lang="ru-RU"/>
        </a:p>
      </dgm:t>
    </dgm:pt>
    <dgm:pt modelId="{BB36DEDC-0353-406C-8CBF-34794D81D8C8}">
      <dgm:prSet/>
      <dgm:spPr/>
      <dgm:t>
        <a:bodyPr/>
        <a:lstStyle/>
        <a:p>
          <a:r>
            <a:rPr lang="ru-RU" dirty="0"/>
            <a:t>умеющий ценить</a:t>
          </a:r>
        </a:p>
      </dgm:t>
    </dgm:pt>
    <dgm:pt modelId="{105138E6-B82C-48CF-A53D-6A4F2D5D9249}" type="parTrans" cxnId="{142D27CE-C641-40E2-BC7A-19037775ABF9}">
      <dgm:prSet/>
      <dgm:spPr/>
      <dgm:t>
        <a:bodyPr/>
        <a:lstStyle/>
        <a:p>
          <a:endParaRPr lang="ru-RU"/>
        </a:p>
      </dgm:t>
    </dgm:pt>
    <dgm:pt modelId="{1808DFF5-617F-4051-B9F7-77E043EDCED3}" type="sibTrans" cxnId="{142D27CE-C641-40E2-BC7A-19037775ABF9}">
      <dgm:prSet/>
      <dgm:spPr/>
      <dgm:t>
        <a:bodyPr/>
        <a:lstStyle/>
        <a:p>
          <a:endParaRPr lang="ru-RU"/>
        </a:p>
      </dgm:t>
    </dgm:pt>
    <dgm:pt modelId="{B67DF59E-D729-43DE-8A2E-83C545983333}">
      <dgm:prSet custT="1"/>
      <dgm:spPr>
        <a:solidFill>
          <a:srgbClr val="FF000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800" dirty="0"/>
            <a:t>отзывчивый</a:t>
          </a:r>
        </a:p>
      </dgm:t>
    </dgm:pt>
    <dgm:pt modelId="{F9DBAF5C-6E1E-42A5-95E0-FF079AA6DFFD}" type="parTrans" cxnId="{619DF2D7-1E56-42F0-9B3A-4E495DABD837}">
      <dgm:prSet/>
      <dgm:spPr/>
      <dgm:t>
        <a:bodyPr/>
        <a:lstStyle/>
        <a:p>
          <a:endParaRPr lang="ru-RU"/>
        </a:p>
      </dgm:t>
    </dgm:pt>
    <dgm:pt modelId="{CA90744B-E499-4500-8CE9-CEBE9537EA6F}" type="sibTrans" cxnId="{619DF2D7-1E56-42F0-9B3A-4E495DABD837}">
      <dgm:prSet/>
      <dgm:spPr/>
      <dgm:t>
        <a:bodyPr/>
        <a:lstStyle/>
        <a:p>
          <a:endParaRPr lang="ru-RU"/>
        </a:p>
      </dgm:t>
    </dgm:pt>
    <dgm:pt modelId="{FA4815DB-B410-440F-9B5E-5DEE343CB690}">
      <dgm:prSet/>
      <dgm:spPr>
        <a:solidFill>
          <a:srgbClr val="C00000"/>
        </a:solidFill>
      </dgm:spPr>
      <dgm:t>
        <a:bodyPr/>
        <a:lstStyle/>
        <a:p>
          <a:r>
            <a:rPr lang="ru-RU" dirty="0"/>
            <a:t>светлая душа</a:t>
          </a:r>
        </a:p>
      </dgm:t>
    </dgm:pt>
    <dgm:pt modelId="{298C7BC3-AA89-44E2-83FB-6D73AEFE65D5}" type="parTrans" cxnId="{4427856F-147B-4049-B4E4-68BBA67DDF22}">
      <dgm:prSet/>
      <dgm:spPr/>
      <dgm:t>
        <a:bodyPr/>
        <a:lstStyle/>
        <a:p>
          <a:endParaRPr lang="ru-RU"/>
        </a:p>
      </dgm:t>
    </dgm:pt>
    <dgm:pt modelId="{E3D1D504-C8FD-40BC-BEA2-099F06E6DE10}" type="sibTrans" cxnId="{4427856F-147B-4049-B4E4-68BBA67DDF22}">
      <dgm:prSet/>
      <dgm:spPr/>
      <dgm:t>
        <a:bodyPr/>
        <a:lstStyle/>
        <a:p>
          <a:endParaRPr lang="ru-RU"/>
        </a:p>
      </dgm:t>
    </dgm:pt>
    <dgm:pt modelId="{1B8223A5-7AF5-4276-B5FA-A75F29964693}">
      <dgm:prSet custT="1"/>
      <dgm:spPr/>
      <dgm:t>
        <a:bodyPr/>
        <a:lstStyle/>
        <a:p>
          <a:r>
            <a:rPr lang="ru-RU" sz="1800" dirty="0"/>
            <a:t>искренний</a:t>
          </a:r>
        </a:p>
      </dgm:t>
    </dgm:pt>
    <dgm:pt modelId="{3CF00C73-98F1-4807-A9FF-0EC153687B1E}" type="parTrans" cxnId="{94ACAD91-30D2-44C0-84D2-59F8AC0EBD68}">
      <dgm:prSet/>
      <dgm:spPr/>
      <dgm:t>
        <a:bodyPr/>
        <a:lstStyle/>
        <a:p>
          <a:endParaRPr lang="ru-RU"/>
        </a:p>
      </dgm:t>
    </dgm:pt>
    <dgm:pt modelId="{70418092-0712-432D-B7F4-64C423D57D5C}" type="sibTrans" cxnId="{94ACAD91-30D2-44C0-84D2-59F8AC0EBD68}">
      <dgm:prSet/>
      <dgm:spPr/>
      <dgm:t>
        <a:bodyPr/>
        <a:lstStyle/>
        <a:p>
          <a:endParaRPr lang="ru-RU"/>
        </a:p>
      </dgm:t>
    </dgm:pt>
    <dgm:pt modelId="{AFA4D331-4D3D-43E3-878C-B5E17FE00183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/>
            <a:t>милосердный</a:t>
          </a:r>
        </a:p>
      </dgm:t>
    </dgm:pt>
    <dgm:pt modelId="{C8B71640-9E62-470A-B127-0D9697378BC2}" type="parTrans" cxnId="{B2FBC7ED-8095-4513-B6C2-622ED0EA3ADD}">
      <dgm:prSet/>
      <dgm:spPr/>
      <dgm:t>
        <a:bodyPr/>
        <a:lstStyle/>
        <a:p>
          <a:endParaRPr lang="ru-RU"/>
        </a:p>
      </dgm:t>
    </dgm:pt>
    <dgm:pt modelId="{D3C9C42B-D9B1-4601-8FC0-DE809C23F9A4}" type="sibTrans" cxnId="{B2FBC7ED-8095-4513-B6C2-622ED0EA3ADD}">
      <dgm:prSet/>
      <dgm:spPr/>
      <dgm:t>
        <a:bodyPr/>
        <a:lstStyle/>
        <a:p>
          <a:endParaRPr lang="ru-RU"/>
        </a:p>
      </dgm:t>
    </dgm:pt>
    <dgm:pt modelId="{257A6B47-B1E0-4025-BB93-42ED34EDE88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11727FB-E809-4EEC-9B91-0AC4F5CC10B2}" type="sibTrans" cxnId="{5C52A61B-6FAE-4A1A-8783-3B43F02B1E33}">
      <dgm:prSet/>
      <dgm:spPr/>
      <dgm:t>
        <a:bodyPr/>
        <a:lstStyle/>
        <a:p>
          <a:endParaRPr lang="ru-RU"/>
        </a:p>
      </dgm:t>
    </dgm:pt>
    <dgm:pt modelId="{C593AC06-49D5-4708-B172-00B50A941196}" type="parTrans" cxnId="{5C52A61B-6FAE-4A1A-8783-3B43F02B1E33}">
      <dgm:prSet/>
      <dgm:spPr/>
      <dgm:t>
        <a:bodyPr/>
        <a:lstStyle/>
        <a:p>
          <a:endParaRPr lang="ru-RU"/>
        </a:p>
      </dgm:t>
    </dgm:pt>
    <dgm:pt modelId="{43EC8EB0-84F0-4E15-A6F1-209EDFF55B68}" type="pres">
      <dgm:prSet presAssocID="{23BB173F-53F7-4198-B5BE-D090573C66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CA239-9862-47FA-A2C2-D7E061B0A374}" type="pres">
      <dgm:prSet presAssocID="{257A6B47-B1E0-4025-BB93-42ED34EDE886}" presName="centerShape" presStyleLbl="node0" presStyleIdx="0" presStyleCnt="1" custScaleY="148041" custLinFactNeighborX="-978" custLinFactNeighborY="7078"/>
      <dgm:spPr/>
      <dgm:t>
        <a:bodyPr/>
        <a:lstStyle/>
        <a:p>
          <a:endParaRPr lang="ru-RU"/>
        </a:p>
      </dgm:t>
    </dgm:pt>
    <dgm:pt modelId="{230FF0E3-CC55-4F90-B93A-70078C85C922}" type="pres">
      <dgm:prSet presAssocID="{BC596A82-23D2-46D1-A28D-75B78A11D8F7}" presName="parTrans" presStyleLbl="sibTrans2D1" presStyleIdx="0" presStyleCnt="9"/>
      <dgm:spPr/>
      <dgm:t>
        <a:bodyPr/>
        <a:lstStyle/>
        <a:p>
          <a:endParaRPr lang="ru-RU"/>
        </a:p>
      </dgm:t>
    </dgm:pt>
    <dgm:pt modelId="{3ECF9029-15E4-41E1-A9F3-39AA4202B41D}" type="pres">
      <dgm:prSet presAssocID="{BC596A82-23D2-46D1-A28D-75B78A11D8F7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AA7C2723-5AF0-475F-9DD3-B70669850036}" type="pres">
      <dgm:prSet presAssocID="{69ADFDB7-9843-466A-BCCD-93129257EF1C}" presName="node" presStyleLbl="node1" presStyleIdx="0" presStyleCnt="9" custScaleX="120074" custRadScaleRad="95193" custRadScaleInc="5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ED317-1E61-47AC-B196-E124375F3495}" type="pres">
      <dgm:prSet presAssocID="{3CF00C73-98F1-4807-A9FF-0EC153687B1E}" presName="parTrans" presStyleLbl="sibTrans2D1" presStyleIdx="1" presStyleCnt="9"/>
      <dgm:spPr/>
      <dgm:t>
        <a:bodyPr/>
        <a:lstStyle/>
        <a:p>
          <a:endParaRPr lang="ru-RU"/>
        </a:p>
      </dgm:t>
    </dgm:pt>
    <dgm:pt modelId="{263C93D4-25D6-4D9D-B2A9-210AC2DB24DF}" type="pres">
      <dgm:prSet presAssocID="{3CF00C73-98F1-4807-A9FF-0EC153687B1E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B26EBD88-FEB9-4293-8316-E3D0DC5E07F0}" type="pres">
      <dgm:prSet presAssocID="{1B8223A5-7AF5-4276-B5FA-A75F29964693}" presName="node" presStyleLbl="node1" presStyleIdx="1" presStyleCnt="9" custScaleX="160433" custRadScaleRad="129663" custRadScaleInc="50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CC1A4-413E-4CA1-97F3-A0779FCEA576}" type="pres">
      <dgm:prSet presAssocID="{C8B71640-9E62-470A-B127-0D9697378BC2}" presName="parTrans" presStyleLbl="sibTrans2D1" presStyleIdx="2" presStyleCnt="9"/>
      <dgm:spPr/>
      <dgm:t>
        <a:bodyPr/>
        <a:lstStyle/>
        <a:p>
          <a:endParaRPr lang="ru-RU"/>
        </a:p>
      </dgm:t>
    </dgm:pt>
    <dgm:pt modelId="{50FB5081-5F5A-4137-91CC-DCD750C2C15D}" type="pres">
      <dgm:prSet presAssocID="{C8B71640-9E62-470A-B127-0D9697378BC2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680E1137-B878-452A-8D95-CA7F126538C8}" type="pres">
      <dgm:prSet presAssocID="{AFA4D331-4D3D-43E3-878C-B5E17FE00183}" presName="node" presStyleLbl="node1" presStyleIdx="2" presStyleCnt="9" custScaleX="157351" custRadScaleRad="111850" custRadScaleInc="1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993D0-18AB-485D-9A24-F3BD8E37CA05}" type="pres">
      <dgm:prSet presAssocID="{66249237-8BDA-4654-BBDB-D381B11DB568}" presName="parTrans" presStyleLbl="sibTrans2D1" presStyleIdx="3" presStyleCnt="9"/>
      <dgm:spPr/>
      <dgm:t>
        <a:bodyPr/>
        <a:lstStyle/>
        <a:p>
          <a:endParaRPr lang="ru-RU"/>
        </a:p>
      </dgm:t>
    </dgm:pt>
    <dgm:pt modelId="{09FC482D-993D-4446-B7F8-22FAE3C5BFF5}" type="pres">
      <dgm:prSet presAssocID="{66249237-8BDA-4654-BBDB-D381B11DB568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6A58E590-78C6-4440-B4DB-A16DC410A41B}" type="pres">
      <dgm:prSet presAssocID="{9E22726E-46C6-428C-9DAB-3F27DBE9C863}" presName="node" presStyleLbl="node1" presStyleIdx="3" presStyleCnt="9" custScaleX="208887" custRadScaleRad="114532" custRadScaleInc="-40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FD396-60C6-445C-9658-74F3ACE6BAC2}" type="pres">
      <dgm:prSet presAssocID="{105138E6-B82C-48CF-A53D-6A4F2D5D9249}" presName="parTrans" presStyleLbl="sibTrans2D1" presStyleIdx="4" presStyleCnt="9"/>
      <dgm:spPr/>
      <dgm:t>
        <a:bodyPr/>
        <a:lstStyle/>
        <a:p>
          <a:endParaRPr lang="ru-RU"/>
        </a:p>
      </dgm:t>
    </dgm:pt>
    <dgm:pt modelId="{F83018DF-968B-4013-A362-63EFA4E07A40}" type="pres">
      <dgm:prSet presAssocID="{105138E6-B82C-48CF-A53D-6A4F2D5D9249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198381AF-E625-45BE-9BD0-71AC6E0EB2B1}" type="pres">
      <dgm:prSet presAssocID="{BB36DEDC-0353-406C-8CBF-34794D81D8C8}" presName="node" presStyleLbl="node1" presStyleIdx="4" presStyleCnt="9" custScaleX="154498" custRadScaleRad="105803" custRadScaleInc="-43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89B77-4E38-4EBE-9A88-59B2B6FCEB3F}" type="pres">
      <dgm:prSet presAssocID="{298C7BC3-AA89-44E2-83FB-6D73AEFE65D5}" presName="parTrans" presStyleLbl="sibTrans2D1" presStyleIdx="5" presStyleCnt="9"/>
      <dgm:spPr/>
      <dgm:t>
        <a:bodyPr/>
        <a:lstStyle/>
        <a:p>
          <a:endParaRPr lang="ru-RU"/>
        </a:p>
      </dgm:t>
    </dgm:pt>
    <dgm:pt modelId="{B7D46048-E21B-4065-9BC5-11698935AC04}" type="pres">
      <dgm:prSet presAssocID="{298C7BC3-AA89-44E2-83FB-6D73AEFE65D5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212A7C34-DFFC-454C-97BB-FC93C0732F4F}" type="pres">
      <dgm:prSet presAssocID="{FA4815DB-B410-440F-9B5E-5DEE343CB690}" presName="node" presStyleLbl="node1" presStyleIdx="5" presStyleCnt="9" custScaleX="143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BCDE1-56D8-41FA-B113-20C09599C4FA}" type="pres">
      <dgm:prSet presAssocID="{F9DBAF5C-6E1E-42A5-95E0-FF079AA6DFFD}" presName="parTrans" presStyleLbl="sibTrans2D1" presStyleIdx="6" presStyleCnt="9"/>
      <dgm:spPr/>
      <dgm:t>
        <a:bodyPr/>
        <a:lstStyle/>
        <a:p>
          <a:endParaRPr lang="ru-RU"/>
        </a:p>
      </dgm:t>
    </dgm:pt>
    <dgm:pt modelId="{31681725-437A-48F3-86FC-A63FF1E37D8A}" type="pres">
      <dgm:prSet presAssocID="{F9DBAF5C-6E1E-42A5-95E0-FF079AA6DFFD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9D5412D4-2DE3-40E2-AC63-93CE5013503E}" type="pres">
      <dgm:prSet presAssocID="{B67DF59E-D729-43DE-8A2E-83C545983333}" presName="node" presStyleLbl="node1" presStyleIdx="6" presStyleCnt="9" custScaleX="204547" custRadScaleRad="123535" custRadScaleInc="26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0E075-0C5C-4B07-BD80-74D102057C82}" type="pres">
      <dgm:prSet presAssocID="{30F5257C-F769-4FD9-A072-63C54331BBE0}" presName="parTrans" presStyleLbl="sibTrans2D1" presStyleIdx="7" presStyleCnt="9"/>
      <dgm:spPr/>
      <dgm:t>
        <a:bodyPr/>
        <a:lstStyle/>
        <a:p>
          <a:endParaRPr lang="ru-RU"/>
        </a:p>
      </dgm:t>
    </dgm:pt>
    <dgm:pt modelId="{CCF8435E-0593-44B2-9BCE-6EF928CAF134}" type="pres">
      <dgm:prSet presAssocID="{30F5257C-F769-4FD9-A072-63C54331BBE0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49EEB454-5B27-45E8-A7C7-F4ACCD1C60F9}" type="pres">
      <dgm:prSet presAssocID="{D90BBF88-DD92-4943-B0DC-7C1046DD7525}" presName="node" presStyleLbl="node1" presStyleIdx="7" presStyleCnt="9" custScaleX="181023" custRadScaleRad="119072" custRadScaleInc="-18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80413-2FA3-493A-BFDB-22D6B7DAE574}" type="pres">
      <dgm:prSet presAssocID="{E909F1A6-EBFE-4E02-9D98-4DC049725DA4}" presName="parTrans" presStyleLbl="sibTrans2D1" presStyleIdx="8" presStyleCnt="9"/>
      <dgm:spPr/>
      <dgm:t>
        <a:bodyPr/>
        <a:lstStyle/>
        <a:p>
          <a:endParaRPr lang="ru-RU"/>
        </a:p>
      </dgm:t>
    </dgm:pt>
    <dgm:pt modelId="{25042F4E-FBA8-472F-B8BC-6682460232A4}" type="pres">
      <dgm:prSet presAssocID="{E909F1A6-EBFE-4E02-9D98-4DC049725DA4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84BC753C-D0D8-4FA6-9CA6-DD7E86490BCD}" type="pres">
      <dgm:prSet presAssocID="{FD27F890-3D0A-4D03-9F2A-396952F77130}" presName="node" presStyleLbl="node1" presStyleIdx="8" presStyleCnt="9" custScaleX="154767" custRadScaleRad="121021" custRadScaleInc="-51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2A99CB-04B6-460D-B517-354E81B5883B}" type="presOf" srcId="{F9DBAF5C-6E1E-42A5-95E0-FF079AA6DFFD}" destId="{7E3BCDE1-56D8-41FA-B113-20C09599C4FA}" srcOrd="0" destOrd="0" presId="urn:microsoft.com/office/officeart/2005/8/layout/radial5"/>
    <dgm:cxn modelId="{5C52A61B-6FAE-4A1A-8783-3B43F02B1E33}" srcId="{23BB173F-53F7-4198-B5BE-D090573C6680}" destId="{257A6B47-B1E0-4025-BB93-42ED34EDE886}" srcOrd="0" destOrd="0" parTransId="{C593AC06-49D5-4708-B172-00B50A941196}" sibTransId="{E11727FB-E809-4EEC-9B91-0AC4F5CC10B2}"/>
    <dgm:cxn modelId="{65BF89D3-45F6-424D-A383-B996399C6F70}" type="presOf" srcId="{30F5257C-F769-4FD9-A072-63C54331BBE0}" destId="{B730E075-0C5C-4B07-BD80-74D102057C82}" srcOrd="0" destOrd="0" presId="urn:microsoft.com/office/officeart/2005/8/layout/radial5"/>
    <dgm:cxn modelId="{F6478082-9EBA-4565-9F5E-BD917EE46C8A}" srcId="{257A6B47-B1E0-4025-BB93-42ED34EDE886}" destId="{69ADFDB7-9843-466A-BCCD-93129257EF1C}" srcOrd="0" destOrd="0" parTransId="{BC596A82-23D2-46D1-A28D-75B78A11D8F7}" sibTransId="{62DBEE51-1777-42E6-99B8-43F6F1BE1B10}"/>
    <dgm:cxn modelId="{4427856F-147B-4049-B4E4-68BBA67DDF22}" srcId="{257A6B47-B1E0-4025-BB93-42ED34EDE886}" destId="{FA4815DB-B410-440F-9B5E-5DEE343CB690}" srcOrd="5" destOrd="0" parTransId="{298C7BC3-AA89-44E2-83FB-6D73AEFE65D5}" sibTransId="{E3D1D504-C8FD-40BC-BEA2-099F06E6DE10}"/>
    <dgm:cxn modelId="{93931FE3-3667-4273-ACA6-496507C4711D}" type="presOf" srcId="{66249237-8BDA-4654-BBDB-D381B11DB568}" destId="{4E1993D0-18AB-485D-9A24-F3BD8E37CA05}" srcOrd="0" destOrd="0" presId="urn:microsoft.com/office/officeart/2005/8/layout/radial5"/>
    <dgm:cxn modelId="{02AE1CC1-77D7-4470-81AD-FF2A9BABC1D6}" type="presOf" srcId="{69ADFDB7-9843-466A-BCCD-93129257EF1C}" destId="{AA7C2723-5AF0-475F-9DD3-B70669850036}" srcOrd="0" destOrd="0" presId="urn:microsoft.com/office/officeart/2005/8/layout/radial5"/>
    <dgm:cxn modelId="{F65E8A7D-8EB8-4669-8A61-876A4B4BF69F}" type="presOf" srcId="{BC596A82-23D2-46D1-A28D-75B78A11D8F7}" destId="{3ECF9029-15E4-41E1-A9F3-39AA4202B41D}" srcOrd="1" destOrd="0" presId="urn:microsoft.com/office/officeart/2005/8/layout/radial5"/>
    <dgm:cxn modelId="{3AB133F6-1FAB-4824-80F7-33289851E900}" type="presOf" srcId="{9E22726E-46C6-428C-9DAB-3F27DBE9C863}" destId="{6A58E590-78C6-4440-B4DB-A16DC410A41B}" srcOrd="0" destOrd="0" presId="urn:microsoft.com/office/officeart/2005/8/layout/radial5"/>
    <dgm:cxn modelId="{619DF2D7-1E56-42F0-9B3A-4E495DABD837}" srcId="{257A6B47-B1E0-4025-BB93-42ED34EDE886}" destId="{B67DF59E-D729-43DE-8A2E-83C545983333}" srcOrd="6" destOrd="0" parTransId="{F9DBAF5C-6E1E-42A5-95E0-FF079AA6DFFD}" sibTransId="{CA90744B-E499-4500-8CE9-CEBE9537EA6F}"/>
    <dgm:cxn modelId="{EB0E1F42-7211-47DE-A75E-49C86DC2FD7D}" type="presOf" srcId="{FD27F890-3D0A-4D03-9F2A-396952F77130}" destId="{84BC753C-D0D8-4FA6-9CA6-DD7E86490BCD}" srcOrd="0" destOrd="0" presId="urn:microsoft.com/office/officeart/2005/8/layout/radial5"/>
    <dgm:cxn modelId="{B387ED6E-6CAD-42B8-9B9C-061883058ADD}" type="presOf" srcId="{23BB173F-53F7-4198-B5BE-D090573C6680}" destId="{43EC8EB0-84F0-4E15-A6F1-209EDFF55B68}" srcOrd="0" destOrd="0" presId="urn:microsoft.com/office/officeart/2005/8/layout/radial5"/>
    <dgm:cxn modelId="{F76007F9-7E75-4092-953F-04E99FFA7EA2}" srcId="{257A6B47-B1E0-4025-BB93-42ED34EDE886}" destId="{9E22726E-46C6-428C-9DAB-3F27DBE9C863}" srcOrd="3" destOrd="0" parTransId="{66249237-8BDA-4654-BBDB-D381B11DB568}" sibTransId="{5B64C774-4445-4C10-AC64-DD0587ACFD23}"/>
    <dgm:cxn modelId="{142D27CE-C641-40E2-BC7A-19037775ABF9}" srcId="{257A6B47-B1E0-4025-BB93-42ED34EDE886}" destId="{BB36DEDC-0353-406C-8CBF-34794D81D8C8}" srcOrd="4" destOrd="0" parTransId="{105138E6-B82C-48CF-A53D-6A4F2D5D9249}" sibTransId="{1808DFF5-617F-4051-B9F7-77E043EDCED3}"/>
    <dgm:cxn modelId="{29A31E9E-F3BC-4625-B5E9-B8F10CC56C6A}" type="presOf" srcId="{AFA4D331-4D3D-43E3-878C-B5E17FE00183}" destId="{680E1137-B878-452A-8D95-CA7F126538C8}" srcOrd="0" destOrd="0" presId="urn:microsoft.com/office/officeart/2005/8/layout/radial5"/>
    <dgm:cxn modelId="{2DEF1E61-966F-46B6-8531-8BFF465CFA64}" type="presOf" srcId="{298C7BC3-AA89-44E2-83FB-6D73AEFE65D5}" destId="{B7D46048-E21B-4065-9BC5-11698935AC04}" srcOrd="1" destOrd="0" presId="urn:microsoft.com/office/officeart/2005/8/layout/radial5"/>
    <dgm:cxn modelId="{13589950-4CF3-4505-A7E7-BE23813E309B}" type="presOf" srcId="{C8B71640-9E62-470A-B127-0D9697378BC2}" destId="{A34CC1A4-413E-4CA1-97F3-A0779FCEA576}" srcOrd="0" destOrd="0" presId="urn:microsoft.com/office/officeart/2005/8/layout/radial5"/>
    <dgm:cxn modelId="{9ED73652-1822-4722-A9BA-F3A1AED3B904}" type="presOf" srcId="{298C7BC3-AA89-44E2-83FB-6D73AEFE65D5}" destId="{B7B89B77-4E38-4EBE-9A88-59B2B6FCEB3F}" srcOrd="0" destOrd="0" presId="urn:microsoft.com/office/officeart/2005/8/layout/radial5"/>
    <dgm:cxn modelId="{221D4308-D020-40BB-B7C3-E94586829AC9}" type="presOf" srcId="{F9DBAF5C-6E1E-42A5-95E0-FF079AA6DFFD}" destId="{31681725-437A-48F3-86FC-A63FF1E37D8A}" srcOrd="1" destOrd="0" presId="urn:microsoft.com/office/officeart/2005/8/layout/radial5"/>
    <dgm:cxn modelId="{E7C99BD5-D9CF-4BDC-A698-4CD13E0FF189}" type="presOf" srcId="{BB36DEDC-0353-406C-8CBF-34794D81D8C8}" destId="{198381AF-E625-45BE-9BD0-71AC6E0EB2B1}" srcOrd="0" destOrd="0" presId="urn:microsoft.com/office/officeart/2005/8/layout/radial5"/>
    <dgm:cxn modelId="{B2FBC7ED-8095-4513-B6C2-622ED0EA3ADD}" srcId="{257A6B47-B1E0-4025-BB93-42ED34EDE886}" destId="{AFA4D331-4D3D-43E3-878C-B5E17FE00183}" srcOrd="2" destOrd="0" parTransId="{C8B71640-9E62-470A-B127-0D9697378BC2}" sibTransId="{D3C9C42B-D9B1-4601-8FC0-DE809C23F9A4}"/>
    <dgm:cxn modelId="{A4FD1A65-1ABA-4E17-843A-EDACC522D907}" srcId="{257A6B47-B1E0-4025-BB93-42ED34EDE886}" destId="{FD27F890-3D0A-4D03-9F2A-396952F77130}" srcOrd="8" destOrd="0" parTransId="{E909F1A6-EBFE-4E02-9D98-4DC049725DA4}" sibTransId="{055C9D34-C21B-4C73-ADC9-A8E642C403AA}"/>
    <dgm:cxn modelId="{71123754-038D-4C2C-B3B7-92255A2ACBD5}" type="presOf" srcId="{C8B71640-9E62-470A-B127-0D9697378BC2}" destId="{50FB5081-5F5A-4137-91CC-DCD750C2C15D}" srcOrd="1" destOrd="0" presId="urn:microsoft.com/office/officeart/2005/8/layout/radial5"/>
    <dgm:cxn modelId="{7769BC5A-AC14-4D5F-90E7-44CEC4282489}" srcId="{257A6B47-B1E0-4025-BB93-42ED34EDE886}" destId="{D90BBF88-DD92-4943-B0DC-7C1046DD7525}" srcOrd="7" destOrd="0" parTransId="{30F5257C-F769-4FD9-A072-63C54331BBE0}" sibTransId="{6759E9BB-DA5B-4349-A377-4ED9E2419259}"/>
    <dgm:cxn modelId="{21226DBA-41AC-4C06-8CAD-34BD1B17A536}" type="presOf" srcId="{30F5257C-F769-4FD9-A072-63C54331BBE0}" destId="{CCF8435E-0593-44B2-9BCE-6EF928CAF134}" srcOrd="1" destOrd="0" presId="urn:microsoft.com/office/officeart/2005/8/layout/radial5"/>
    <dgm:cxn modelId="{56D464D3-13C5-41F0-A7BC-CF27AADC8443}" type="presOf" srcId="{FA4815DB-B410-440F-9B5E-5DEE343CB690}" destId="{212A7C34-DFFC-454C-97BB-FC93C0732F4F}" srcOrd="0" destOrd="0" presId="urn:microsoft.com/office/officeart/2005/8/layout/radial5"/>
    <dgm:cxn modelId="{FB743443-9A5B-48F0-8BA7-B00391A896B8}" type="presOf" srcId="{B67DF59E-D729-43DE-8A2E-83C545983333}" destId="{9D5412D4-2DE3-40E2-AC63-93CE5013503E}" srcOrd="0" destOrd="0" presId="urn:microsoft.com/office/officeart/2005/8/layout/radial5"/>
    <dgm:cxn modelId="{63D097A8-09A7-424D-BE52-73EB67757D8B}" type="presOf" srcId="{105138E6-B82C-48CF-A53D-6A4F2D5D9249}" destId="{F83018DF-968B-4013-A362-63EFA4E07A40}" srcOrd="1" destOrd="0" presId="urn:microsoft.com/office/officeart/2005/8/layout/radial5"/>
    <dgm:cxn modelId="{94ACAD91-30D2-44C0-84D2-59F8AC0EBD68}" srcId="{257A6B47-B1E0-4025-BB93-42ED34EDE886}" destId="{1B8223A5-7AF5-4276-B5FA-A75F29964693}" srcOrd="1" destOrd="0" parTransId="{3CF00C73-98F1-4807-A9FF-0EC153687B1E}" sibTransId="{70418092-0712-432D-B7F4-64C423D57D5C}"/>
    <dgm:cxn modelId="{226427C4-907D-4A8B-A68D-2E106CD0E131}" type="presOf" srcId="{BC596A82-23D2-46D1-A28D-75B78A11D8F7}" destId="{230FF0E3-CC55-4F90-B93A-70078C85C922}" srcOrd="0" destOrd="0" presId="urn:microsoft.com/office/officeart/2005/8/layout/radial5"/>
    <dgm:cxn modelId="{A7C4C31F-C8D7-46E0-90BC-CAB0D3868AE4}" type="presOf" srcId="{66249237-8BDA-4654-BBDB-D381B11DB568}" destId="{09FC482D-993D-4446-B7F8-22FAE3C5BFF5}" srcOrd="1" destOrd="0" presId="urn:microsoft.com/office/officeart/2005/8/layout/radial5"/>
    <dgm:cxn modelId="{8F399CDA-DDBC-4F7B-B412-D3C06BEFF749}" type="presOf" srcId="{3CF00C73-98F1-4807-A9FF-0EC153687B1E}" destId="{263C93D4-25D6-4D9D-B2A9-210AC2DB24DF}" srcOrd="1" destOrd="0" presId="urn:microsoft.com/office/officeart/2005/8/layout/radial5"/>
    <dgm:cxn modelId="{665FFB87-77EB-4DC8-85B1-73E71BB3A8CB}" type="presOf" srcId="{105138E6-B82C-48CF-A53D-6A4F2D5D9249}" destId="{DABFD396-60C6-445C-9658-74F3ACE6BAC2}" srcOrd="0" destOrd="0" presId="urn:microsoft.com/office/officeart/2005/8/layout/radial5"/>
    <dgm:cxn modelId="{62176842-FF4E-47F6-AE78-93C2FC741225}" type="presOf" srcId="{1B8223A5-7AF5-4276-B5FA-A75F29964693}" destId="{B26EBD88-FEB9-4293-8316-E3D0DC5E07F0}" srcOrd="0" destOrd="0" presId="urn:microsoft.com/office/officeart/2005/8/layout/radial5"/>
    <dgm:cxn modelId="{37ED99E2-102A-451C-A3FE-0A948FE705EB}" type="presOf" srcId="{E909F1A6-EBFE-4E02-9D98-4DC049725DA4}" destId="{25042F4E-FBA8-472F-B8BC-6682460232A4}" srcOrd="1" destOrd="0" presId="urn:microsoft.com/office/officeart/2005/8/layout/radial5"/>
    <dgm:cxn modelId="{835144DC-0351-4109-97F6-97E77A458A43}" type="presOf" srcId="{E909F1A6-EBFE-4E02-9D98-4DC049725DA4}" destId="{DC880413-2FA3-493A-BFDB-22D6B7DAE574}" srcOrd="0" destOrd="0" presId="urn:microsoft.com/office/officeart/2005/8/layout/radial5"/>
    <dgm:cxn modelId="{2A5D97F1-2AD2-4486-8C3E-77453F25AC08}" type="presOf" srcId="{D90BBF88-DD92-4943-B0DC-7C1046DD7525}" destId="{49EEB454-5B27-45E8-A7C7-F4ACCD1C60F9}" srcOrd="0" destOrd="0" presId="urn:microsoft.com/office/officeart/2005/8/layout/radial5"/>
    <dgm:cxn modelId="{D0E04D28-079E-410C-841A-EC95E7F7C9D3}" type="presOf" srcId="{3CF00C73-98F1-4807-A9FF-0EC153687B1E}" destId="{A64ED317-1E61-47AC-B196-E124375F3495}" srcOrd="0" destOrd="0" presId="urn:microsoft.com/office/officeart/2005/8/layout/radial5"/>
    <dgm:cxn modelId="{1215B58F-57D9-412A-8805-F009A7E6CBBA}" type="presOf" srcId="{257A6B47-B1E0-4025-BB93-42ED34EDE886}" destId="{3FECA239-9862-47FA-A2C2-D7E061B0A374}" srcOrd="0" destOrd="0" presId="urn:microsoft.com/office/officeart/2005/8/layout/radial5"/>
    <dgm:cxn modelId="{F6CCDC81-3DDC-4685-BBA0-7DCDB5B51DE0}" type="presParOf" srcId="{43EC8EB0-84F0-4E15-A6F1-209EDFF55B68}" destId="{3FECA239-9862-47FA-A2C2-D7E061B0A374}" srcOrd="0" destOrd="0" presId="urn:microsoft.com/office/officeart/2005/8/layout/radial5"/>
    <dgm:cxn modelId="{00197A66-CA94-40DB-A452-4CDC418736C0}" type="presParOf" srcId="{43EC8EB0-84F0-4E15-A6F1-209EDFF55B68}" destId="{230FF0E3-CC55-4F90-B93A-70078C85C922}" srcOrd="1" destOrd="0" presId="urn:microsoft.com/office/officeart/2005/8/layout/radial5"/>
    <dgm:cxn modelId="{772DC68F-C036-49C1-BFF7-C32893D784D5}" type="presParOf" srcId="{230FF0E3-CC55-4F90-B93A-70078C85C922}" destId="{3ECF9029-15E4-41E1-A9F3-39AA4202B41D}" srcOrd="0" destOrd="0" presId="urn:microsoft.com/office/officeart/2005/8/layout/radial5"/>
    <dgm:cxn modelId="{E167CB1F-250A-4E86-9AEE-B3AECFA94678}" type="presParOf" srcId="{43EC8EB0-84F0-4E15-A6F1-209EDFF55B68}" destId="{AA7C2723-5AF0-475F-9DD3-B70669850036}" srcOrd="2" destOrd="0" presId="urn:microsoft.com/office/officeart/2005/8/layout/radial5"/>
    <dgm:cxn modelId="{55003C24-18B4-442D-8560-5C3AA55D6B5B}" type="presParOf" srcId="{43EC8EB0-84F0-4E15-A6F1-209EDFF55B68}" destId="{A64ED317-1E61-47AC-B196-E124375F3495}" srcOrd="3" destOrd="0" presId="urn:microsoft.com/office/officeart/2005/8/layout/radial5"/>
    <dgm:cxn modelId="{AC21E580-31FA-4111-86A7-E8A5BA1B4A6F}" type="presParOf" srcId="{A64ED317-1E61-47AC-B196-E124375F3495}" destId="{263C93D4-25D6-4D9D-B2A9-210AC2DB24DF}" srcOrd="0" destOrd="0" presId="urn:microsoft.com/office/officeart/2005/8/layout/radial5"/>
    <dgm:cxn modelId="{63614CE3-364E-4303-B24B-337F7053CD08}" type="presParOf" srcId="{43EC8EB0-84F0-4E15-A6F1-209EDFF55B68}" destId="{B26EBD88-FEB9-4293-8316-E3D0DC5E07F0}" srcOrd="4" destOrd="0" presId="urn:microsoft.com/office/officeart/2005/8/layout/radial5"/>
    <dgm:cxn modelId="{BD434AAA-7B20-4209-A8DF-DDC94C453DBE}" type="presParOf" srcId="{43EC8EB0-84F0-4E15-A6F1-209EDFF55B68}" destId="{A34CC1A4-413E-4CA1-97F3-A0779FCEA576}" srcOrd="5" destOrd="0" presId="urn:microsoft.com/office/officeart/2005/8/layout/radial5"/>
    <dgm:cxn modelId="{7FE9CFB4-2E87-403B-822C-F40121FA3D5B}" type="presParOf" srcId="{A34CC1A4-413E-4CA1-97F3-A0779FCEA576}" destId="{50FB5081-5F5A-4137-91CC-DCD750C2C15D}" srcOrd="0" destOrd="0" presId="urn:microsoft.com/office/officeart/2005/8/layout/radial5"/>
    <dgm:cxn modelId="{2936C4EF-1C01-4123-910B-6ABC813F4F45}" type="presParOf" srcId="{43EC8EB0-84F0-4E15-A6F1-209EDFF55B68}" destId="{680E1137-B878-452A-8D95-CA7F126538C8}" srcOrd="6" destOrd="0" presId="urn:microsoft.com/office/officeart/2005/8/layout/radial5"/>
    <dgm:cxn modelId="{EFD552A6-F802-4656-8BFF-7DFE54AA17CD}" type="presParOf" srcId="{43EC8EB0-84F0-4E15-A6F1-209EDFF55B68}" destId="{4E1993D0-18AB-485D-9A24-F3BD8E37CA05}" srcOrd="7" destOrd="0" presId="urn:microsoft.com/office/officeart/2005/8/layout/radial5"/>
    <dgm:cxn modelId="{006F5794-E157-4A07-A94B-5A3176F1B021}" type="presParOf" srcId="{4E1993D0-18AB-485D-9A24-F3BD8E37CA05}" destId="{09FC482D-993D-4446-B7F8-22FAE3C5BFF5}" srcOrd="0" destOrd="0" presId="urn:microsoft.com/office/officeart/2005/8/layout/radial5"/>
    <dgm:cxn modelId="{D0CCD883-5AB4-418F-A545-87BEDCA6FE3A}" type="presParOf" srcId="{43EC8EB0-84F0-4E15-A6F1-209EDFF55B68}" destId="{6A58E590-78C6-4440-B4DB-A16DC410A41B}" srcOrd="8" destOrd="0" presId="urn:microsoft.com/office/officeart/2005/8/layout/radial5"/>
    <dgm:cxn modelId="{B6A81230-7141-4EB8-B68C-D12BCC86D45F}" type="presParOf" srcId="{43EC8EB0-84F0-4E15-A6F1-209EDFF55B68}" destId="{DABFD396-60C6-445C-9658-74F3ACE6BAC2}" srcOrd="9" destOrd="0" presId="urn:microsoft.com/office/officeart/2005/8/layout/radial5"/>
    <dgm:cxn modelId="{EA6FE837-F0FC-45B8-A79D-EADE94DAF192}" type="presParOf" srcId="{DABFD396-60C6-445C-9658-74F3ACE6BAC2}" destId="{F83018DF-968B-4013-A362-63EFA4E07A40}" srcOrd="0" destOrd="0" presId="urn:microsoft.com/office/officeart/2005/8/layout/radial5"/>
    <dgm:cxn modelId="{FB029020-39F5-449E-8DDE-6756F8093C02}" type="presParOf" srcId="{43EC8EB0-84F0-4E15-A6F1-209EDFF55B68}" destId="{198381AF-E625-45BE-9BD0-71AC6E0EB2B1}" srcOrd="10" destOrd="0" presId="urn:microsoft.com/office/officeart/2005/8/layout/radial5"/>
    <dgm:cxn modelId="{FBA55D70-05F2-47BB-BF2E-6DD77C6C68D3}" type="presParOf" srcId="{43EC8EB0-84F0-4E15-A6F1-209EDFF55B68}" destId="{B7B89B77-4E38-4EBE-9A88-59B2B6FCEB3F}" srcOrd="11" destOrd="0" presId="urn:microsoft.com/office/officeart/2005/8/layout/radial5"/>
    <dgm:cxn modelId="{BE146CBE-548F-4F01-95ED-AE68462F527D}" type="presParOf" srcId="{B7B89B77-4E38-4EBE-9A88-59B2B6FCEB3F}" destId="{B7D46048-E21B-4065-9BC5-11698935AC04}" srcOrd="0" destOrd="0" presId="urn:microsoft.com/office/officeart/2005/8/layout/radial5"/>
    <dgm:cxn modelId="{C1ED0A9C-D22E-44FF-95FA-C139CA820958}" type="presParOf" srcId="{43EC8EB0-84F0-4E15-A6F1-209EDFF55B68}" destId="{212A7C34-DFFC-454C-97BB-FC93C0732F4F}" srcOrd="12" destOrd="0" presId="urn:microsoft.com/office/officeart/2005/8/layout/radial5"/>
    <dgm:cxn modelId="{5F3158F2-8D6A-47A4-9112-62DCB17C28D2}" type="presParOf" srcId="{43EC8EB0-84F0-4E15-A6F1-209EDFF55B68}" destId="{7E3BCDE1-56D8-41FA-B113-20C09599C4FA}" srcOrd="13" destOrd="0" presId="urn:microsoft.com/office/officeart/2005/8/layout/radial5"/>
    <dgm:cxn modelId="{BFC88DB3-ECAC-497D-8D0B-E53B4C9B39D5}" type="presParOf" srcId="{7E3BCDE1-56D8-41FA-B113-20C09599C4FA}" destId="{31681725-437A-48F3-86FC-A63FF1E37D8A}" srcOrd="0" destOrd="0" presId="urn:microsoft.com/office/officeart/2005/8/layout/radial5"/>
    <dgm:cxn modelId="{D088ED42-6252-419D-9605-82A202AF4D9E}" type="presParOf" srcId="{43EC8EB0-84F0-4E15-A6F1-209EDFF55B68}" destId="{9D5412D4-2DE3-40E2-AC63-93CE5013503E}" srcOrd="14" destOrd="0" presId="urn:microsoft.com/office/officeart/2005/8/layout/radial5"/>
    <dgm:cxn modelId="{AF4D2318-3BE3-4FDE-8D8C-BD9AEDB54F0D}" type="presParOf" srcId="{43EC8EB0-84F0-4E15-A6F1-209EDFF55B68}" destId="{B730E075-0C5C-4B07-BD80-74D102057C82}" srcOrd="15" destOrd="0" presId="urn:microsoft.com/office/officeart/2005/8/layout/radial5"/>
    <dgm:cxn modelId="{C554E85B-0287-46D2-9D50-F485736F1801}" type="presParOf" srcId="{B730E075-0C5C-4B07-BD80-74D102057C82}" destId="{CCF8435E-0593-44B2-9BCE-6EF928CAF134}" srcOrd="0" destOrd="0" presId="urn:microsoft.com/office/officeart/2005/8/layout/radial5"/>
    <dgm:cxn modelId="{84BA16D5-7D7D-49CF-BEFD-7310A4EB82C6}" type="presParOf" srcId="{43EC8EB0-84F0-4E15-A6F1-209EDFF55B68}" destId="{49EEB454-5B27-45E8-A7C7-F4ACCD1C60F9}" srcOrd="16" destOrd="0" presId="urn:microsoft.com/office/officeart/2005/8/layout/radial5"/>
    <dgm:cxn modelId="{17235FAF-36AD-4D7B-AD13-4E482E719BBE}" type="presParOf" srcId="{43EC8EB0-84F0-4E15-A6F1-209EDFF55B68}" destId="{DC880413-2FA3-493A-BFDB-22D6B7DAE574}" srcOrd="17" destOrd="0" presId="urn:microsoft.com/office/officeart/2005/8/layout/radial5"/>
    <dgm:cxn modelId="{4C127CF2-4AB0-4E4D-AC45-0A85583491BC}" type="presParOf" srcId="{DC880413-2FA3-493A-BFDB-22D6B7DAE574}" destId="{25042F4E-FBA8-472F-B8BC-6682460232A4}" srcOrd="0" destOrd="0" presId="urn:microsoft.com/office/officeart/2005/8/layout/radial5"/>
    <dgm:cxn modelId="{FEF63642-19F0-494A-A171-68AB099EE7F3}" type="presParOf" srcId="{43EC8EB0-84F0-4E15-A6F1-209EDFF55B68}" destId="{84BC753C-D0D8-4FA6-9CA6-DD7E86490BCD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56BCB-05BE-4254-81C8-0A929FDCB893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8B4F3A9-BA18-465E-8369-2BD4CB3FDF4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CDDCBA3-5919-435C-8460-D93F35F8FBAD}" type="parTrans" cxnId="{1A96FCCF-2B34-4EA2-A2DA-B13EECD4E6EB}">
      <dgm:prSet/>
      <dgm:spPr/>
      <dgm:t>
        <a:bodyPr/>
        <a:lstStyle/>
        <a:p>
          <a:endParaRPr lang="ru-RU"/>
        </a:p>
      </dgm:t>
    </dgm:pt>
    <dgm:pt modelId="{B1821897-D7C4-40EF-81E0-CCE8FEB18C43}" type="sibTrans" cxnId="{1A96FCCF-2B34-4EA2-A2DA-B13EECD4E6EB}">
      <dgm:prSet/>
      <dgm:spPr/>
      <dgm:t>
        <a:bodyPr/>
        <a:lstStyle/>
        <a:p>
          <a:endParaRPr lang="ru-RU"/>
        </a:p>
      </dgm:t>
    </dgm:pt>
    <dgm:pt modelId="{3AB63D17-BCE1-423E-A557-FD2728120EF9}">
      <dgm:prSet phldrT="[Текст]" custT="1"/>
      <dgm:spPr/>
      <dgm:t>
        <a:bodyPr/>
        <a:lstStyle/>
        <a:p>
          <a:r>
            <a:rPr lang="ru-RU" sz="1800" dirty="0"/>
            <a:t>умная птица</a:t>
          </a:r>
        </a:p>
      </dgm:t>
    </dgm:pt>
    <dgm:pt modelId="{EC34FEB4-1992-460E-9A21-335D51025DD3}" type="parTrans" cxnId="{06020E70-D62F-4172-984B-F80C10BD3351}">
      <dgm:prSet/>
      <dgm:spPr/>
      <dgm:t>
        <a:bodyPr/>
        <a:lstStyle/>
        <a:p>
          <a:endParaRPr lang="ru-RU"/>
        </a:p>
      </dgm:t>
    </dgm:pt>
    <dgm:pt modelId="{8922CE7C-7EFC-4239-8102-E86C87D81BDB}" type="sibTrans" cxnId="{06020E70-D62F-4172-984B-F80C10BD3351}">
      <dgm:prSet/>
      <dgm:spPr/>
      <dgm:t>
        <a:bodyPr/>
        <a:lstStyle/>
        <a:p>
          <a:endParaRPr lang="ru-RU"/>
        </a:p>
      </dgm:t>
    </dgm:pt>
    <dgm:pt modelId="{2034A9AE-8DB4-4A83-B11C-6F7D2A6DE635}">
      <dgm:prSet phldrT="[Текст]"/>
      <dgm:spPr/>
      <dgm:t>
        <a:bodyPr/>
        <a:lstStyle/>
        <a:p>
          <a:r>
            <a:rPr lang="ru-RU" dirty="0"/>
            <a:t>божья птица</a:t>
          </a:r>
        </a:p>
      </dgm:t>
    </dgm:pt>
    <dgm:pt modelId="{6C670425-A7EE-4CB6-B6D5-87DC3DE1648D}" type="parTrans" cxnId="{048285BE-BF31-4E8B-8C69-779B112329BD}">
      <dgm:prSet/>
      <dgm:spPr/>
      <dgm:t>
        <a:bodyPr/>
        <a:lstStyle/>
        <a:p>
          <a:endParaRPr lang="ru-RU"/>
        </a:p>
      </dgm:t>
    </dgm:pt>
    <dgm:pt modelId="{2B8F0127-0A24-4E7E-9A50-EBA72AD54F26}" type="sibTrans" cxnId="{048285BE-BF31-4E8B-8C69-779B112329BD}">
      <dgm:prSet/>
      <dgm:spPr/>
      <dgm:t>
        <a:bodyPr/>
        <a:lstStyle/>
        <a:p>
          <a:endParaRPr lang="ru-RU"/>
        </a:p>
      </dgm:t>
    </dgm:pt>
    <dgm:pt modelId="{8A6570DC-A878-4A8A-8CCE-36F985C28CD8}">
      <dgm:prSet phldrT="[Текст]"/>
      <dgm:spPr/>
      <dgm:t>
        <a:bodyPr/>
        <a:lstStyle/>
        <a:p>
          <a:r>
            <a:rPr lang="ru-RU" dirty="0"/>
            <a:t>учёная</a:t>
          </a:r>
        </a:p>
      </dgm:t>
    </dgm:pt>
    <dgm:pt modelId="{5FD9BAA4-E992-4E71-9254-9F820CFBBA4F}" type="parTrans" cxnId="{36AAA371-4593-419A-8C50-218ED7AD2A9F}">
      <dgm:prSet/>
      <dgm:spPr/>
      <dgm:t>
        <a:bodyPr/>
        <a:lstStyle/>
        <a:p>
          <a:endParaRPr lang="ru-RU"/>
        </a:p>
      </dgm:t>
    </dgm:pt>
    <dgm:pt modelId="{A834E6BA-51AC-4869-8D92-62EC75EDF1AB}" type="sibTrans" cxnId="{36AAA371-4593-419A-8C50-218ED7AD2A9F}">
      <dgm:prSet/>
      <dgm:spPr/>
      <dgm:t>
        <a:bodyPr/>
        <a:lstStyle/>
        <a:p>
          <a:endParaRPr lang="ru-RU"/>
        </a:p>
      </dgm:t>
    </dgm:pt>
    <dgm:pt modelId="{1351D1DB-335E-4399-A1CB-A7B79F88056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/>
            <a:t>особенная</a:t>
          </a:r>
        </a:p>
      </dgm:t>
    </dgm:pt>
    <dgm:pt modelId="{4CF7F88D-91C7-4558-96F2-1D9245AAADE3}" type="parTrans" cxnId="{88E591D5-A501-4E95-850D-1C2F5CB93132}">
      <dgm:prSet/>
      <dgm:spPr/>
      <dgm:t>
        <a:bodyPr/>
        <a:lstStyle/>
        <a:p>
          <a:endParaRPr lang="ru-RU"/>
        </a:p>
      </dgm:t>
    </dgm:pt>
    <dgm:pt modelId="{193E567D-E707-44A7-8288-755AEB5EF3AD}" type="sibTrans" cxnId="{88E591D5-A501-4E95-850D-1C2F5CB93132}">
      <dgm:prSet/>
      <dgm:spPr/>
      <dgm:t>
        <a:bodyPr/>
        <a:lstStyle/>
        <a:p>
          <a:endParaRPr lang="ru-RU"/>
        </a:p>
      </dgm:t>
    </dgm:pt>
    <dgm:pt modelId="{596D25C6-FD71-4C2A-A852-97FEFA7CB3B7}">
      <dgm:prSet custT="1"/>
      <dgm:spPr/>
      <dgm:t>
        <a:bodyPr/>
        <a:lstStyle/>
        <a:p>
          <a:r>
            <a:rPr lang="ru-RU" sz="2400" dirty="0"/>
            <a:t>гордая</a:t>
          </a:r>
        </a:p>
      </dgm:t>
    </dgm:pt>
    <dgm:pt modelId="{B5E2319D-6678-42DB-AE41-3E7B35FCD975}" type="parTrans" cxnId="{25281B2C-E975-4351-9A75-3F712866A86D}">
      <dgm:prSet/>
      <dgm:spPr/>
      <dgm:t>
        <a:bodyPr/>
        <a:lstStyle/>
        <a:p>
          <a:endParaRPr lang="ru-RU"/>
        </a:p>
      </dgm:t>
    </dgm:pt>
    <dgm:pt modelId="{23D9771D-242D-4149-9948-1AFF9DA07698}" type="sibTrans" cxnId="{25281B2C-E975-4351-9A75-3F712866A86D}">
      <dgm:prSet/>
      <dgm:spPr/>
      <dgm:t>
        <a:bodyPr/>
        <a:lstStyle/>
        <a:p>
          <a:endParaRPr lang="ru-RU"/>
        </a:p>
      </dgm:t>
    </dgm:pt>
    <dgm:pt modelId="{17AD02AA-9DE8-4826-80EB-ECBE8DEF1F60}">
      <dgm:prSet/>
      <dgm:spPr/>
      <dgm:t>
        <a:bodyPr/>
        <a:lstStyle/>
        <a:p>
          <a:r>
            <a:rPr lang="ru-RU" dirty="0"/>
            <a:t>царская</a:t>
          </a:r>
        </a:p>
      </dgm:t>
    </dgm:pt>
    <dgm:pt modelId="{8F19612B-65E6-4EF2-A6BD-E3037231B6BB}" type="parTrans" cxnId="{D866AFE8-145B-42DC-8EAA-01AB5D4EF6CD}">
      <dgm:prSet/>
      <dgm:spPr/>
      <dgm:t>
        <a:bodyPr/>
        <a:lstStyle/>
        <a:p>
          <a:endParaRPr lang="ru-RU"/>
        </a:p>
      </dgm:t>
    </dgm:pt>
    <dgm:pt modelId="{481004D9-0F12-4772-98D0-71129BD48A2D}" type="sibTrans" cxnId="{D866AFE8-145B-42DC-8EAA-01AB5D4EF6CD}">
      <dgm:prSet/>
      <dgm:spPr/>
      <dgm:t>
        <a:bodyPr/>
        <a:lstStyle/>
        <a:p>
          <a:endParaRPr lang="ru-RU"/>
        </a:p>
      </dgm:t>
    </dgm:pt>
    <dgm:pt modelId="{43E347AF-0B11-4278-B243-E935492198D2}" type="pres">
      <dgm:prSet presAssocID="{BC056BCB-05BE-4254-81C8-0A929FDCB8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DF8D3F-1352-4A6E-A167-5F784AC275CE}" type="pres">
      <dgm:prSet presAssocID="{A8B4F3A9-BA18-465E-8369-2BD4CB3FDF4F}" presName="centerShape" presStyleLbl="node0" presStyleIdx="0" presStyleCnt="1"/>
      <dgm:spPr/>
      <dgm:t>
        <a:bodyPr/>
        <a:lstStyle/>
        <a:p>
          <a:endParaRPr lang="ru-RU"/>
        </a:p>
      </dgm:t>
    </dgm:pt>
    <dgm:pt modelId="{544BB181-93C2-45AC-9E56-95827817A747}" type="pres">
      <dgm:prSet presAssocID="{EC34FEB4-1992-460E-9A21-335D51025DD3}" presName="parTrans" presStyleLbl="sibTrans2D1" presStyleIdx="0" presStyleCnt="6"/>
      <dgm:spPr/>
      <dgm:t>
        <a:bodyPr/>
        <a:lstStyle/>
        <a:p>
          <a:endParaRPr lang="ru-RU"/>
        </a:p>
      </dgm:t>
    </dgm:pt>
    <dgm:pt modelId="{7F962C13-318F-4D54-89B2-EE6D99102B58}" type="pres">
      <dgm:prSet presAssocID="{EC34FEB4-1992-460E-9A21-335D51025DD3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FB6ADD36-371A-4AC2-BDE8-82F3A6F1327C}" type="pres">
      <dgm:prSet presAssocID="{3AB63D17-BCE1-423E-A557-FD2728120EF9}" presName="node" presStyleLbl="node1" presStyleIdx="0" presStyleCnt="6" custScaleX="141780" custRadScaleRad="114882" custRadScaleInc="3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EE92A-F0EC-433D-9B7C-2628D8A8C14D}" type="pres">
      <dgm:prSet presAssocID="{B5E2319D-6678-42DB-AE41-3E7B35FCD975}" presName="parTrans" presStyleLbl="sibTrans2D1" presStyleIdx="1" presStyleCnt="6"/>
      <dgm:spPr/>
      <dgm:t>
        <a:bodyPr/>
        <a:lstStyle/>
        <a:p>
          <a:endParaRPr lang="ru-RU"/>
        </a:p>
      </dgm:t>
    </dgm:pt>
    <dgm:pt modelId="{676EA3AF-82E8-4512-8843-6E09BC534C70}" type="pres">
      <dgm:prSet presAssocID="{B5E2319D-6678-42DB-AE41-3E7B35FCD97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DC67ACD-726C-4B2F-9D5C-FE78D72AF7A9}" type="pres">
      <dgm:prSet presAssocID="{596D25C6-FD71-4C2A-A852-97FEFA7CB3B7}" presName="node" presStyleLbl="node1" presStyleIdx="1" presStyleCnt="6" custScaleX="155285" custRadScaleRad="176576" custRadScaleInc="-5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1276D-FF5C-42BF-A0D6-B96EF9A01A4A}" type="pres">
      <dgm:prSet presAssocID="{8F19612B-65E6-4EF2-A6BD-E3037231B6BB}" presName="parTrans" presStyleLbl="sibTrans2D1" presStyleIdx="2" presStyleCnt="6"/>
      <dgm:spPr/>
      <dgm:t>
        <a:bodyPr/>
        <a:lstStyle/>
        <a:p>
          <a:endParaRPr lang="ru-RU"/>
        </a:p>
      </dgm:t>
    </dgm:pt>
    <dgm:pt modelId="{B333FD2F-E525-47D2-B4FA-F8D9FEDFC18B}" type="pres">
      <dgm:prSet presAssocID="{8F19612B-65E6-4EF2-A6BD-E3037231B6BB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87CFFEE-2DE6-4D7C-BAB2-18EE7DAF32E7}" type="pres">
      <dgm:prSet presAssocID="{17AD02AA-9DE8-4826-80EB-ECBE8DEF1F60}" presName="node" presStyleLbl="node1" presStyleIdx="2" presStyleCnt="6" custScaleX="153073" custRadScaleRad="175723" custRadScaleInc="13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82000-75C3-4FE2-A9EC-BCD9B98B12C3}" type="pres">
      <dgm:prSet presAssocID="{6C670425-A7EE-4CB6-B6D5-87DC3DE1648D}" presName="parTrans" presStyleLbl="sibTrans2D1" presStyleIdx="3" presStyleCnt="6"/>
      <dgm:spPr/>
      <dgm:t>
        <a:bodyPr/>
        <a:lstStyle/>
        <a:p>
          <a:endParaRPr lang="ru-RU"/>
        </a:p>
      </dgm:t>
    </dgm:pt>
    <dgm:pt modelId="{9495633A-6273-432A-BEEC-61B76DE5166C}" type="pres">
      <dgm:prSet presAssocID="{6C670425-A7EE-4CB6-B6D5-87DC3DE1648D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ADDCC98A-B70A-4F9F-A7C0-6C03AFE0511C}" type="pres">
      <dgm:prSet presAssocID="{2034A9AE-8DB4-4A83-B11C-6F7D2A6DE635}" presName="node" presStyleLbl="node1" presStyleIdx="3" presStyleCnt="6" custScaleX="162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029FD-B277-4B76-A7F4-FA698ADE23A3}" type="pres">
      <dgm:prSet presAssocID="{5FD9BAA4-E992-4E71-9254-9F820CFBBA4F}" presName="parTrans" presStyleLbl="sibTrans2D1" presStyleIdx="4" presStyleCnt="6"/>
      <dgm:spPr/>
      <dgm:t>
        <a:bodyPr/>
        <a:lstStyle/>
        <a:p>
          <a:endParaRPr lang="ru-RU"/>
        </a:p>
      </dgm:t>
    </dgm:pt>
    <dgm:pt modelId="{7D4C767C-2719-4924-8BD2-7FB342EA71C2}" type="pres">
      <dgm:prSet presAssocID="{5FD9BAA4-E992-4E71-9254-9F820CFBBA4F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5F24A0F3-0B26-4919-95EF-286829613760}" type="pres">
      <dgm:prSet presAssocID="{8A6570DC-A878-4A8A-8CCE-36F985C28CD8}" presName="node" presStyleLbl="node1" presStyleIdx="4" presStyleCnt="6" custScaleX="159576" custRadScaleRad="181877" custRadScaleInc="-8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20F12-6257-4447-BE9C-59035D8754D3}" type="pres">
      <dgm:prSet presAssocID="{4CF7F88D-91C7-4558-96F2-1D9245AAADE3}" presName="parTrans" presStyleLbl="sibTrans2D1" presStyleIdx="5" presStyleCnt="6"/>
      <dgm:spPr/>
      <dgm:t>
        <a:bodyPr/>
        <a:lstStyle/>
        <a:p>
          <a:endParaRPr lang="ru-RU"/>
        </a:p>
      </dgm:t>
    </dgm:pt>
    <dgm:pt modelId="{1D9A5553-CF22-48E5-8AD4-86D6C6171191}" type="pres">
      <dgm:prSet presAssocID="{4CF7F88D-91C7-4558-96F2-1D9245AAADE3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F5AF183F-ED75-4826-9623-52746BEACD38}" type="pres">
      <dgm:prSet presAssocID="{1351D1DB-335E-4399-A1CB-A7B79F880562}" presName="node" presStyleLbl="node1" presStyleIdx="5" presStyleCnt="6" custScaleX="150401" custRadScaleRad="175584" custRadScaleInc="6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020E70-D62F-4172-984B-F80C10BD3351}" srcId="{A8B4F3A9-BA18-465E-8369-2BD4CB3FDF4F}" destId="{3AB63D17-BCE1-423E-A557-FD2728120EF9}" srcOrd="0" destOrd="0" parTransId="{EC34FEB4-1992-460E-9A21-335D51025DD3}" sibTransId="{8922CE7C-7EFC-4239-8102-E86C87D81BDB}"/>
    <dgm:cxn modelId="{97F0D97F-D71C-45F3-B2EE-0DB241B28FF9}" type="presOf" srcId="{596D25C6-FD71-4C2A-A852-97FEFA7CB3B7}" destId="{3DC67ACD-726C-4B2F-9D5C-FE78D72AF7A9}" srcOrd="0" destOrd="0" presId="urn:microsoft.com/office/officeart/2005/8/layout/radial5"/>
    <dgm:cxn modelId="{4E300C1E-B1B3-4FBD-9C6F-969458C8A1C4}" type="presOf" srcId="{8F19612B-65E6-4EF2-A6BD-E3037231B6BB}" destId="{B333FD2F-E525-47D2-B4FA-F8D9FEDFC18B}" srcOrd="1" destOrd="0" presId="urn:microsoft.com/office/officeart/2005/8/layout/radial5"/>
    <dgm:cxn modelId="{F8814618-C3F2-49BE-84CA-3E1CBC5BDF16}" type="presOf" srcId="{17AD02AA-9DE8-4826-80EB-ECBE8DEF1F60}" destId="{F87CFFEE-2DE6-4D7C-BAB2-18EE7DAF32E7}" srcOrd="0" destOrd="0" presId="urn:microsoft.com/office/officeart/2005/8/layout/radial5"/>
    <dgm:cxn modelId="{6A7BB9DA-D3E8-42A0-BC7F-ACEE2FF88CCE}" type="presOf" srcId="{EC34FEB4-1992-460E-9A21-335D51025DD3}" destId="{544BB181-93C2-45AC-9E56-95827817A747}" srcOrd="0" destOrd="0" presId="urn:microsoft.com/office/officeart/2005/8/layout/radial5"/>
    <dgm:cxn modelId="{956F5DA9-186E-4C82-BE29-FDBFA4F44429}" type="presOf" srcId="{1351D1DB-335E-4399-A1CB-A7B79F880562}" destId="{F5AF183F-ED75-4826-9623-52746BEACD38}" srcOrd="0" destOrd="0" presId="urn:microsoft.com/office/officeart/2005/8/layout/radial5"/>
    <dgm:cxn modelId="{1A96FCCF-2B34-4EA2-A2DA-B13EECD4E6EB}" srcId="{BC056BCB-05BE-4254-81C8-0A929FDCB893}" destId="{A8B4F3A9-BA18-465E-8369-2BD4CB3FDF4F}" srcOrd="0" destOrd="0" parTransId="{0CDDCBA3-5919-435C-8460-D93F35F8FBAD}" sibTransId="{B1821897-D7C4-40EF-81E0-CCE8FEB18C43}"/>
    <dgm:cxn modelId="{88E591D5-A501-4E95-850D-1C2F5CB93132}" srcId="{A8B4F3A9-BA18-465E-8369-2BD4CB3FDF4F}" destId="{1351D1DB-335E-4399-A1CB-A7B79F880562}" srcOrd="5" destOrd="0" parTransId="{4CF7F88D-91C7-4558-96F2-1D9245AAADE3}" sibTransId="{193E567D-E707-44A7-8288-755AEB5EF3AD}"/>
    <dgm:cxn modelId="{FBB8AEA7-B95A-496D-B8B9-6CF30639A1E6}" type="presOf" srcId="{B5E2319D-6678-42DB-AE41-3E7B35FCD975}" destId="{C08EE92A-F0EC-433D-9B7C-2628D8A8C14D}" srcOrd="0" destOrd="0" presId="urn:microsoft.com/office/officeart/2005/8/layout/radial5"/>
    <dgm:cxn modelId="{4DD3E498-0C15-4D20-8F78-2BC360F0C6DE}" type="presOf" srcId="{6C670425-A7EE-4CB6-B6D5-87DC3DE1648D}" destId="{EA882000-75C3-4FE2-A9EC-BCD9B98B12C3}" srcOrd="0" destOrd="0" presId="urn:microsoft.com/office/officeart/2005/8/layout/radial5"/>
    <dgm:cxn modelId="{00942000-7EE8-4DD0-9990-0AFA1102FCB2}" type="presOf" srcId="{2034A9AE-8DB4-4A83-B11C-6F7D2A6DE635}" destId="{ADDCC98A-B70A-4F9F-A7C0-6C03AFE0511C}" srcOrd="0" destOrd="0" presId="urn:microsoft.com/office/officeart/2005/8/layout/radial5"/>
    <dgm:cxn modelId="{5603E298-EDCD-42EF-AC7F-79C2326DB52A}" type="presOf" srcId="{B5E2319D-6678-42DB-AE41-3E7B35FCD975}" destId="{676EA3AF-82E8-4512-8843-6E09BC534C70}" srcOrd="1" destOrd="0" presId="urn:microsoft.com/office/officeart/2005/8/layout/radial5"/>
    <dgm:cxn modelId="{1646E748-F6F3-4421-B7EB-857FB584750A}" type="presOf" srcId="{BC056BCB-05BE-4254-81C8-0A929FDCB893}" destId="{43E347AF-0B11-4278-B243-E935492198D2}" srcOrd="0" destOrd="0" presId="urn:microsoft.com/office/officeart/2005/8/layout/radial5"/>
    <dgm:cxn modelId="{CA1EDD3E-BC94-4EA9-B29D-75B76946E94B}" type="presOf" srcId="{EC34FEB4-1992-460E-9A21-335D51025DD3}" destId="{7F962C13-318F-4D54-89B2-EE6D99102B58}" srcOrd="1" destOrd="0" presId="urn:microsoft.com/office/officeart/2005/8/layout/radial5"/>
    <dgm:cxn modelId="{BD51E06C-66D0-471B-A0A1-2C2C4290746B}" type="presOf" srcId="{6C670425-A7EE-4CB6-B6D5-87DC3DE1648D}" destId="{9495633A-6273-432A-BEEC-61B76DE5166C}" srcOrd="1" destOrd="0" presId="urn:microsoft.com/office/officeart/2005/8/layout/radial5"/>
    <dgm:cxn modelId="{D866AFE8-145B-42DC-8EAA-01AB5D4EF6CD}" srcId="{A8B4F3A9-BA18-465E-8369-2BD4CB3FDF4F}" destId="{17AD02AA-9DE8-4826-80EB-ECBE8DEF1F60}" srcOrd="2" destOrd="0" parTransId="{8F19612B-65E6-4EF2-A6BD-E3037231B6BB}" sibTransId="{481004D9-0F12-4772-98D0-71129BD48A2D}"/>
    <dgm:cxn modelId="{048285BE-BF31-4E8B-8C69-779B112329BD}" srcId="{A8B4F3A9-BA18-465E-8369-2BD4CB3FDF4F}" destId="{2034A9AE-8DB4-4A83-B11C-6F7D2A6DE635}" srcOrd="3" destOrd="0" parTransId="{6C670425-A7EE-4CB6-B6D5-87DC3DE1648D}" sibTransId="{2B8F0127-0A24-4E7E-9A50-EBA72AD54F26}"/>
    <dgm:cxn modelId="{25281B2C-E975-4351-9A75-3F712866A86D}" srcId="{A8B4F3A9-BA18-465E-8369-2BD4CB3FDF4F}" destId="{596D25C6-FD71-4C2A-A852-97FEFA7CB3B7}" srcOrd="1" destOrd="0" parTransId="{B5E2319D-6678-42DB-AE41-3E7B35FCD975}" sibTransId="{23D9771D-242D-4149-9948-1AFF9DA07698}"/>
    <dgm:cxn modelId="{8D48D5B0-96EB-4539-8EBC-640CBB56480B}" type="presOf" srcId="{8F19612B-65E6-4EF2-A6BD-E3037231B6BB}" destId="{4CC1276D-FF5C-42BF-A0D6-B96EF9A01A4A}" srcOrd="0" destOrd="0" presId="urn:microsoft.com/office/officeart/2005/8/layout/radial5"/>
    <dgm:cxn modelId="{5E877A64-2D32-4BD0-83D0-B04315D13DAC}" type="presOf" srcId="{A8B4F3A9-BA18-465E-8369-2BD4CB3FDF4F}" destId="{7CDF8D3F-1352-4A6E-A167-5F784AC275CE}" srcOrd="0" destOrd="0" presId="urn:microsoft.com/office/officeart/2005/8/layout/radial5"/>
    <dgm:cxn modelId="{B1C38A2A-7E2C-4A97-8D00-2C58D01F47F3}" type="presOf" srcId="{8A6570DC-A878-4A8A-8CCE-36F985C28CD8}" destId="{5F24A0F3-0B26-4919-95EF-286829613760}" srcOrd="0" destOrd="0" presId="urn:microsoft.com/office/officeart/2005/8/layout/radial5"/>
    <dgm:cxn modelId="{10BB3FB9-811F-41E2-8754-0217850DB312}" type="presOf" srcId="{4CF7F88D-91C7-4558-96F2-1D9245AAADE3}" destId="{AB920F12-6257-4447-BE9C-59035D8754D3}" srcOrd="0" destOrd="0" presId="urn:microsoft.com/office/officeart/2005/8/layout/radial5"/>
    <dgm:cxn modelId="{C0AAD9A4-7BC3-456F-A1AE-51D5D5F85EE0}" type="presOf" srcId="{3AB63D17-BCE1-423E-A557-FD2728120EF9}" destId="{FB6ADD36-371A-4AC2-BDE8-82F3A6F1327C}" srcOrd="0" destOrd="0" presId="urn:microsoft.com/office/officeart/2005/8/layout/radial5"/>
    <dgm:cxn modelId="{36AAA371-4593-419A-8C50-218ED7AD2A9F}" srcId="{A8B4F3A9-BA18-465E-8369-2BD4CB3FDF4F}" destId="{8A6570DC-A878-4A8A-8CCE-36F985C28CD8}" srcOrd="4" destOrd="0" parTransId="{5FD9BAA4-E992-4E71-9254-9F820CFBBA4F}" sibTransId="{A834E6BA-51AC-4869-8D92-62EC75EDF1AB}"/>
    <dgm:cxn modelId="{028351FB-964B-47D2-AC22-4AF013EC6F97}" type="presOf" srcId="{5FD9BAA4-E992-4E71-9254-9F820CFBBA4F}" destId="{7D4C767C-2719-4924-8BD2-7FB342EA71C2}" srcOrd="1" destOrd="0" presId="urn:microsoft.com/office/officeart/2005/8/layout/radial5"/>
    <dgm:cxn modelId="{A49815B7-0646-4BD0-9DDE-49F33F83464B}" type="presOf" srcId="{5FD9BAA4-E992-4E71-9254-9F820CFBBA4F}" destId="{36E029FD-B277-4B76-A7F4-FA698ADE23A3}" srcOrd="0" destOrd="0" presId="urn:microsoft.com/office/officeart/2005/8/layout/radial5"/>
    <dgm:cxn modelId="{1205D928-250A-480B-A767-7AA515BBE684}" type="presOf" srcId="{4CF7F88D-91C7-4558-96F2-1D9245AAADE3}" destId="{1D9A5553-CF22-48E5-8AD4-86D6C6171191}" srcOrd="1" destOrd="0" presId="urn:microsoft.com/office/officeart/2005/8/layout/radial5"/>
    <dgm:cxn modelId="{4040A98A-72EA-4B23-8DEA-C8B368795E4A}" type="presParOf" srcId="{43E347AF-0B11-4278-B243-E935492198D2}" destId="{7CDF8D3F-1352-4A6E-A167-5F784AC275CE}" srcOrd="0" destOrd="0" presId="urn:microsoft.com/office/officeart/2005/8/layout/radial5"/>
    <dgm:cxn modelId="{E45E4E60-D244-47F7-B290-3DCD4830A2BE}" type="presParOf" srcId="{43E347AF-0B11-4278-B243-E935492198D2}" destId="{544BB181-93C2-45AC-9E56-95827817A747}" srcOrd="1" destOrd="0" presId="urn:microsoft.com/office/officeart/2005/8/layout/radial5"/>
    <dgm:cxn modelId="{E6282908-4D41-4B32-B320-A99DD1C6155E}" type="presParOf" srcId="{544BB181-93C2-45AC-9E56-95827817A747}" destId="{7F962C13-318F-4D54-89B2-EE6D99102B58}" srcOrd="0" destOrd="0" presId="urn:microsoft.com/office/officeart/2005/8/layout/radial5"/>
    <dgm:cxn modelId="{8306BC60-C678-4EB2-9047-4ED8933BA053}" type="presParOf" srcId="{43E347AF-0B11-4278-B243-E935492198D2}" destId="{FB6ADD36-371A-4AC2-BDE8-82F3A6F1327C}" srcOrd="2" destOrd="0" presId="urn:microsoft.com/office/officeart/2005/8/layout/radial5"/>
    <dgm:cxn modelId="{6D1455B2-6E89-43E4-8345-6FF533BDA548}" type="presParOf" srcId="{43E347AF-0B11-4278-B243-E935492198D2}" destId="{C08EE92A-F0EC-433D-9B7C-2628D8A8C14D}" srcOrd="3" destOrd="0" presId="urn:microsoft.com/office/officeart/2005/8/layout/radial5"/>
    <dgm:cxn modelId="{E904DAE7-9539-49AC-B3A5-101449E875AD}" type="presParOf" srcId="{C08EE92A-F0EC-433D-9B7C-2628D8A8C14D}" destId="{676EA3AF-82E8-4512-8843-6E09BC534C70}" srcOrd="0" destOrd="0" presId="urn:microsoft.com/office/officeart/2005/8/layout/radial5"/>
    <dgm:cxn modelId="{EFB14FA0-388E-4F17-98A0-67CBAE572A40}" type="presParOf" srcId="{43E347AF-0B11-4278-B243-E935492198D2}" destId="{3DC67ACD-726C-4B2F-9D5C-FE78D72AF7A9}" srcOrd="4" destOrd="0" presId="urn:microsoft.com/office/officeart/2005/8/layout/radial5"/>
    <dgm:cxn modelId="{5FBF921B-78EA-478A-92B1-83369D9084D9}" type="presParOf" srcId="{43E347AF-0B11-4278-B243-E935492198D2}" destId="{4CC1276D-FF5C-42BF-A0D6-B96EF9A01A4A}" srcOrd="5" destOrd="0" presId="urn:microsoft.com/office/officeart/2005/8/layout/radial5"/>
    <dgm:cxn modelId="{B26B686A-4CF5-423E-AAB1-E0DBA179F1EC}" type="presParOf" srcId="{4CC1276D-FF5C-42BF-A0D6-B96EF9A01A4A}" destId="{B333FD2F-E525-47D2-B4FA-F8D9FEDFC18B}" srcOrd="0" destOrd="0" presId="urn:microsoft.com/office/officeart/2005/8/layout/radial5"/>
    <dgm:cxn modelId="{9E941CD8-DA60-48B3-9C43-FD3AA1275D3A}" type="presParOf" srcId="{43E347AF-0B11-4278-B243-E935492198D2}" destId="{F87CFFEE-2DE6-4D7C-BAB2-18EE7DAF32E7}" srcOrd="6" destOrd="0" presId="urn:microsoft.com/office/officeart/2005/8/layout/radial5"/>
    <dgm:cxn modelId="{2B88359D-32ED-4435-BF71-2AAD88EF043C}" type="presParOf" srcId="{43E347AF-0B11-4278-B243-E935492198D2}" destId="{EA882000-75C3-4FE2-A9EC-BCD9B98B12C3}" srcOrd="7" destOrd="0" presId="urn:microsoft.com/office/officeart/2005/8/layout/radial5"/>
    <dgm:cxn modelId="{170ABEC2-458A-4FAA-BB21-FB3F93256269}" type="presParOf" srcId="{EA882000-75C3-4FE2-A9EC-BCD9B98B12C3}" destId="{9495633A-6273-432A-BEEC-61B76DE5166C}" srcOrd="0" destOrd="0" presId="urn:microsoft.com/office/officeart/2005/8/layout/radial5"/>
    <dgm:cxn modelId="{E0BBE6D5-51E6-4D99-9008-C258840E5504}" type="presParOf" srcId="{43E347AF-0B11-4278-B243-E935492198D2}" destId="{ADDCC98A-B70A-4F9F-A7C0-6C03AFE0511C}" srcOrd="8" destOrd="0" presId="urn:microsoft.com/office/officeart/2005/8/layout/radial5"/>
    <dgm:cxn modelId="{AAC4A92E-C7CD-40AD-9488-A7F785DDF73F}" type="presParOf" srcId="{43E347AF-0B11-4278-B243-E935492198D2}" destId="{36E029FD-B277-4B76-A7F4-FA698ADE23A3}" srcOrd="9" destOrd="0" presId="urn:microsoft.com/office/officeart/2005/8/layout/radial5"/>
    <dgm:cxn modelId="{B81DF773-03C8-4D5B-8978-CE7DADB45D4E}" type="presParOf" srcId="{36E029FD-B277-4B76-A7F4-FA698ADE23A3}" destId="{7D4C767C-2719-4924-8BD2-7FB342EA71C2}" srcOrd="0" destOrd="0" presId="urn:microsoft.com/office/officeart/2005/8/layout/radial5"/>
    <dgm:cxn modelId="{4C446A0E-0F05-4A72-87D7-7276083CA513}" type="presParOf" srcId="{43E347AF-0B11-4278-B243-E935492198D2}" destId="{5F24A0F3-0B26-4919-95EF-286829613760}" srcOrd="10" destOrd="0" presId="urn:microsoft.com/office/officeart/2005/8/layout/radial5"/>
    <dgm:cxn modelId="{92FBC855-B01A-4DB4-9113-4F289348C028}" type="presParOf" srcId="{43E347AF-0B11-4278-B243-E935492198D2}" destId="{AB920F12-6257-4447-BE9C-59035D8754D3}" srcOrd="11" destOrd="0" presId="urn:microsoft.com/office/officeart/2005/8/layout/radial5"/>
    <dgm:cxn modelId="{08CD9E6D-832A-40B2-B7E9-D6EDE3F7F89A}" type="presParOf" srcId="{AB920F12-6257-4447-BE9C-59035D8754D3}" destId="{1D9A5553-CF22-48E5-8AD4-86D6C6171191}" srcOrd="0" destOrd="0" presId="urn:microsoft.com/office/officeart/2005/8/layout/radial5"/>
    <dgm:cxn modelId="{4A87261B-1BE0-44F1-9188-167822F53E8E}" type="presParOf" srcId="{43E347AF-0B11-4278-B243-E935492198D2}" destId="{F5AF183F-ED75-4826-9623-52746BEACD3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CA239-9862-47FA-A2C2-D7E061B0A374}">
      <dsp:nvSpPr>
        <dsp:cNvPr id="0" name=""/>
        <dsp:cNvSpPr/>
      </dsp:nvSpPr>
      <dsp:spPr>
        <a:xfrm>
          <a:off x="1726504" y="1299231"/>
          <a:ext cx="536250" cy="7938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1805036" y="1415490"/>
        <a:ext cx="379186" cy="561351"/>
      </dsp:txXfrm>
    </dsp:sp>
    <dsp:sp modelId="{230FF0E3-CC55-4F90-B93A-70078C85C922}">
      <dsp:nvSpPr>
        <dsp:cNvPr id="0" name=""/>
        <dsp:cNvSpPr/>
      </dsp:nvSpPr>
      <dsp:spPr>
        <a:xfrm rot="16323062">
          <a:off x="1867503" y="932028"/>
          <a:ext cx="302454" cy="1823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893873" y="995824"/>
        <a:ext cx="247757" cy="109395"/>
      </dsp:txXfrm>
    </dsp:sp>
    <dsp:sp modelId="{AA7C2723-5AF0-475F-9DD3-B70669850036}">
      <dsp:nvSpPr>
        <dsp:cNvPr id="0" name=""/>
        <dsp:cNvSpPr/>
      </dsp:nvSpPr>
      <dsp:spPr>
        <a:xfrm>
          <a:off x="1638811" y="59320"/>
          <a:ext cx="804871" cy="67031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добрый</a:t>
          </a:r>
        </a:p>
      </dsp:txBody>
      <dsp:txXfrm>
        <a:off x="1756682" y="157485"/>
        <a:ext cx="569129" cy="473982"/>
      </dsp:txXfrm>
    </dsp:sp>
    <dsp:sp modelId="{A64ED317-1E61-47AC-B196-E124375F3495}">
      <dsp:nvSpPr>
        <dsp:cNvPr id="0" name=""/>
        <dsp:cNvSpPr/>
      </dsp:nvSpPr>
      <dsp:spPr>
        <a:xfrm rot="18965648">
          <a:off x="2300153" y="1067038"/>
          <a:ext cx="506781" cy="1823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301655"/>
                <a:satOff val="-11376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01655"/>
                <a:satOff val="-11376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01655"/>
                <a:satOff val="-11376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307797" y="1122469"/>
        <a:ext cx="452084" cy="109395"/>
      </dsp:txXfrm>
    </dsp:sp>
    <dsp:sp modelId="{B26EBD88-FEB9-4293-8316-E3D0DC5E07F0}">
      <dsp:nvSpPr>
        <dsp:cNvPr id="0" name=""/>
        <dsp:cNvSpPr/>
      </dsp:nvSpPr>
      <dsp:spPr>
        <a:xfrm>
          <a:off x="2662909" y="200230"/>
          <a:ext cx="1075402" cy="670312"/>
        </a:xfrm>
        <a:prstGeom prst="ellipse">
          <a:avLst/>
        </a:prstGeom>
        <a:gradFill rotWithShape="0">
          <a:gsLst>
            <a:gs pos="0">
              <a:schemeClr val="accent2">
                <a:hueOff val="-301655"/>
                <a:satOff val="-11376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01655"/>
                <a:satOff val="-11376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01655"/>
                <a:satOff val="-11376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искренний</a:t>
          </a:r>
        </a:p>
      </dsp:txBody>
      <dsp:txXfrm>
        <a:off x="2820398" y="298395"/>
        <a:ext cx="760424" cy="473982"/>
      </dsp:txXfrm>
    </dsp:sp>
    <dsp:sp modelId="{A34CC1A4-413E-4CA1-97F3-A0779FCEA576}">
      <dsp:nvSpPr>
        <dsp:cNvPr id="0" name=""/>
        <dsp:cNvSpPr/>
      </dsp:nvSpPr>
      <dsp:spPr>
        <a:xfrm rot="20619446">
          <a:off x="2381754" y="1443365"/>
          <a:ext cx="328227" cy="1823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603309"/>
                <a:satOff val="-22751"/>
                <a:lumOff val="1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03309"/>
                <a:satOff val="-22751"/>
                <a:lumOff val="1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03309"/>
                <a:satOff val="-22751"/>
                <a:lumOff val="1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382859" y="1487525"/>
        <a:ext cx="273530" cy="109395"/>
      </dsp:txXfrm>
    </dsp:sp>
    <dsp:sp modelId="{680E1137-B878-452A-8D95-CA7F126538C8}">
      <dsp:nvSpPr>
        <dsp:cNvPr id="0" name=""/>
        <dsp:cNvSpPr/>
      </dsp:nvSpPr>
      <dsp:spPr>
        <a:xfrm>
          <a:off x="2803406" y="969215"/>
          <a:ext cx="1054743" cy="670312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милосердный</a:t>
          </a:r>
        </a:p>
      </dsp:txBody>
      <dsp:txXfrm>
        <a:off x="2957870" y="1067380"/>
        <a:ext cx="745815" cy="473982"/>
      </dsp:txXfrm>
    </dsp:sp>
    <dsp:sp modelId="{4E1993D0-18AB-485D-9A24-F3BD8E37CA05}">
      <dsp:nvSpPr>
        <dsp:cNvPr id="0" name=""/>
        <dsp:cNvSpPr/>
      </dsp:nvSpPr>
      <dsp:spPr>
        <a:xfrm rot="893035">
          <a:off x="2345312" y="1728208"/>
          <a:ext cx="225751" cy="1823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04964"/>
                <a:satOff val="-34127"/>
                <a:lumOff val="1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4964"/>
                <a:satOff val="-34127"/>
                <a:lumOff val="1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4964"/>
                <a:satOff val="-34127"/>
                <a:lumOff val="1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346230" y="1757648"/>
        <a:ext cx="171054" cy="109395"/>
      </dsp:txXfrm>
    </dsp:sp>
    <dsp:sp modelId="{6A58E590-78C6-4440-B4DB-A16DC410A41B}">
      <dsp:nvSpPr>
        <dsp:cNvPr id="0" name=""/>
        <dsp:cNvSpPr/>
      </dsp:nvSpPr>
      <dsp:spPr>
        <a:xfrm>
          <a:off x="2582186" y="1703241"/>
          <a:ext cx="1400195" cy="670312"/>
        </a:xfrm>
        <a:prstGeom prst="ellipse">
          <a:avLst/>
        </a:prstGeom>
        <a:solidFill>
          <a:srgbClr val="00B050"/>
        </a:solidFill>
        <a:ln>
          <a:solidFill>
            <a:schemeClr val="accent3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умеющий любить</a:t>
          </a:r>
        </a:p>
      </dsp:txBody>
      <dsp:txXfrm>
        <a:off x="2787240" y="1801406"/>
        <a:ext cx="990087" cy="473982"/>
      </dsp:txXfrm>
    </dsp:sp>
    <dsp:sp modelId="{DABFD396-60C6-445C-9658-74F3ACE6BAC2}">
      <dsp:nvSpPr>
        <dsp:cNvPr id="0" name=""/>
        <dsp:cNvSpPr/>
      </dsp:nvSpPr>
      <dsp:spPr>
        <a:xfrm rot="3368817">
          <a:off x="2185724" y="2055129"/>
          <a:ext cx="221684" cy="1823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206618"/>
                <a:satOff val="-45503"/>
                <a:lumOff val="227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06618"/>
                <a:satOff val="-45503"/>
                <a:lumOff val="227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06618"/>
                <a:satOff val="-45503"/>
                <a:lumOff val="227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197838" y="2068882"/>
        <a:ext cx="166987" cy="109395"/>
      </dsp:txXfrm>
    </dsp:sp>
    <dsp:sp modelId="{198381AF-E625-45BE-9BD0-71AC6E0EB2B1}">
      <dsp:nvSpPr>
        <dsp:cNvPr id="0" name=""/>
        <dsp:cNvSpPr/>
      </dsp:nvSpPr>
      <dsp:spPr>
        <a:xfrm>
          <a:off x="2104973" y="2297458"/>
          <a:ext cx="1035619" cy="670312"/>
        </a:xfrm>
        <a:prstGeom prst="ellipse">
          <a:avLst/>
        </a:prstGeom>
        <a:gradFill rotWithShape="0">
          <a:gsLst>
            <a:gs pos="0">
              <a:schemeClr val="accent2">
                <a:hueOff val="-1206618"/>
                <a:satOff val="-45503"/>
                <a:lumOff val="227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06618"/>
                <a:satOff val="-45503"/>
                <a:lumOff val="227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06618"/>
                <a:satOff val="-45503"/>
                <a:lumOff val="227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умеющий ценить</a:t>
          </a:r>
        </a:p>
      </dsp:txBody>
      <dsp:txXfrm>
        <a:off x="2256636" y="2395623"/>
        <a:ext cx="732293" cy="473982"/>
      </dsp:txXfrm>
    </dsp:sp>
    <dsp:sp modelId="{B7B89B77-4E38-4EBE-9A88-59B2B6FCEB3F}">
      <dsp:nvSpPr>
        <dsp:cNvPr id="0" name=""/>
        <dsp:cNvSpPr/>
      </dsp:nvSpPr>
      <dsp:spPr>
        <a:xfrm rot="6719976">
          <a:off x="1718758" y="2084827"/>
          <a:ext cx="164027" cy="1823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508272"/>
                <a:satOff val="-56879"/>
                <a:lumOff val="284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508272"/>
                <a:satOff val="-56879"/>
                <a:lumOff val="284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508272"/>
                <a:satOff val="-56879"/>
                <a:lumOff val="284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1752579" y="2098480"/>
        <a:ext cx="114819" cy="109395"/>
      </dsp:txXfrm>
    </dsp:sp>
    <dsp:sp modelId="{212A7C34-DFFC-454C-97BB-FC93C0732F4F}">
      <dsp:nvSpPr>
        <dsp:cNvPr id="0" name=""/>
        <dsp:cNvSpPr/>
      </dsp:nvSpPr>
      <dsp:spPr>
        <a:xfrm>
          <a:off x="1128650" y="2311281"/>
          <a:ext cx="964103" cy="67031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светлая душа</a:t>
          </a:r>
        </a:p>
      </dsp:txBody>
      <dsp:txXfrm>
        <a:off x="1269840" y="2409446"/>
        <a:ext cx="681723" cy="473982"/>
      </dsp:txXfrm>
    </dsp:sp>
    <dsp:sp modelId="{7E3BCDE1-56D8-41FA-B113-20C09599C4FA}">
      <dsp:nvSpPr>
        <dsp:cNvPr id="0" name=""/>
        <dsp:cNvSpPr/>
      </dsp:nvSpPr>
      <dsp:spPr>
        <a:xfrm rot="9668595">
          <a:off x="1361701" y="1774706"/>
          <a:ext cx="272086" cy="1823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809927"/>
                <a:satOff val="-68255"/>
                <a:lumOff val="34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09927"/>
                <a:satOff val="-68255"/>
                <a:lumOff val="34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09927"/>
                <a:satOff val="-68255"/>
                <a:lumOff val="34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1414930" y="1802332"/>
        <a:ext cx="217389" cy="109395"/>
      </dsp:txXfrm>
    </dsp:sp>
    <dsp:sp modelId="{9D5412D4-2DE3-40E2-AC63-93CE5013503E}">
      <dsp:nvSpPr>
        <dsp:cNvPr id="0" name=""/>
        <dsp:cNvSpPr/>
      </dsp:nvSpPr>
      <dsp:spPr>
        <a:xfrm>
          <a:off x="0" y="1808104"/>
          <a:ext cx="1371104" cy="670312"/>
        </a:xfrm>
        <a:prstGeom prst="ellipse">
          <a:avLst/>
        </a:prstGeom>
        <a:solidFill>
          <a:srgbClr val="FF0000"/>
        </a:solidFill>
        <a:ln>
          <a:solidFill>
            <a:schemeClr val="accent6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отзывчивый</a:t>
          </a:r>
        </a:p>
      </dsp:txBody>
      <dsp:txXfrm>
        <a:off x="200794" y="1906269"/>
        <a:ext cx="969516" cy="473982"/>
      </dsp:txXfrm>
    </dsp:sp>
    <dsp:sp modelId="{B730E075-0C5C-4B07-BD80-74D102057C82}">
      <dsp:nvSpPr>
        <dsp:cNvPr id="0" name=""/>
        <dsp:cNvSpPr/>
      </dsp:nvSpPr>
      <dsp:spPr>
        <a:xfrm rot="11584441">
          <a:off x="1304353" y="1480201"/>
          <a:ext cx="305733" cy="1823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111581"/>
                <a:satOff val="-79630"/>
                <a:lumOff val="39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111581"/>
                <a:satOff val="-79630"/>
                <a:lumOff val="39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111581"/>
                <a:satOff val="-79630"/>
                <a:lumOff val="39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1358341" y="1522852"/>
        <a:ext cx="251036" cy="109395"/>
      </dsp:txXfrm>
    </dsp:sp>
    <dsp:sp modelId="{49EEB454-5B27-45E8-A7C7-F4ACCD1C60F9}">
      <dsp:nvSpPr>
        <dsp:cNvPr id="0" name=""/>
        <dsp:cNvSpPr/>
      </dsp:nvSpPr>
      <dsp:spPr>
        <a:xfrm>
          <a:off x="1832" y="1039120"/>
          <a:ext cx="1213419" cy="670312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умный</a:t>
          </a:r>
        </a:p>
      </dsp:txBody>
      <dsp:txXfrm>
        <a:off x="179533" y="1137285"/>
        <a:ext cx="858017" cy="473982"/>
      </dsp:txXfrm>
    </dsp:sp>
    <dsp:sp modelId="{DC880413-2FA3-493A-BFDB-22D6B7DAE574}">
      <dsp:nvSpPr>
        <dsp:cNvPr id="0" name=""/>
        <dsp:cNvSpPr/>
      </dsp:nvSpPr>
      <dsp:spPr>
        <a:xfrm rot="13511276">
          <a:off x="1271966" y="1097784"/>
          <a:ext cx="437520" cy="1823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413236"/>
                <a:satOff val="-91006"/>
                <a:lumOff val="454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13236"/>
                <a:satOff val="-91006"/>
                <a:lumOff val="454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13236"/>
                <a:satOff val="-91006"/>
                <a:lumOff val="454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1318589" y="1153651"/>
        <a:ext cx="382823" cy="109395"/>
      </dsp:txXfrm>
    </dsp:sp>
    <dsp:sp modelId="{84BC753C-D0D8-4FA6-9CA6-DD7E86490BCD}">
      <dsp:nvSpPr>
        <dsp:cNvPr id="0" name=""/>
        <dsp:cNvSpPr/>
      </dsp:nvSpPr>
      <dsp:spPr>
        <a:xfrm>
          <a:off x="392181" y="270140"/>
          <a:ext cx="1037422" cy="670312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чуткий</a:t>
          </a:r>
        </a:p>
      </dsp:txBody>
      <dsp:txXfrm>
        <a:off x="544108" y="368305"/>
        <a:ext cx="733568" cy="473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F8D3F-1352-4A6E-A167-5F784AC275CE}">
      <dsp:nvSpPr>
        <dsp:cNvPr id="0" name=""/>
        <dsp:cNvSpPr/>
      </dsp:nvSpPr>
      <dsp:spPr>
        <a:xfrm>
          <a:off x="1631875" y="1037642"/>
          <a:ext cx="739923" cy="7399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1740234" y="1146001"/>
        <a:ext cx="523205" cy="523205"/>
      </dsp:txXfrm>
    </dsp:sp>
    <dsp:sp modelId="{544BB181-93C2-45AC-9E56-95827817A747}">
      <dsp:nvSpPr>
        <dsp:cNvPr id="0" name=""/>
        <dsp:cNvSpPr/>
      </dsp:nvSpPr>
      <dsp:spPr>
        <a:xfrm rot="16273472">
          <a:off x="1933884" y="767485"/>
          <a:ext cx="157894" cy="251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957062" y="841479"/>
        <a:ext cx="110526" cy="150944"/>
      </dsp:txXfrm>
    </dsp:sp>
    <dsp:sp modelId="{FB6ADD36-371A-4AC2-BDE8-82F3A6F1327C}">
      <dsp:nvSpPr>
        <dsp:cNvPr id="0" name=""/>
        <dsp:cNvSpPr/>
      </dsp:nvSpPr>
      <dsp:spPr>
        <a:xfrm>
          <a:off x="1499485" y="0"/>
          <a:ext cx="1049064" cy="7399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умная птица</a:t>
          </a:r>
        </a:p>
      </dsp:txBody>
      <dsp:txXfrm>
        <a:off x="1653117" y="108359"/>
        <a:ext cx="741800" cy="523205"/>
      </dsp:txXfrm>
    </dsp:sp>
    <dsp:sp modelId="{C08EE92A-F0EC-433D-9B7C-2628D8A8C14D}">
      <dsp:nvSpPr>
        <dsp:cNvPr id="0" name=""/>
        <dsp:cNvSpPr/>
      </dsp:nvSpPr>
      <dsp:spPr>
        <a:xfrm rot="19543336">
          <a:off x="2424396" y="838347"/>
          <a:ext cx="456173" cy="251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430950" y="909915"/>
        <a:ext cx="380701" cy="150944"/>
      </dsp:txXfrm>
    </dsp:sp>
    <dsp:sp modelId="{3DC67ACD-726C-4B2F-9D5C-FE78D72AF7A9}">
      <dsp:nvSpPr>
        <dsp:cNvPr id="0" name=""/>
        <dsp:cNvSpPr/>
      </dsp:nvSpPr>
      <dsp:spPr>
        <a:xfrm>
          <a:off x="2838809" y="75608"/>
          <a:ext cx="1148990" cy="7399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гордая</a:t>
          </a:r>
        </a:p>
      </dsp:txBody>
      <dsp:txXfrm>
        <a:off x="3007075" y="183967"/>
        <a:ext cx="812458" cy="523205"/>
      </dsp:txXfrm>
    </dsp:sp>
    <dsp:sp modelId="{4CC1276D-FF5C-42BF-A0D6-B96EF9A01A4A}">
      <dsp:nvSpPr>
        <dsp:cNvPr id="0" name=""/>
        <dsp:cNvSpPr/>
      </dsp:nvSpPr>
      <dsp:spPr>
        <a:xfrm rot="2137662">
          <a:off x="2419782" y="1753642"/>
          <a:ext cx="480841" cy="251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426845" y="1781975"/>
        <a:ext cx="405369" cy="150944"/>
      </dsp:txXfrm>
    </dsp:sp>
    <dsp:sp modelId="{F87CFFEE-2DE6-4D7C-BAB2-18EE7DAF32E7}">
      <dsp:nvSpPr>
        <dsp:cNvPr id="0" name=""/>
        <dsp:cNvSpPr/>
      </dsp:nvSpPr>
      <dsp:spPr>
        <a:xfrm>
          <a:off x="2855176" y="2055050"/>
          <a:ext cx="1132623" cy="7399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царская</a:t>
          </a:r>
        </a:p>
      </dsp:txBody>
      <dsp:txXfrm>
        <a:off x="3021045" y="2163409"/>
        <a:ext cx="800885" cy="523205"/>
      </dsp:txXfrm>
    </dsp:sp>
    <dsp:sp modelId="{EA882000-75C3-4FE2-A9EC-BCD9B98B12C3}">
      <dsp:nvSpPr>
        <dsp:cNvPr id="0" name=""/>
        <dsp:cNvSpPr/>
      </dsp:nvSpPr>
      <dsp:spPr>
        <a:xfrm rot="5400000">
          <a:off x="1923271" y="1795570"/>
          <a:ext cx="157132" cy="251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946841" y="1822315"/>
        <a:ext cx="109992" cy="150944"/>
      </dsp:txXfrm>
    </dsp:sp>
    <dsp:sp modelId="{ADDCC98A-B70A-4F9F-A7C0-6C03AFE0511C}">
      <dsp:nvSpPr>
        <dsp:cNvPr id="0" name=""/>
        <dsp:cNvSpPr/>
      </dsp:nvSpPr>
      <dsp:spPr>
        <a:xfrm>
          <a:off x="1401241" y="2074043"/>
          <a:ext cx="1201192" cy="7399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божья птица</a:t>
          </a:r>
        </a:p>
      </dsp:txBody>
      <dsp:txXfrm>
        <a:off x="1577151" y="2182402"/>
        <a:ext cx="849372" cy="523205"/>
      </dsp:txXfrm>
    </dsp:sp>
    <dsp:sp modelId="{36E029FD-B277-4B76-A7F4-FA698ADE23A3}">
      <dsp:nvSpPr>
        <dsp:cNvPr id="0" name=""/>
        <dsp:cNvSpPr/>
      </dsp:nvSpPr>
      <dsp:spPr>
        <a:xfrm rot="8652932">
          <a:off x="1114066" y="1751254"/>
          <a:ext cx="473016" cy="251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182414" y="1779503"/>
        <a:ext cx="397544" cy="150944"/>
      </dsp:txXfrm>
    </dsp:sp>
    <dsp:sp modelId="{5F24A0F3-0B26-4919-95EF-286829613760}">
      <dsp:nvSpPr>
        <dsp:cNvPr id="0" name=""/>
        <dsp:cNvSpPr/>
      </dsp:nvSpPr>
      <dsp:spPr>
        <a:xfrm>
          <a:off x="0" y="2055043"/>
          <a:ext cx="1180740" cy="73992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учёная</a:t>
          </a:r>
        </a:p>
      </dsp:txBody>
      <dsp:txXfrm>
        <a:off x="172915" y="2163402"/>
        <a:ext cx="834910" cy="523205"/>
      </dsp:txXfrm>
    </dsp:sp>
    <dsp:sp modelId="{AB920F12-6257-4447-BE9C-59035D8754D3}">
      <dsp:nvSpPr>
        <dsp:cNvPr id="0" name=""/>
        <dsp:cNvSpPr/>
      </dsp:nvSpPr>
      <dsp:spPr>
        <a:xfrm rot="12818805">
          <a:off x="1096034" y="836608"/>
          <a:ext cx="473789" cy="251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165184" y="907831"/>
        <a:ext cx="398317" cy="150944"/>
      </dsp:txXfrm>
    </dsp:sp>
    <dsp:sp modelId="{F5AF183F-ED75-4826-9623-52746BEACD38}">
      <dsp:nvSpPr>
        <dsp:cNvPr id="0" name=""/>
        <dsp:cNvSpPr/>
      </dsp:nvSpPr>
      <dsp:spPr>
        <a:xfrm>
          <a:off x="0" y="75612"/>
          <a:ext cx="1112852" cy="739923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особенная</a:t>
          </a:r>
        </a:p>
      </dsp:txBody>
      <dsp:txXfrm>
        <a:off x="162973" y="183971"/>
        <a:ext cx="786906" cy="523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704F81-60B2-412D-BCAD-D3141E822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CBCB248-99E5-43CC-9762-04CBF04D5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483BF6-F627-42AA-AB9F-6C8B93C1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1DD2-6317-4848-84B1-74E9F5158D67}" type="datetimeFigureOut">
              <a:rPr lang="ru-RU" smtClean="0"/>
              <a:pPr/>
              <a:t>14.03.2026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39E04B-4747-4BAE-8B58-8C1398E6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AE7024-90AD-43BE-9EB3-A7975EB1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731D-3FCF-44AC-9CA4-93940B148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C18856-83A5-4C98-A05E-B3CAD8C1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A644DA5-580C-44EA-90B6-430DFD3E5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446D67-BC70-48EB-B4BC-EC643C7F1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1DD2-6317-4848-84B1-74E9F5158D67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B4880C-3A86-4A26-B4CC-E7686792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18D726-3350-410F-A356-39A64076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731D-3FCF-44AC-9CA4-93940B148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7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6208035-E269-468A-84F4-569FA3551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9DF608F-1A87-4610-9EA1-C2C396D87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B24234-E3FE-4F30-811E-C8A793296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1DD2-6317-4848-84B1-74E9F5158D67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F6156C-616D-4808-A0C5-2A484C92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8F4D4B-4AF7-4C43-802D-1E1DF8FD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731D-3FCF-44AC-9CA4-93940B148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6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41305D-A9D0-4F31-B1B1-EBCB7292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772013-A64E-4962-834D-8F1CE8501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1A5D1A-067E-4D24-AEC4-6B3CC918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1DD2-6317-4848-84B1-74E9F5158D67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BDA84C-6981-41E5-B02D-F8C6D062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E9EB2B-A157-4F79-9D43-CA3F9C57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731D-3FCF-44AC-9CA4-93940B148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0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85AB72-7B6F-46A8-9F0B-764B9093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9A9D530-FAE4-4ADB-982A-AD949DB21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706DD7-2A50-4A2E-B873-DF0112A3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1DD2-6317-4848-84B1-74E9F5158D67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8E7290-F346-427C-9657-C1597851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6B2351-5CA2-44AF-AF07-5370FE59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731D-3FCF-44AC-9CA4-93940B148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0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5F0B83-5E95-4494-B20D-893D01AE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A9699D-3EF5-4219-A018-C0FEADA2D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90A0C4E-92AE-4156-9922-283EA8501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6BFB40D-E98C-43BC-8238-968BACFE8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1DD2-6317-4848-84B1-74E9F5158D67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C8772EB-C01F-4C39-85A6-BEF62B05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54D2DE8-2D88-47D3-8A4F-162B79CC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731D-3FCF-44AC-9CA4-93940B148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3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F663CD-E159-4283-810F-7ED0056F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2752A1-2625-4081-AD82-9BC410A82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DE06850-4486-43CA-A646-826494E51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014303E-FDE2-4972-BE66-2DAA1627C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96D08FD-3D28-4886-8DBF-67EB85AE5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EC8E460-36B7-4054-8A1D-37CEF1AC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1DD2-6317-4848-84B1-74E9F5158D67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752415F-0282-4FE1-9093-E00B86E0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7821876-BB01-455B-AA38-DC741E36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731D-3FCF-44AC-9CA4-93940B148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5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50D167-21A8-473A-9FAE-EBD2AD30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565665F-8D09-4C58-AE4A-34F5A986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1DD2-6317-4848-84B1-74E9F5158D67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A7C2D01-78F6-450B-BDE5-D13D9CF4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A3F377D-2809-485D-A770-496CD0F0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731D-3FCF-44AC-9CA4-93940B148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68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7B61B8D-0ABE-4A40-B33B-387FFE73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1DD2-6317-4848-84B1-74E9F5158D67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BA5A995-472B-4134-AA4C-556D7765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63D63D9-BD14-47CB-8456-B2727E29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731D-3FCF-44AC-9CA4-93940B148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3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374C00-D0DF-439C-A6BE-0CE69C7F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CF58DE-C5A4-43F4-941A-AF022D0B0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013822F-047C-4138-A181-6DE45AFE5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96A75F-9196-481A-9959-708D5088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1DD2-6317-4848-84B1-74E9F5158D67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387E40-EB28-4D1D-9E3A-B6BB1C59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014BC49-7C94-4413-8D12-3BCA0D44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731D-3FCF-44AC-9CA4-93940B148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4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F69DD9-E1E6-42E7-B2A2-D3DA4918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9E091C6-E6C7-48A5-B425-296DAAB9A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567EB50-309E-411E-9218-7D05F7CDE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104FFA1-7F18-44E8-8634-0356B81E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1DD2-6317-4848-84B1-74E9F5158D67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E715A7E-AD76-4E6D-BC91-D983D5A3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AD6A14-3F5B-4FCD-9788-5F3FAC4C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731D-3FCF-44AC-9CA4-93940B148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7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AB9A0C-B0A0-4540-9D76-692271C2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AEDF9C-A77A-4533-9AEE-4231EEC70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B536B3-5D13-4633-AAA8-518B417A3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41DD2-6317-4848-84B1-74E9F5158D67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291C3D-9645-4362-AC1A-0BB073A20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D0B32C-A612-4274-AD0E-AA161C1CD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7731D-3FCF-44AC-9CA4-93940B148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5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5BE152B-7FE6-4F6C-A248-88A942789169}"/>
              </a:ext>
            </a:extLst>
          </p:cNvPr>
          <p:cNvSpPr txBox="1">
            <a:spLocks/>
          </p:cNvSpPr>
          <p:nvPr/>
        </p:nvSpPr>
        <p:spPr>
          <a:xfrm>
            <a:off x="411544" y="256725"/>
            <a:ext cx="8113342" cy="2261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CC11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Формирование языковой функциональной грамотности младших школьников</a:t>
            </a:r>
            <a:endParaRPr lang="ru-RU" sz="4000" dirty="0">
              <a:solidFill>
                <a:srgbClr val="CC112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CCEA2E83-CBB7-4747-B154-7B9F65205D38}"/>
              </a:ext>
            </a:extLst>
          </p:cNvPr>
          <p:cNvSpPr txBox="1">
            <a:spLocks/>
          </p:cNvSpPr>
          <p:nvPr/>
        </p:nvSpPr>
        <p:spPr>
          <a:xfrm>
            <a:off x="335345" y="5275332"/>
            <a:ext cx="4838738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+mj-lt"/>
              </a:rPr>
              <a:t>Серенькая Ольга Анатольевна</a:t>
            </a:r>
            <a:r>
              <a:rPr lang="ru-RU" sz="2000" dirty="0" smtClean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ru-RU" sz="2000" smtClean="0">
                <a:solidFill>
                  <a:srgbClr val="000000"/>
                </a:solidFill>
                <a:latin typeface="+mj-lt"/>
              </a:rPr>
              <a:t>учитель 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начальных классов </a:t>
            </a:r>
            <a:endParaRPr lang="ru-RU" sz="2000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МОУ-СОШ  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с.Подлесное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Марксовского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р-на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275332"/>
            <a:ext cx="5003074" cy="0"/>
          </a:xfrm>
          <a:prstGeom prst="line">
            <a:avLst/>
          </a:prstGeom>
          <a:ln w="28575">
            <a:solidFill>
              <a:srgbClr val="F6A4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D:\Мои документы\Новая папка\Семинар регион\IMG-20230220-WA00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48" y="2561974"/>
            <a:ext cx="3834451" cy="2713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1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E51DE9A-9B0C-4EF6-AA39-0EDD92F6D8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F134C2E-1409-409D-B966-79030F5800A4}"/>
              </a:ext>
            </a:extLst>
          </p:cNvPr>
          <p:cNvSpPr/>
          <p:nvPr/>
        </p:nvSpPr>
        <p:spPr>
          <a:xfrm>
            <a:off x="745724" y="337351"/>
            <a:ext cx="10759736" cy="6183297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AB5AF04-BC27-4F3E-AD14-3E759C50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14" y="2615260"/>
            <a:ext cx="9144000" cy="3455457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Берёза – лето, жара, солнце </a:t>
            </a:r>
            <a: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Мороз – холод, зима, вьюга</a:t>
            </a:r>
            <a: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 – дети, игра, каникулы </a:t>
            </a:r>
            <a: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Петух – курица, цыплята</a:t>
            </a:r>
            <a: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 – учение, школа, урок</a:t>
            </a:r>
            <a: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4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="" xmlns:a16="http://schemas.microsoft.com/office/drawing/2014/main" id="{1E9D873F-CD3C-4A4C-AF07-29CFA1472281}"/>
              </a:ext>
            </a:extLst>
          </p:cNvPr>
          <p:cNvSpPr txBox="1">
            <a:spLocks/>
          </p:cNvSpPr>
          <p:nvPr/>
        </p:nvSpPr>
        <p:spPr>
          <a:xfrm>
            <a:off x="745724" y="1808187"/>
            <a:ext cx="10759736" cy="666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«Словесные ассоциации»</a:t>
            </a:r>
            <a:endParaRPr lang="ru-RU" sz="4000" dirty="0">
              <a:solidFill>
                <a:srgbClr val="CC112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48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E51DE9A-9B0C-4EF6-AA39-0EDD92F6D8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F134C2E-1409-409D-B966-79030F5800A4}"/>
              </a:ext>
            </a:extLst>
          </p:cNvPr>
          <p:cNvSpPr/>
          <p:nvPr/>
        </p:nvSpPr>
        <p:spPr>
          <a:xfrm>
            <a:off x="716131" y="337351"/>
            <a:ext cx="10759736" cy="6183297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AB5AF04-BC27-4F3E-AD14-3E759C50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14" y="2615261"/>
            <a:ext cx="9144000" cy="1500188"/>
          </a:xfrm>
        </p:spPr>
        <p:txBody>
          <a:bodyPr>
            <a:normAutofit/>
          </a:bodyPr>
          <a:lstStyle/>
          <a:p>
            <a:pPr algn="just"/>
            <a:r>
              <a:rPr lang="ru-RU" sz="3200" i="1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="" xmlns:a16="http://schemas.microsoft.com/office/drawing/2014/main" id="{1E9D873F-CD3C-4A4C-AF07-29CFA1472281}"/>
              </a:ext>
            </a:extLst>
          </p:cNvPr>
          <p:cNvSpPr txBox="1">
            <a:spLocks/>
          </p:cNvSpPr>
          <p:nvPr/>
        </p:nvSpPr>
        <p:spPr>
          <a:xfrm>
            <a:off x="745724" y="1172256"/>
            <a:ext cx="10759736" cy="666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>
                <a:solidFill>
                  <a:srgbClr val="CC112C"/>
                </a:solidFill>
                <a:latin typeface="Times New Roman" pitchFamily="18" charset="0"/>
                <a:cs typeface="Times New Roman" pitchFamily="18" charset="0"/>
              </a:rPr>
              <a:t>Игра «Кто я?»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77369" y="5274530"/>
            <a:ext cx="2286016" cy="157161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1838374"/>
            <a:ext cx="10515600" cy="343615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уроке по изучению темы       « Морфология» загадывается определенная часть речи, и ребята начинают задавать учителю или ученику вопросы: </a:t>
            </a:r>
          </a:p>
          <a:p>
            <a:pPr>
              <a:spcBef>
                <a:spcPts val="0"/>
              </a:spcBef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самостоятельная часть речи? - да; </a:t>
            </a:r>
          </a:p>
          <a:p>
            <a:pPr>
              <a:spcBef>
                <a:spcPts val="0"/>
              </a:spcBef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Она обозначает признак предмета? – нет; </a:t>
            </a:r>
          </a:p>
          <a:p>
            <a:pPr>
              <a:spcBef>
                <a:spcPts val="0"/>
              </a:spcBef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часть речи склоняется? – да; </a:t>
            </a:r>
          </a:p>
          <a:p>
            <a:pPr>
              <a:spcBef>
                <a:spcPts val="0"/>
              </a:spcBef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самая многочисленная часть речи? – да. </a:t>
            </a:r>
          </a:p>
          <a:p>
            <a:pPr>
              <a:spcBef>
                <a:spcPts val="0"/>
              </a:spcBef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 делают вывод, что это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существительное.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8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F134C2E-1409-409D-B966-79030F5800A4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noFill/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2C005A7-0A5C-48FD-A824-24FD42D73C6B}"/>
              </a:ext>
            </a:extLst>
          </p:cNvPr>
          <p:cNvSpPr/>
          <p:nvPr/>
        </p:nvSpPr>
        <p:spPr>
          <a:xfrm>
            <a:off x="2716875" y="2209361"/>
            <a:ext cx="2681056" cy="3941685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4EC0838-60A4-4628-8A63-D1E2FCBC76B0}"/>
              </a:ext>
            </a:extLst>
          </p:cNvPr>
          <p:cNvSpPr/>
          <p:nvPr/>
        </p:nvSpPr>
        <p:spPr>
          <a:xfrm>
            <a:off x="6745037" y="2209361"/>
            <a:ext cx="2681056" cy="3941685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AFE7BA6-B0F2-4980-8586-EC60484491B8}"/>
              </a:ext>
            </a:extLst>
          </p:cNvPr>
          <p:cNvSpPr/>
          <p:nvPr/>
        </p:nvSpPr>
        <p:spPr>
          <a:xfrm>
            <a:off x="2716876" y="1887570"/>
            <a:ext cx="2681056" cy="124287"/>
          </a:xfrm>
          <a:prstGeom prst="rect">
            <a:avLst/>
          </a:prstGeom>
          <a:solidFill>
            <a:srgbClr val="F6A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5F4E953-6ABB-40C3-82B8-A28587C856E4}"/>
              </a:ext>
            </a:extLst>
          </p:cNvPr>
          <p:cNvSpPr/>
          <p:nvPr/>
        </p:nvSpPr>
        <p:spPr>
          <a:xfrm>
            <a:off x="6745037" y="1871706"/>
            <a:ext cx="2681056" cy="124287"/>
          </a:xfrm>
          <a:prstGeom prst="rect">
            <a:avLst/>
          </a:prstGeom>
          <a:solidFill>
            <a:srgbClr val="F6A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20936633-59D5-4B70-B404-CCC85F1B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37" y="297094"/>
            <a:ext cx="11518034" cy="923577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CC112C"/>
                </a:solidFill>
              </a:rPr>
              <a:t>«Зеркальные» – «</a:t>
            </a:r>
            <a:r>
              <a:rPr lang="ru-RU" sz="4800" dirty="0" err="1">
                <a:solidFill>
                  <a:srgbClr val="CC112C"/>
                </a:solidFill>
              </a:rPr>
              <a:t>Незеркальные</a:t>
            </a:r>
            <a:r>
              <a:rPr lang="ru-RU" sz="4800" dirty="0">
                <a:solidFill>
                  <a:srgbClr val="CC112C"/>
                </a:solidFill>
              </a:rPr>
              <a:t>»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="" xmlns:a16="http://schemas.microsoft.com/office/drawing/2014/main" id="{32FDFA6B-9BEE-4465-A864-A951317981F3}"/>
              </a:ext>
            </a:extLst>
          </p:cNvPr>
          <p:cNvSpPr txBox="1">
            <a:spLocks/>
          </p:cNvSpPr>
          <p:nvPr/>
        </p:nvSpPr>
        <p:spPr>
          <a:xfrm>
            <a:off x="3063490" y="2469841"/>
            <a:ext cx="1987825" cy="49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rgbClr val="CC112C"/>
                </a:solidFill>
                <a:latin typeface="+mj-lt"/>
              </a:rPr>
              <a:t>«Зеркальные»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="" xmlns:a16="http://schemas.microsoft.com/office/drawing/2014/main" id="{93A76B92-23BE-44E5-B9B0-7DA5270FA901}"/>
              </a:ext>
            </a:extLst>
          </p:cNvPr>
          <p:cNvSpPr txBox="1">
            <a:spLocks/>
          </p:cNvSpPr>
          <p:nvPr/>
        </p:nvSpPr>
        <p:spPr>
          <a:xfrm>
            <a:off x="3063490" y="3293532"/>
            <a:ext cx="2016401" cy="2777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ДЫМ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ГРАБЛИ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ДУБОК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="" xmlns:a16="http://schemas.microsoft.com/office/drawing/2014/main" id="{DBAC54EC-DA53-43AE-96D1-C4AFA1AFEB42}"/>
              </a:ext>
            </a:extLst>
          </p:cNvPr>
          <p:cNvSpPr txBox="1">
            <a:spLocks/>
          </p:cNvSpPr>
          <p:nvPr/>
        </p:nvSpPr>
        <p:spPr>
          <a:xfrm>
            <a:off x="7091652" y="2408958"/>
            <a:ext cx="1987825" cy="49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rgbClr val="CC112C"/>
                </a:solidFill>
                <a:latin typeface="+mj-lt"/>
              </a:rPr>
              <a:t> «</a:t>
            </a:r>
            <a:r>
              <a:rPr lang="ru-RU" sz="1600" dirty="0" err="1">
                <a:solidFill>
                  <a:srgbClr val="CC112C"/>
                </a:solidFill>
                <a:latin typeface="+mj-lt"/>
              </a:rPr>
              <a:t>Незеркальные</a:t>
            </a:r>
            <a:r>
              <a:rPr lang="ru-RU" sz="1600" dirty="0">
                <a:solidFill>
                  <a:srgbClr val="CC112C"/>
                </a:solidFill>
                <a:latin typeface="+mj-lt"/>
              </a:rPr>
              <a:t>»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964FB3AB-599F-4117-9D7E-2B2124872CAB}"/>
              </a:ext>
            </a:extLst>
          </p:cNvPr>
          <p:cNvSpPr txBox="1">
            <a:spLocks/>
          </p:cNvSpPr>
          <p:nvPr/>
        </p:nvSpPr>
        <p:spPr>
          <a:xfrm>
            <a:off x="7063076" y="3293533"/>
            <a:ext cx="2016401" cy="256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ВОРОНА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БЕЖАЛА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СЕСТРА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ЗУБ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ВАРЕЖКА</a:t>
            </a:r>
          </a:p>
          <a:p>
            <a:pPr algn="ctr"/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F134C2E-1409-409D-B966-79030F5800A4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noFill/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8F98585-B2E7-4932-98E9-7D4882DFD8BD}"/>
              </a:ext>
            </a:extLst>
          </p:cNvPr>
          <p:cNvSpPr/>
          <p:nvPr/>
        </p:nvSpPr>
        <p:spPr>
          <a:xfrm>
            <a:off x="1376963" y="1553592"/>
            <a:ext cx="4437910" cy="133161"/>
          </a:xfrm>
          <a:prstGeom prst="rect">
            <a:avLst/>
          </a:prstGeom>
          <a:solidFill>
            <a:srgbClr val="F6A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1E2D15B-AD54-4FA9-9883-C7EB56E22BDC}"/>
              </a:ext>
            </a:extLst>
          </p:cNvPr>
          <p:cNvSpPr/>
          <p:nvPr/>
        </p:nvSpPr>
        <p:spPr>
          <a:xfrm>
            <a:off x="6314689" y="1553592"/>
            <a:ext cx="4437910" cy="133161"/>
          </a:xfrm>
          <a:prstGeom prst="rect">
            <a:avLst/>
          </a:prstGeom>
          <a:solidFill>
            <a:srgbClr val="EA6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6">
            <a:extLst>
              <a:ext uri="{FF2B5EF4-FFF2-40B4-BE49-F238E27FC236}">
                <a16:creationId xmlns:a16="http://schemas.microsoft.com/office/drawing/2014/main" xmlns="" id="{7AC79805-5529-407F-9AEC-B0B8A705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53918" cy="46859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C112C"/>
                </a:solidFill>
              </a:rPr>
              <a:t>Практические задания на формирование </a:t>
            </a:r>
            <a:br>
              <a:rPr lang="ru-RU" sz="2800" dirty="0" smtClean="0">
                <a:solidFill>
                  <a:srgbClr val="CC112C"/>
                </a:solidFill>
              </a:rPr>
            </a:br>
            <a:r>
              <a:rPr lang="ru-RU" sz="2800" dirty="0" smtClean="0">
                <a:solidFill>
                  <a:srgbClr val="CC112C"/>
                </a:solidFill>
              </a:rPr>
              <a:t>языковой функциональной грамотности</a:t>
            </a:r>
            <a:endParaRPr lang="ru-RU" sz="2800" dirty="0">
              <a:solidFill>
                <a:srgbClr val="CC112C"/>
              </a:solidFill>
            </a:endParaRP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2F67D7F9-1C90-4BC0-AA63-0FD03DB88C59}"/>
              </a:ext>
            </a:extLst>
          </p:cNvPr>
          <p:cNvSpPr txBox="1">
            <a:spLocks/>
          </p:cNvSpPr>
          <p:nvPr/>
        </p:nvSpPr>
        <p:spPr>
          <a:xfrm>
            <a:off x="6323653" y="1149917"/>
            <a:ext cx="4437910" cy="359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CC112C"/>
                </a:solidFill>
                <a:latin typeface="+mj-lt"/>
              </a:rPr>
              <a:t>«Мороженое»</a:t>
            </a:r>
            <a:endParaRPr lang="ru-RU" sz="2000" dirty="0">
              <a:solidFill>
                <a:srgbClr val="CC112C"/>
              </a:solidFill>
              <a:latin typeface="+mj-lt"/>
            </a:endParaRP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7EC2EE3D-76EF-485C-A08C-F4F25D40905D}"/>
              </a:ext>
            </a:extLst>
          </p:cNvPr>
          <p:cNvSpPr txBox="1">
            <a:spLocks/>
          </p:cNvSpPr>
          <p:nvPr/>
        </p:nvSpPr>
        <p:spPr>
          <a:xfrm>
            <a:off x="1520399" y="1080374"/>
            <a:ext cx="4437910" cy="359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CC112C"/>
                </a:solidFill>
                <a:latin typeface="+mj-lt"/>
              </a:rPr>
              <a:t>«Словесный дом»</a:t>
            </a:r>
            <a:endParaRPr lang="ru-RU" sz="2000" dirty="0">
              <a:solidFill>
                <a:srgbClr val="CC112C"/>
              </a:solidFill>
              <a:latin typeface="+mj-lt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1C7403E2-E3C9-4540-A37C-9BE362EFAA30}"/>
              </a:ext>
            </a:extLst>
          </p:cNvPr>
          <p:cNvGrpSpPr/>
          <p:nvPr/>
        </p:nvGrpSpPr>
        <p:grpSpPr>
          <a:xfrm>
            <a:off x="6287794" y="2084029"/>
            <a:ext cx="4437910" cy="3220379"/>
            <a:chOff x="1376963" y="2006352"/>
            <a:chExt cx="4437910" cy="3220379"/>
          </a:xfrm>
          <a:solidFill>
            <a:srgbClr val="F6A411"/>
          </a:solidFill>
        </p:grpSpPr>
        <p:sp>
          <p:nvSpPr>
            <p:cNvPr id="22" name="Рамка 21">
              <a:extLst>
                <a:ext uri="{FF2B5EF4-FFF2-40B4-BE49-F238E27FC236}">
                  <a16:creationId xmlns:a16="http://schemas.microsoft.com/office/drawing/2014/main" xmlns="" id="{BE62B0D2-4639-4E9D-B244-E96196353752}"/>
                </a:ext>
              </a:extLst>
            </p:cNvPr>
            <p:cNvSpPr/>
            <p:nvPr/>
          </p:nvSpPr>
          <p:spPr>
            <a:xfrm>
              <a:off x="1376963" y="2006352"/>
              <a:ext cx="4437910" cy="2900779"/>
            </a:xfrm>
            <a:prstGeom prst="frame">
              <a:avLst/>
            </a:prstGeom>
            <a:grpFill/>
            <a:ln>
              <a:solidFill>
                <a:srgbClr val="CC1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4" name="Ромб 23">
              <a:extLst>
                <a:ext uri="{FF2B5EF4-FFF2-40B4-BE49-F238E27FC236}">
                  <a16:creationId xmlns:a16="http://schemas.microsoft.com/office/drawing/2014/main" xmlns="" id="{CF312B2E-E7AE-4718-AC12-63E72205E09D}"/>
                </a:ext>
              </a:extLst>
            </p:cNvPr>
            <p:cNvSpPr/>
            <p:nvPr/>
          </p:nvSpPr>
          <p:spPr>
            <a:xfrm>
              <a:off x="3209740" y="4560907"/>
              <a:ext cx="731946" cy="665824"/>
            </a:xfrm>
            <a:prstGeom prst="diamond">
              <a:avLst/>
            </a:prstGeom>
            <a:grpFill/>
            <a:ln>
              <a:solidFill>
                <a:srgbClr val="CC1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4CF083CC-2259-43F5-B402-76CAD9114C87}"/>
              </a:ext>
            </a:extLst>
          </p:cNvPr>
          <p:cNvGrpSpPr/>
          <p:nvPr/>
        </p:nvGrpSpPr>
        <p:grpSpPr>
          <a:xfrm>
            <a:off x="1311589" y="2029400"/>
            <a:ext cx="4437910" cy="3220379"/>
            <a:chOff x="1376963" y="2006352"/>
            <a:chExt cx="4437910" cy="3220379"/>
          </a:xfrm>
          <a:solidFill>
            <a:srgbClr val="EA6511"/>
          </a:solidFill>
        </p:grpSpPr>
        <p:sp>
          <p:nvSpPr>
            <p:cNvPr id="35" name="Рамка 34">
              <a:extLst>
                <a:ext uri="{FF2B5EF4-FFF2-40B4-BE49-F238E27FC236}">
                  <a16:creationId xmlns:a16="http://schemas.microsoft.com/office/drawing/2014/main" xmlns="" id="{AF6FA04E-B5C2-4AF3-A71F-3B581221B2E7}"/>
                </a:ext>
              </a:extLst>
            </p:cNvPr>
            <p:cNvSpPr/>
            <p:nvPr/>
          </p:nvSpPr>
          <p:spPr>
            <a:xfrm>
              <a:off x="1376963" y="2006352"/>
              <a:ext cx="4437910" cy="2900779"/>
            </a:xfrm>
            <a:prstGeom prst="frame">
              <a:avLst/>
            </a:prstGeom>
            <a:grpFill/>
            <a:ln>
              <a:solidFill>
                <a:srgbClr val="CC1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6" name="Ромб 35">
              <a:extLst>
                <a:ext uri="{FF2B5EF4-FFF2-40B4-BE49-F238E27FC236}">
                  <a16:creationId xmlns:a16="http://schemas.microsoft.com/office/drawing/2014/main" xmlns="" id="{42130DEF-EDB2-4573-9CD3-28C366DB0ABB}"/>
                </a:ext>
              </a:extLst>
            </p:cNvPr>
            <p:cNvSpPr/>
            <p:nvPr/>
          </p:nvSpPr>
          <p:spPr>
            <a:xfrm>
              <a:off x="3209740" y="4560907"/>
              <a:ext cx="731946" cy="665824"/>
            </a:xfrm>
            <a:prstGeom prst="diamond">
              <a:avLst/>
            </a:prstGeom>
            <a:grpFill/>
            <a:ln>
              <a:solidFill>
                <a:srgbClr val="CC1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5" name="Содержимое 24" descr="c7e99d242e478486dd7155221781cf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53683" y="2529117"/>
            <a:ext cx="2092811" cy="2010238"/>
          </a:xfrm>
        </p:spPr>
      </p:pic>
      <p:pic>
        <p:nvPicPr>
          <p:cNvPr id="27" name="Содержимое 26" descr="2018Food___Cakes_and_Sweet_Multicolored_ice_cream_balls_in_a_waffle_horn_on_a_white_background_127886_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2847" r="3270" b="7209"/>
          <a:stretch>
            <a:fillRect/>
          </a:stretch>
        </p:blipFill>
        <p:spPr>
          <a:xfrm>
            <a:off x="7546555" y="2563906"/>
            <a:ext cx="2386339" cy="1972235"/>
          </a:xfrm>
        </p:spPr>
      </p:pic>
    </p:spTree>
    <p:extLst>
      <p:ext uri="{BB962C8B-B14F-4D97-AF65-F5344CB8AC3E}">
        <p14:creationId xmlns:p14="http://schemas.microsoft.com/office/powerpoint/2010/main" val="14819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374" y="635964"/>
            <a:ext cx="5151893" cy="87453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C112C"/>
                </a:solidFill>
              </a:rPr>
              <a:t>«Лексическая охота»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1C14CD97-112F-480F-AF32-F2B23DEE0352}"/>
              </a:ext>
            </a:extLst>
          </p:cNvPr>
          <p:cNvSpPr txBox="1">
            <a:spLocks/>
          </p:cNvSpPr>
          <p:nvPr/>
        </p:nvSpPr>
        <p:spPr>
          <a:xfrm>
            <a:off x="507999" y="1252603"/>
            <a:ext cx="7395923" cy="1951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000" dirty="0">
                <a:solidFill>
                  <a:srgbClr val="CC112C"/>
                </a:solidFill>
                <a:latin typeface="+mj-lt"/>
              </a:rPr>
              <a:t> </a:t>
            </a:r>
            <a:endParaRPr lang="ru-RU" dirty="0">
              <a:solidFill>
                <a:srgbClr val="CC112C"/>
              </a:solidFill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78320" y="1576977"/>
            <a:ext cx="5551714" cy="0"/>
          </a:xfrm>
          <a:prstGeom prst="line">
            <a:avLst/>
          </a:prstGeom>
          <a:ln w="38100">
            <a:solidFill>
              <a:srgbClr val="F6A4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1850" y="2294467"/>
            <a:ext cx="6864350" cy="379518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Даю ученикам список слов по определенной теме, например, «жизнь животных» или «путешествия», и предлагаю  найти как можно больше синонимов, антонимов или фразеологизмов к этим словам. Это задание помогает расширять словарный запас и учит школьников работать со значениями слов.</a:t>
            </a:r>
          </a:p>
        </p:txBody>
      </p:sp>
      <p:pic>
        <p:nvPicPr>
          <p:cNvPr id="15" name="Рисунок 14" descr="D:\Мои документы\Новая папка\Семинар регион\IMG_20230220_1139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55" y="1252603"/>
            <a:ext cx="3810000" cy="5078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3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267" y="198695"/>
            <a:ext cx="7044267" cy="8745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CC112C"/>
                </a:solidFill>
              </a:rPr>
              <a:t>ПРИЁМ</a:t>
            </a:r>
            <a:br>
              <a:rPr lang="ru-RU" sz="3600" dirty="0">
                <a:solidFill>
                  <a:srgbClr val="CC112C"/>
                </a:solidFill>
              </a:rPr>
            </a:br>
            <a:r>
              <a:rPr lang="ru-RU" sz="3600" dirty="0">
                <a:solidFill>
                  <a:srgbClr val="CC112C"/>
                </a:solidFill>
              </a:rPr>
              <a:t>«Лови ошибку» или «Исправь ошибку»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1C14CD97-112F-480F-AF32-F2B23DEE0352}"/>
              </a:ext>
            </a:extLst>
          </p:cNvPr>
          <p:cNvSpPr txBox="1">
            <a:spLocks/>
          </p:cNvSpPr>
          <p:nvPr/>
        </p:nvSpPr>
        <p:spPr>
          <a:xfrm>
            <a:off x="507999" y="1252603"/>
            <a:ext cx="7395923" cy="1951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000" dirty="0">
                <a:solidFill>
                  <a:srgbClr val="CC112C"/>
                </a:solidFill>
                <a:latin typeface="+mj-lt"/>
              </a:rPr>
              <a:t> </a:t>
            </a:r>
            <a:endParaRPr lang="ru-RU" dirty="0">
              <a:solidFill>
                <a:srgbClr val="CC112C"/>
              </a:solidFill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873764" y="1150739"/>
            <a:ext cx="5551714" cy="0"/>
          </a:xfrm>
          <a:prstGeom prst="line">
            <a:avLst/>
          </a:prstGeom>
          <a:ln w="38100">
            <a:solidFill>
              <a:srgbClr val="F6A4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94733" y="1252602"/>
            <a:ext cx="7403041" cy="5605397"/>
          </a:xfrm>
        </p:spPr>
        <p:txBody>
          <a:bodyPr>
            <a:noAutofit/>
          </a:bodyPr>
          <a:lstStyle/>
          <a:p>
            <a:pPr marL="36576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  <a:defRPr/>
            </a:pP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Спишите, исправив ошибки.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Наступила долгожданный весна. Из-за далёкой синей моря прилетели ласточки. И поют они свои весёлая песни про чужая края. Птицы начали вить гнёзда в саду и соседняя лесу.</a:t>
            </a:r>
          </a:p>
          <a:p>
            <a:pPr marL="36576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Спишите, исправив ошибки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Унас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жывёт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кот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семён.он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добрый и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пушыстый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Сам он весь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чорный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белинькие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Хвосьтик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Сёма держит трубой.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Гласки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хитрыи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.А ещё он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дрочюн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 нашей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улеце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боятся все каты. 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баятся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потому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Сёма не любит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лавить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мышей.</a:t>
            </a:r>
          </a:p>
        </p:txBody>
      </p:sp>
      <p:pic>
        <p:nvPicPr>
          <p:cNvPr id="9" name="Рисунок 8" descr="D:\Мои документы\Новая папка\Семинар регион\e90e7536-9416-5223-8bfb-5b00070912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4" y="3204198"/>
            <a:ext cx="4430569" cy="2914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0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267" y="198695"/>
            <a:ext cx="7044267" cy="874537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 «Проблемная  ситуация»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1C14CD97-112F-480F-AF32-F2B23DEE0352}"/>
              </a:ext>
            </a:extLst>
          </p:cNvPr>
          <p:cNvSpPr txBox="1">
            <a:spLocks/>
          </p:cNvSpPr>
          <p:nvPr/>
        </p:nvSpPr>
        <p:spPr>
          <a:xfrm>
            <a:off x="507999" y="1252603"/>
            <a:ext cx="7395923" cy="1951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000" dirty="0">
                <a:solidFill>
                  <a:srgbClr val="CC112C"/>
                </a:solidFill>
                <a:latin typeface="+mj-lt"/>
              </a:rPr>
              <a:t> </a:t>
            </a:r>
            <a:endParaRPr lang="ru-RU" dirty="0">
              <a:solidFill>
                <a:srgbClr val="CC112C"/>
              </a:solidFill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873764" y="1150739"/>
            <a:ext cx="5551714" cy="0"/>
          </a:xfrm>
          <a:prstGeom prst="line">
            <a:avLst/>
          </a:prstGeom>
          <a:ln w="38100">
            <a:solidFill>
              <a:srgbClr val="F6A4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66333" y="1252602"/>
            <a:ext cx="6031441" cy="4902665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Вставьте пропущенные буквы парных согласных, подобрав проверочные слова: </a:t>
            </a:r>
          </a:p>
          <a:p>
            <a:r>
              <a:rPr lang="ru-RU" alt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Лу.., </a:t>
            </a:r>
            <a:r>
              <a:rPr lang="ru-RU" altLang="ru-RU" sz="2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пиро</a:t>
            </a:r>
            <a:r>
              <a:rPr lang="ru-RU" alt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.., ко.., </a:t>
            </a:r>
            <a:r>
              <a:rPr lang="ru-RU" altLang="ru-RU" sz="2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</a:t>
            </a:r>
            <a:r>
              <a:rPr lang="ru-RU" alt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.., пру.., </a:t>
            </a:r>
            <a:r>
              <a:rPr lang="ru-RU" altLang="ru-RU" sz="2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</a:t>
            </a:r>
            <a:r>
              <a:rPr lang="ru-RU" alt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.., пру…, </a:t>
            </a:r>
            <a:r>
              <a:rPr lang="ru-RU" altLang="ru-RU" sz="2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овра</a:t>
            </a:r>
            <a:r>
              <a:rPr lang="ru-RU" alt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.., </a:t>
            </a:r>
            <a:r>
              <a:rPr lang="ru-RU" altLang="ru-RU" sz="2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</a:t>
            </a:r>
            <a:r>
              <a:rPr lang="ru-RU" alt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.., ко.., арбу.., </a:t>
            </a:r>
            <a:r>
              <a:rPr lang="ru-RU" altLang="ru-RU" sz="2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alt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.., обо…</a:t>
            </a:r>
          </a:p>
          <a:p>
            <a:pPr marL="109728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некоторые слова написаны дважды. Почему?</a:t>
            </a:r>
          </a:p>
          <a:p>
            <a:pPr marL="109728">
              <a:spcBef>
                <a:spcPts val="300"/>
              </a:spcBef>
              <a:buClr>
                <a:srgbClr val="A04DA3"/>
              </a:buClr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Ольга\Downloads\17427452715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933" y="1240894"/>
            <a:ext cx="3595544" cy="4999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6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E51DE9A-9B0C-4EF6-AA39-0EDD92F6D8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F134C2E-1409-409D-B966-79030F5800A4}"/>
              </a:ext>
            </a:extLst>
          </p:cNvPr>
          <p:cNvSpPr/>
          <p:nvPr/>
        </p:nvSpPr>
        <p:spPr>
          <a:xfrm>
            <a:off x="576283" y="68865"/>
            <a:ext cx="10759736" cy="6183297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Вставьте пропущенные слова…</a:t>
            </a:r>
            <a:endParaRPr lang="ru-RU" dirty="0"/>
          </a:p>
          <a:p>
            <a:r>
              <a:rPr lang="ru-RU" b="1" dirty="0"/>
              <a:t>Подрастут ______, - отец с матерью выведут их сперва на ______, а потом начнут учить _______. Исподволь учат: всё дальше да ______.   Своими _______ я видел, как молодых обучают к _______. Сначала   особняком учат, потом небольшими _______, а потом уж сгрудятся в одно большое _______. </a:t>
            </a: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AB5AF04-BC27-4F3E-AD14-3E759C50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814" y="741852"/>
            <a:ext cx="5682119" cy="2963333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Выбираю текст (это может быть отрывок из книги или статьи), который будет содержать несколько пропусков вместо ключевых слов. Прошу детей самостоятельно заполнить эти пропуски, используя слова из контекста. </a:t>
            </a:r>
            <a:endParaRPr lang="ru-RU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="" xmlns:a16="http://schemas.microsoft.com/office/drawing/2014/main" id="{1E9D873F-CD3C-4A4C-AF07-29CFA1472281}"/>
              </a:ext>
            </a:extLst>
          </p:cNvPr>
          <p:cNvSpPr txBox="1">
            <a:spLocks/>
          </p:cNvSpPr>
          <p:nvPr/>
        </p:nvSpPr>
        <p:spPr>
          <a:xfrm>
            <a:off x="576283" y="199521"/>
            <a:ext cx="6550069" cy="666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>
                <a:solidFill>
                  <a:srgbClr val="CC112C"/>
                </a:solidFill>
                <a:latin typeface="Times New Roman" pitchFamily="18" charset="0"/>
                <a:cs typeface="Times New Roman" pitchFamily="18" charset="0"/>
              </a:rPr>
              <a:t>Приём  «Чтение с остановками»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="" xmlns:a16="http://schemas.microsoft.com/office/drawing/2014/main" id="{1E9D873F-CD3C-4A4C-AF07-29CFA1472281}"/>
              </a:ext>
            </a:extLst>
          </p:cNvPr>
          <p:cNvSpPr txBox="1">
            <a:spLocks/>
          </p:cNvSpPr>
          <p:nvPr/>
        </p:nvSpPr>
        <p:spPr>
          <a:xfrm>
            <a:off x="512931" y="3733800"/>
            <a:ext cx="8791936" cy="2518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Вставьте пропущенные слова… (</a:t>
            </a:r>
            <a:r>
              <a:rPr lang="ru-RU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Д.Н.Мамин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-Сибиряк «Приёмыш»)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Подрастут ______, - отец с матерью выведут их сперва на ______, а потом начнут учить _______. Исподволь учат: всё дальше да ______.   Своими _______ я видел, как молодых обучают к _______. Сначала   особняком учат, потом небольшими _______, а потом уж сгрудятся в одно большое _______. </a:t>
            </a:r>
          </a:p>
        </p:txBody>
      </p:sp>
      <p:pic>
        <p:nvPicPr>
          <p:cNvPr id="14" name="Рисунок 13" descr="D:\Мои документы\Новая папка\Семинар регион\24-03-2025_19-49-14\17428349277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51" y="68865"/>
            <a:ext cx="2543429" cy="352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Мои документы\Новая папка\Семинар регион\24-03-2025_19-49-14\174283492778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780" y="1912205"/>
            <a:ext cx="2522220" cy="336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2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F134C2E-1409-409D-B966-79030F5800A4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noFill/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20936633-59D5-4B70-B404-CCC85F1B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37" y="297094"/>
            <a:ext cx="9687513" cy="923577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CC112C"/>
                </a:solidFill>
              </a:rPr>
              <a:t>Дискуссии по теме</a:t>
            </a:r>
          </a:p>
        </p:txBody>
      </p:sp>
      <p:pic>
        <p:nvPicPr>
          <p:cNvPr id="18" name="Рисунок 17" descr="D:\Мои документы\Новая папка\Семинар регион\Новая папка\IMG_20230220_1122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" y="3429000"/>
            <a:ext cx="2636849" cy="3344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D:\Мои документы\Новая папка\Семинар регион\Новая папка\IMG_20230220_1139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66" y="1269999"/>
            <a:ext cx="2726267" cy="262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D:\Мои документы\Новая папка\Семинар регион\Новая папка\IMG_20230222_1213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64" y="3514716"/>
            <a:ext cx="2662768" cy="334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D:\Мои документы\Новая папка\Семинар регион\Новая папка\IMG_20241216_1100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32" y="1057801"/>
            <a:ext cx="3035017" cy="37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D:\Мои документы\Новая папка\Семинар регион\Новая папка\IMG-20240923-WA004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41" y="4724400"/>
            <a:ext cx="28448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4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E51DE9A-9B0C-4EF6-AA39-0EDD92F6D8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F134C2E-1409-409D-B966-79030F5800A4}"/>
              </a:ext>
            </a:extLst>
          </p:cNvPr>
          <p:cNvSpPr/>
          <p:nvPr/>
        </p:nvSpPr>
        <p:spPr>
          <a:xfrm>
            <a:off x="889658" y="269665"/>
            <a:ext cx="10759736" cy="6183297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AB5AF04-BC27-4F3E-AD14-3E759C50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93" y="1539993"/>
            <a:ext cx="6726808" cy="4606807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придумывают слова на тему «Школа»</a:t>
            </a:r>
            <a:r>
              <a:rPr lang="ru-RU" alt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dirty="0">
                <a:latin typeface="Times New Roman" pitchFamily="18" charset="0"/>
                <a:cs typeface="Times New Roman" pitchFamily="18" charset="0"/>
              </a:rPr>
              <a:t>1.Парта. </a:t>
            </a:r>
            <a:br>
              <a:rPr lang="ru-RU" alt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dirty="0">
                <a:latin typeface="Times New Roman" pitchFamily="18" charset="0"/>
                <a:cs typeface="Times New Roman" pitchFamily="18" charset="0"/>
              </a:rPr>
              <a:t>2.Парта, доска. </a:t>
            </a:r>
            <a:br>
              <a:rPr lang="ru-RU" alt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dirty="0">
                <a:latin typeface="Times New Roman" pitchFamily="18" charset="0"/>
                <a:cs typeface="Times New Roman" pitchFamily="18" charset="0"/>
              </a:rPr>
              <a:t>3. Парта, доска, мел и т.д.</a:t>
            </a:r>
            <a:br>
              <a:rPr lang="ru-RU" alt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Первое время детям под силу назвать по порядку только 5–6 слов, в конце года – уже 10–12 слов.</a:t>
            </a:r>
            <a:r>
              <a:rPr lang="ru-RU" alt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4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="" xmlns:a16="http://schemas.microsoft.com/office/drawing/2014/main" id="{1E9D873F-CD3C-4A4C-AF07-29CFA1472281}"/>
              </a:ext>
            </a:extLst>
          </p:cNvPr>
          <p:cNvSpPr txBox="1">
            <a:spLocks/>
          </p:cNvSpPr>
          <p:nvPr/>
        </p:nvSpPr>
        <p:spPr>
          <a:xfrm>
            <a:off x="745724" y="724453"/>
            <a:ext cx="10759736" cy="666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«Добавь следующее»</a:t>
            </a:r>
            <a:endParaRPr lang="ru-RU" sz="4000" b="1" dirty="0">
              <a:solidFill>
                <a:srgbClr val="CC112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23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1796EBD-38F0-4B4A-AD6A-EB16EEC25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8035" y="626519"/>
            <a:ext cx="5492318" cy="101715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C112C"/>
                </a:solidFill>
              </a:rPr>
              <a:t>Цель мастер-класса</a:t>
            </a:r>
            <a:endParaRPr lang="ru-RU" sz="4800" dirty="0">
              <a:solidFill>
                <a:srgbClr val="CC112C"/>
              </a:solidFill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xmlns="" id="{FE8F1D87-30D3-417A-ABA2-0E3EFCB8E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247" y="2357719"/>
            <a:ext cx="5785715" cy="2106694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smtClean="0"/>
              <a:t>Познакомить участников с методами и приемами развития языковой функциональной грамотности у младших школьников, а также продемонстрировать практические задания и игры, способствующие этому процессу.</a:t>
            </a:r>
          </a:p>
          <a:p>
            <a:endParaRPr lang="ru-RU" dirty="0">
              <a:solidFill>
                <a:srgbClr val="CC112C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C6FDDE-4543-4288-B0E2-FA0C9AFCF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73" y="4666268"/>
            <a:ext cx="7131727" cy="180940"/>
          </a:xfrm>
          <a:prstGeom prst="rect">
            <a:avLst/>
          </a:prstGeom>
        </p:spPr>
      </p:pic>
      <p:pic>
        <p:nvPicPr>
          <p:cNvPr id="10" name="Рисунок 9" descr="789078-1606921913.jpg"/>
          <p:cNvPicPr>
            <a:picLocks noChangeAspect="1"/>
          </p:cNvPicPr>
          <p:nvPr/>
        </p:nvPicPr>
        <p:blipFill>
          <a:blip r:embed="rId3" cstate="print"/>
          <a:srcRect l="14780" t="-547" r="14171"/>
          <a:stretch>
            <a:fillRect/>
          </a:stretch>
        </p:blipFill>
        <p:spPr>
          <a:xfrm>
            <a:off x="242047" y="762000"/>
            <a:ext cx="5501664" cy="51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F134C2E-1409-409D-B966-79030F5800A4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noFill/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2C005A7-0A5C-48FD-A824-24FD42D73C6B}"/>
              </a:ext>
            </a:extLst>
          </p:cNvPr>
          <p:cNvSpPr/>
          <p:nvPr/>
        </p:nvSpPr>
        <p:spPr>
          <a:xfrm>
            <a:off x="400236" y="2210538"/>
            <a:ext cx="2681056" cy="3941685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4EC0838-60A4-4628-8A63-D1E2FCBC76B0}"/>
              </a:ext>
            </a:extLst>
          </p:cNvPr>
          <p:cNvSpPr/>
          <p:nvPr/>
        </p:nvSpPr>
        <p:spPr>
          <a:xfrm>
            <a:off x="4298171" y="2208310"/>
            <a:ext cx="2681056" cy="3941685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644F17D-B1A6-4740-9250-470AAA616E74}"/>
              </a:ext>
            </a:extLst>
          </p:cNvPr>
          <p:cNvSpPr/>
          <p:nvPr/>
        </p:nvSpPr>
        <p:spPr>
          <a:xfrm>
            <a:off x="7944025" y="2208313"/>
            <a:ext cx="2681056" cy="3941685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AFE7BA6-B0F2-4980-8586-EC60484491B8}"/>
              </a:ext>
            </a:extLst>
          </p:cNvPr>
          <p:cNvSpPr/>
          <p:nvPr/>
        </p:nvSpPr>
        <p:spPr>
          <a:xfrm>
            <a:off x="586502" y="1950784"/>
            <a:ext cx="2681056" cy="124287"/>
          </a:xfrm>
          <a:prstGeom prst="rect">
            <a:avLst/>
          </a:prstGeom>
          <a:solidFill>
            <a:srgbClr val="F6A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5F4E953-6ABB-40C3-82B8-A28587C856E4}"/>
              </a:ext>
            </a:extLst>
          </p:cNvPr>
          <p:cNvSpPr/>
          <p:nvPr/>
        </p:nvSpPr>
        <p:spPr>
          <a:xfrm>
            <a:off x="4298171" y="1933851"/>
            <a:ext cx="2681056" cy="124287"/>
          </a:xfrm>
          <a:prstGeom prst="rect">
            <a:avLst/>
          </a:prstGeom>
          <a:solidFill>
            <a:srgbClr val="F6A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8F98585-B2E7-4932-98E9-7D4882DFD8BD}"/>
              </a:ext>
            </a:extLst>
          </p:cNvPr>
          <p:cNvSpPr/>
          <p:nvPr/>
        </p:nvSpPr>
        <p:spPr>
          <a:xfrm>
            <a:off x="8096718" y="1888640"/>
            <a:ext cx="2681056" cy="124287"/>
          </a:xfrm>
          <a:prstGeom prst="rect">
            <a:avLst/>
          </a:prstGeom>
          <a:solidFill>
            <a:srgbClr val="F6A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20936633-59D5-4B70-B404-CCC85F1B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37" y="297094"/>
            <a:ext cx="9687513" cy="923577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CC112C"/>
                </a:solidFill>
              </a:rPr>
              <a:t>«Письмо другу» или «Письмо солдату»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="" xmlns:a16="http://schemas.microsoft.com/office/drawing/2014/main" id="{93A76B92-23BE-44E5-B9B0-7DA5270FA901}"/>
              </a:ext>
            </a:extLst>
          </p:cNvPr>
          <p:cNvSpPr txBox="1">
            <a:spLocks/>
          </p:cNvSpPr>
          <p:nvPr/>
        </p:nvSpPr>
        <p:spPr>
          <a:xfrm>
            <a:off x="700474" y="3430048"/>
            <a:ext cx="2016401" cy="1500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0000"/>
                </a:solidFill>
              </a:rPr>
              <a:t>Текст слайда презентации Саратовского областного института развития образования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964FB3AB-599F-4117-9D7E-2B2124872CAB}"/>
              </a:ext>
            </a:extLst>
          </p:cNvPr>
          <p:cNvSpPr txBox="1">
            <a:spLocks/>
          </p:cNvSpPr>
          <p:nvPr/>
        </p:nvSpPr>
        <p:spPr>
          <a:xfrm>
            <a:off x="4410364" y="3438514"/>
            <a:ext cx="2016401" cy="1500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0000"/>
                </a:solidFill>
              </a:rPr>
              <a:t>Текст слайда презентации Саратовского областного института развития образования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BB1AB45B-08E9-4570-A54A-E6158F03C0E5}"/>
              </a:ext>
            </a:extLst>
          </p:cNvPr>
          <p:cNvSpPr txBox="1">
            <a:spLocks/>
          </p:cNvSpPr>
          <p:nvPr/>
        </p:nvSpPr>
        <p:spPr>
          <a:xfrm>
            <a:off x="8276352" y="3428999"/>
            <a:ext cx="2016401" cy="1500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0000"/>
                </a:solidFill>
              </a:rPr>
              <a:t>Текст слайда презентации Саратовского областного института развития образования</a:t>
            </a:r>
          </a:p>
        </p:txBody>
      </p:sp>
      <p:pic>
        <p:nvPicPr>
          <p:cNvPr id="23" name="Рисунок 22" descr="D:\Мои документы\Новая папка\Семинар регион\20-03-2025_20-20-28\IMG_20231102_1213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5" y="2210537"/>
            <a:ext cx="3122507" cy="3941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D:\Мои документы\Новая папка\Семинар регион\20-03-2025_20-18-33\IMG_20241209_1236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51" y="2206081"/>
            <a:ext cx="3025496" cy="394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D:\Мои документы\Новая папка\Семинар регион\20-03-2025_20-20-28\IMG_20231102_1210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25" y="2208309"/>
            <a:ext cx="2986442" cy="3943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0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E51DE9A-9B0C-4EF6-AA39-0EDD92F6D8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E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F134C2E-1409-409D-B966-79030F5800A4}"/>
              </a:ext>
            </a:extLst>
          </p:cNvPr>
          <p:cNvSpPr/>
          <p:nvPr/>
        </p:nvSpPr>
        <p:spPr>
          <a:xfrm>
            <a:off x="889658" y="269665"/>
            <a:ext cx="10759736" cy="6183297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AB5AF04-BC27-4F3E-AD14-3E759C50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93" y="1539993"/>
            <a:ext cx="6726808" cy="4606807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4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8" y="269665"/>
            <a:ext cx="10433679" cy="588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9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5BE152B-7FE6-4F6C-A248-88A942789169}"/>
              </a:ext>
            </a:extLst>
          </p:cNvPr>
          <p:cNvSpPr txBox="1">
            <a:spLocks/>
          </p:cNvSpPr>
          <p:nvPr/>
        </p:nvSpPr>
        <p:spPr>
          <a:xfrm>
            <a:off x="638131" y="2561759"/>
            <a:ext cx="8940800" cy="12501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11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С П А С И Б О  З А   В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CC11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 Н И М А Н И Е 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CC112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275332"/>
            <a:ext cx="5003074" cy="0"/>
          </a:xfrm>
          <a:prstGeom prst="line">
            <a:avLst/>
          </a:prstGeom>
          <a:ln w="28575">
            <a:solidFill>
              <a:srgbClr val="F6A4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4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71796EBD-38F0-4B4A-AD6A-EB16EEC25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042" y="271916"/>
            <a:ext cx="5492318" cy="1017155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C112C"/>
                </a:solidFill>
              </a:rPr>
              <a:t> 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FE8F1D87-30D3-417A-ABA2-0E3EFCB8E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6339" y="220133"/>
            <a:ext cx="7032161" cy="6256867"/>
          </a:xfrm>
        </p:spPr>
        <p:txBody>
          <a:bodyPr>
            <a:noAutofit/>
          </a:bodyPr>
          <a:lstStyle/>
          <a:p>
            <a:pPr indent="44958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Федеральном компоненте государственного стандарта общего образования среди прочих направлений модернизации общего образования выделяется задача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«формирования ключевых компетенций – готовности учащихся использовать усвоенные знания, умения и способы деятельности в реальной жизни для решения практических задач»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Так же, отмечается, что одним из базовых требований к содержанию образования на ступени основного общего образования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«… является достижение выпускниками уровня функциональной грамотности, необходимой в современном обществе, как по математическому и естественнонаучному, так и социально-культурному направлениям».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1" y="1168931"/>
            <a:ext cx="4757448" cy="413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6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F134C2E-1409-409D-B966-79030F5800A4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C62DEC3F-3D06-4807-B006-EAD1EE99D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333" y="1472178"/>
            <a:ext cx="6138334" cy="36332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Функциональная грамотность – способность человека вступать в отношения с внешней средой и максимально быстро адаптироваться и функционировать в ней.</a:t>
            </a:r>
            <a:endParaRPr lang="ru-RU" sz="3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159F445-3E93-476A-B1A5-CEA6C382F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3420" y="3372089"/>
            <a:ext cx="6866907" cy="122731"/>
          </a:xfrm>
          <a:prstGeom prst="rect">
            <a:avLst/>
          </a:prstGeom>
        </p:spPr>
      </p:pic>
      <p:pic>
        <p:nvPicPr>
          <p:cNvPr id="11" name="Рисунок 10" descr="C:\Users\Ольга\Downloads\IMG_20221130_1300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25" y="111788"/>
            <a:ext cx="5604933" cy="6643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0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F134C2E-1409-409D-B966-79030F5800A4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noFill/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8F98585-B2E7-4932-98E9-7D4882DFD8BD}"/>
              </a:ext>
            </a:extLst>
          </p:cNvPr>
          <p:cNvSpPr/>
          <p:nvPr/>
        </p:nvSpPr>
        <p:spPr>
          <a:xfrm>
            <a:off x="1376963" y="1553592"/>
            <a:ext cx="4437910" cy="133161"/>
          </a:xfrm>
          <a:prstGeom prst="rect">
            <a:avLst/>
          </a:prstGeom>
          <a:solidFill>
            <a:srgbClr val="F6A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1E2D15B-AD54-4FA9-9883-C7EB56E22BDC}"/>
              </a:ext>
            </a:extLst>
          </p:cNvPr>
          <p:cNvSpPr/>
          <p:nvPr/>
        </p:nvSpPr>
        <p:spPr>
          <a:xfrm>
            <a:off x="6287795" y="1553592"/>
            <a:ext cx="4437910" cy="133161"/>
          </a:xfrm>
          <a:prstGeom prst="rect">
            <a:avLst/>
          </a:prstGeom>
          <a:solidFill>
            <a:srgbClr val="EA6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6">
            <a:extLst>
              <a:ext uri="{FF2B5EF4-FFF2-40B4-BE49-F238E27FC236}">
                <a16:creationId xmlns="" xmlns:a16="http://schemas.microsoft.com/office/drawing/2014/main" id="{7AC79805-5529-407F-9AEC-B0B8A705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1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CC112C"/>
                </a:solidFill>
              </a:rPr>
              <a:t>На уроке литературного чтения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="" xmlns:a16="http://schemas.microsoft.com/office/drawing/2014/main" id="{7EC2EE3D-76EF-485C-A08C-F4F25D40905D}"/>
              </a:ext>
            </a:extLst>
          </p:cNvPr>
          <p:cNvSpPr txBox="1">
            <a:spLocks/>
          </p:cNvSpPr>
          <p:nvPr/>
        </p:nvSpPr>
        <p:spPr>
          <a:xfrm>
            <a:off x="1376963" y="1134162"/>
            <a:ext cx="9348742" cy="359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Д.Н. Мамин-Сибиряк «Приёмыш»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1C7403E2-E3C9-4540-A37C-9BE362EFAA30}"/>
              </a:ext>
            </a:extLst>
          </p:cNvPr>
          <p:cNvGrpSpPr/>
          <p:nvPr/>
        </p:nvGrpSpPr>
        <p:grpSpPr>
          <a:xfrm>
            <a:off x="6287794" y="2084029"/>
            <a:ext cx="4437910" cy="3220379"/>
            <a:chOff x="1376963" y="2006352"/>
            <a:chExt cx="4437910" cy="3220379"/>
          </a:xfrm>
          <a:solidFill>
            <a:srgbClr val="F6A411"/>
          </a:solidFill>
        </p:grpSpPr>
        <p:sp>
          <p:nvSpPr>
            <p:cNvPr id="22" name="Рамка 21">
              <a:extLst>
                <a:ext uri="{FF2B5EF4-FFF2-40B4-BE49-F238E27FC236}">
                  <a16:creationId xmlns="" xmlns:a16="http://schemas.microsoft.com/office/drawing/2014/main" id="{BE62B0D2-4639-4E9D-B244-E96196353752}"/>
                </a:ext>
              </a:extLst>
            </p:cNvPr>
            <p:cNvSpPr/>
            <p:nvPr/>
          </p:nvSpPr>
          <p:spPr>
            <a:xfrm>
              <a:off x="1376963" y="2006352"/>
              <a:ext cx="4437910" cy="2900779"/>
            </a:xfrm>
            <a:prstGeom prst="frame">
              <a:avLst/>
            </a:prstGeom>
            <a:grpFill/>
            <a:ln>
              <a:solidFill>
                <a:srgbClr val="CC1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4" name="Ромб 23">
              <a:extLst>
                <a:ext uri="{FF2B5EF4-FFF2-40B4-BE49-F238E27FC236}">
                  <a16:creationId xmlns="" xmlns:a16="http://schemas.microsoft.com/office/drawing/2014/main" id="{CF312B2E-E7AE-4718-AC12-63E72205E09D}"/>
                </a:ext>
              </a:extLst>
            </p:cNvPr>
            <p:cNvSpPr/>
            <p:nvPr/>
          </p:nvSpPr>
          <p:spPr>
            <a:xfrm>
              <a:off x="3209740" y="4560907"/>
              <a:ext cx="731946" cy="665824"/>
            </a:xfrm>
            <a:prstGeom prst="diamond">
              <a:avLst/>
            </a:prstGeom>
            <a:grpFill/>
            <a:ln>
              <a:solidFill>
                <a:srgbClr val="CC1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4CF083CC-2259-43F5-B402-76CAD9114C87}"/>
              </a:ext>
            </a:extLst>
          </p:cNvPr>
          <p:cNvGrpSpPr/>
          <p:nvPr/>
        </p:nvGrpSpPr>
        <p:grpSpPr>
          <a:xfrm>
            <a:off x="1311589" y="2029400"/>
            <a:ext cx="4437910" cy="3220379"/>
            <a:chOff x="1376963" y="2006352"/>
            <a:chExt cx="4437910" cy="3220379"/>
          </a:xfrm>
          <a:solidFill>
            <a:srgbClr val="EA6511"/>
          </a:solidFill>
        </p:grpSpPr>
        <p:sp>
          <p:nvSpPr>
            <p:cNvPr id="35" name="Рамка 34">
              <a:extLst>
                <a:ext uri="{FF2B5EF4-FFF2-40B4-BE49-F238E27FC236}">
                  <a16:creationId xmlns="" xmlns:a16="http://schemas.microsoft.com/office/drawing/2014/main" id="{AF6FA04E-B5C2-4AF3-A71F-3B581221B2E7}"/>
                </a:ext>
              </a:extLst>
            </p:cNvPr>
            <p:cNvSpPr/>
            <p:nvPr/>
          </p:nvSpPr>
          <p:spPr>
            <a:xfrm>
              <a:off x="1376963" y="2006352"/>
              <a:ext cx="4437910" cy="2900779"/>
            </a:xfrm>
            <a:prstGeom prst="frame">
              <a:avLst/>
            </a:prstGeom>
            <a:grpFill/>
            <a:ln>
              <a:solidFill>
                <a:srgbClr val="CC1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6" name="Ромб 35">
              <a:extLst>
                <a:ext uri="{FF2B5EF4-FFF2-40B4-BE49-F238E27FC236}">
                  <a16:creationId xmlns="" xmlns:a16="http://schemas.microsoft.com/office/drawing/2014/main" id="{42130DEF-EDB2-4573-9CD3-28C366DB0ABB}"/>
                </a:ext>
              </a:extLst>
            </p:cNvPr>
            <p:cNvSpPr/>
            <p:nvPr/>
          </p:nvSpPr>
          <p:spPr>
            <a:xfrm>
              <a:off x="3209740" y="4560907"/>
              <a:ext cx="731946" cy="665824"/>
            </a:xfrm>
            <a:prstGeom prst="diamond">
              <a:avLst/>
            </a:prstGeom>
            <a:grpFill/>
            <a:ln>
              <a:solidFill>
                <a:srgbClr val="CC1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Текст 6">
            <a:extLst>
              <a:ext uri="{FF2B5EF4-FFF2-40B4-BE49-F238E27FC236}">
                <a16:creationId xmlns="" xmlns:a16="http://schemas.microsoft.com/office/drawing/2014/main" id="{75042A26-E7A5-4EAB-8BF5-AF059730ECCF}"/>
              </a:ext>
            </a:extLst>
          </p:cNvPr>
          <p:cNvSpPr txBox="1">
            <a:spLocks/>
          </p:cNvSpPr>
          <p:nvPr/>
        </p:nvSpPr>
        <p:spPr>
          <a:xfrm>
            <a:off x="1311590" y="5357688"/>
            <a:ext cx="4437910" cy="1025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характеристики Тараса</a:t>
            </a:r>
          </a:p>
        </p:txBody>
      </p:sp>
      <p:sp>
        <p:nvSpPr>
          <p:cNvPr id="38" name="Текст 6">
            <a:extLst>
              <a:ext uri="{FF2B5EF4-FFF2-40B4-BE49-F238E27FC236}">
                <a16:creationId xmlns="" xmlns:a16="http://schemas.microsoft.com/office/drawing/2014/main" id="{8B50B3D1-9E92-46A1-AC6E-0D2255DB1960}"/>
              </a:ext>
            </a:extLst>
          </p:cNvPr>
          <p:cNvSpPr txBox="1">
            <a:spLocks/>
          </p:cNvSpPr>
          <p:nvPr/>
        </p:nvSpPr>
        <p:spPr>
          <a:xfrm>
            <a:off x="6287794" y="5383564"/>
            <a:ext cx="4437910" cy="1025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характеристики Приёмыша</a:t>
            </a:r>
          </a:p>
        </p:txBody>
      </p:sp>
      <p:graphicFrame>
        <p:nvGraphicFramePr>
          <p:cNvPr id="23" name="Объект 2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5667755"/>
              </p:ext>
            </p:extLst>
          </p:nvPr>
        </p:nvGraphicFramePr>
        <p:xfrm>
          <a:off x="1536645" y="1825625"/>
          <a:ext cx="3987800" cy="2983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Объект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5824768"/>
              </p:ext>
            </p:extLst>
          </p:nvPr>
        </p:nvGraphicFramePr>
        <p:xfrm>
          <a:off x="6468533" y="2072184"/>
          <a:ext cx="3987800" cy="2815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849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F134C2E-1409-409D-B966-79030F5800A4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noFill/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2C005A7-0A5C-48FD-A824-24FD42D73C6B}"/>
              </a:ext>
            </a:extLst>
          </p:cNvPr>
          <p:cNvSpPr/>
          <p:nvPr/>
        </p:nvSpPr>
        <p:spPr>
          <a:xfrm>
            <a:off x="2682083" y="1322690"/>
            <a:ext cx="2681056" cy="3941685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4EC0838-60A4-4628-8A63-D1E2FCBC76B0}"/>
              </a:ext>
            </a:extLst>
          </p:cNvPr>
          <p:cNvSpPr/>
          <p:nvPr/>
        </p:nvSpPr>
        <p:spPr>
          <a:xfrm>
            <a:off x="6745037" y="1373473"/>
            <a:ext cx="2681056" cy="3941685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20936633-59D5-4B70-B404-CCC85F1B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37" y="297094"/>
            <a:ext cx="11518034" cy="923577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CC112C"/>
                </a:solidFill>
              </a:rPr>
              <a:t>Работа с информацией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964FB3AB-599F-4117-9D7E-2B2124872CAB}"/>
              </a:ext>
            </a:extLst>
          </p:cNvPr>
          <p:cNvSpPr txBox="1">
            <a:spLocks/>
          </p:cNvSpPr>
          <p:nvPr/>
        </p:nvSpPr>
        <p:spPr>
          <a:xfrm>
            <a:off x="7063076" y="3293533"/>
            <a:ext cx="2016401" cy="256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18" name="Рисунок 17" descr="D:\Мои документы\Новая папка\Семинар регион\174274701077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2"/>
          <a:stretch/>
        </p:blipFill>
        <p:spPr bwMode="auto">
          <a:xfrm>
            <a:off x="2489200" y="1322690"/>
            <a:ext cx="3225800" cy="4434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D:\Мои документы\Новая папка\Семинар регион\17427457124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322690"/>
            <a:ext cx="3095787" cy="4434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4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F134C2E-1409-409D-B966-79030F5800A4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noFill/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2C005A7-0A5C-48FD-A824-24FD42D73C6B}"/>
              </a:ext>
            </a:extLst>
          </p:cNvPr>
          <p:cNvSpPr/>
          <p:nvPr/>
        </p:nvSpPr>
        <p:spPr>
          <a:xfrm>
            <a:off x="400236" y="2210538"/>
            <a:ext cx="2681056" cy="3941685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4EC0838-60A4-4628-8A63-D1E2FCBC76B0}"/>
              </a:ext>
            </a:extLst>
          </p:cNvPr>
          <p:cNvSpPr/>
          <p:nvPr/>
        </p:nvSpPr>
        <p:spPr>
          <a:xfrm>
            <a:off x="3324503" y="2210538"/>
            <a:ext cx="2681056" cy="3941685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644F17D-B1A6-4740-9250-470AAA616E74}"/>
              </a:ext>
            </a:extLst>
          </p:cNvPr>
          <p:cNvSpPr/>
          <p:nvPr/>
        </p:nvSpPr>
        <p:spPr>
          <a:xfrm>
            <a:off x="6440964" y="2192248"/>
            <a:ext cx="2681056" cy="3941685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039A950-CDA4-431A-AD94-71D31D858757}"/>
              </a:ext>
            </a:extLst>
          </p:cNvPr>
          <p:cNvSpPr/>
          <p:nvPr/>
        </p:nvSpPr>
        <p:spPr>
          <a:xfrm>
            <a:off x="9228071" y="2201395"/>
            <a:ext cx="2681056" cy="3941685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AFE7BA6-B0F2-4980-8586-EC60484491B8}"/>
              </a:ext>
            </a:extLst>
          </p:cNvPr>
          <p:cNvSpPr/>
          <p:nvPr/>
        </p:nvSpPr>
        <p:spPr>
          <a:xfrm>
            <a:off x="400236" y="1926454"/>
            <a:ext cx="2681056" cy="124287"/>
          </a:xfrm>
          <a:prstGeom prst="rect">
            <a:avLst/>
          </a:prstGeom>
          <a:solidFill>
            <a:srgbClr val="F6A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5F4E953-6ABB-40C3-82B8-A28587C856E4}"/>
              </a:ext>
            </a:extLst>
          </p:cNvPr>
          <p:cNvSpPr/>
          <p:nvPr/>
        </p:nvSpPr>
        <p:spPr>
          <a:xfrm>
            <a:off x="3324503" y="1926453"/>
            <a:ext cx="2681056" cy="124287"/>
          </a:xfrm>
          <a:prstGeom prst="rect">
            <a:avLst/>
          </a:prstGeom>
          <a:solidFill>
            <a:srgbClr val="F6A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8F98585-B2E7-4932-98E9-7D4882DFD8BD}"/>
              </a:ext>
            </a:extLst>
          </p:cNvPr>
          <p:cNvSpPr/>
          <p:nvPr/>
        </p:nvSpPr>
        <p:spPr>
          <a:xfrm>
            <a:off x="6312948" y="1926450"/>
            <a:ext cx="2681056" cy="124287"/>
          </a:xfrm>
          <a:prstGeom prst="rect">
            <a:avLst/>
          </a:prstGeom>
          <a:solidFill>
            <a:srgbClr val="F6A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0495EDC-9103-4EAA-A188-1F6DD68A7504}"/>
              </a:ext>
            </a:extLst>
          </p:cNvPr>
          <p:cNvSpPr/>
          <p:nvPr/>
        </p:nvSpPr>
        <p:spPr>
          <a:xfrm>
            <a:off x="9237215" y="1926450"/>
            <a:ext cx="2681056" cy="124287"/>
          </a:xfrm>
          <a:prstGeom prst="rect">
            <a:avLst/>
          </a:prstGeom>
          <a:solidFill>
            <a:srgbClr val="F6A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20936633-59D5-4B70-B404-CCC85F1B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153" y="323988"/>
            <a:ext cx="11595542" cy="11103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CC112C"/>
                </a:solidFill>
              </a:rPr>
              <a:t>Практические задания на формирование </a:t>
            </a:r>
            <a:br>
              <a:rPr lang="ru-RU" sz="4800" dirty="0" smtClean="0">
                <a:solidFill>
                  <a:srgbClr val="CC112C"/>
                </a:solidFill>
              </a:rPr>
            </a:br>
            <a:r>
              <a:rPr lang="ru-RU" sz="4800" dirty="0" smtClean="0">
                <a:solidFill>
                  <a:srgbClr val="CC112C"/>
                </a:solidFill>
              </a:rPr>
              <a:t>языковой функциональной грамотности</a:t>
            </a:r>
            <a:endParaRPr lang="ru-RU" sz="4800" dirty="0">
              <a:solidFill>
                <a:srgbClr val="CC112C"/>
              </a:solidFill>
            </a:endParaRP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xmlns="" id="{32FDFA6B-9BEE-4465-A864-A951317981F3}"/>
              </a:ext>
            </a:extLst>
          </p:cNvPr>
          <p:cNvSpPr txBox="1">
            <a:spLocks/>
          </p:cNvSpPr>
          <p:nvPr/>
        </p:nvSpPr>
        <p:spPr>
          <a:xfrm>
            <a:off x="729051" y="2656108"/>
            <a:ext cx="1987825" cy="49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«</a:t>
            </a:r>
            <a:r>
              <a:rPr lang="ru-RU" sz="1800" b="1" dirty="0" err="1" smtClean="0">
                <a:solidFill>
                  <a:srgbClr val="002060"/>
                </a:solidFill>
              </a:rPr>
              <a:t>Сокращалка</a:t>
            </a:r>
            <a:r>
              <a:rPr lang="ru-RU" sz="1800" b="1" dirty="0" smtClean="0">
                <a:solidFill>
                  <a:srgbClr val="002060"/>
                </a:solidFill>
              </a:rPr>
              <a:t>»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xmlns="" id="{93A76B92-23BE-44E5-B9B0-7DA5270FA901}"/>
              </a:ext>
            </a:extLst>
          </p:cNvPr>
          <p:cNvSpPr txBox="1">
            <a:spLocks/>
          </p:cNvSpPr>
          <p:nvPr/>
        </p:nvSpPr>
        <p:spPr>
          <a:xfrm>
            <a:off x="700474" y="3430048"/>
            <a:ext cx="2016401" cy="1500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В заданных словах нужно найти более короткие слова.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xmlns="" id="{DBAC54EC-DA53-43AE-96D1-C4AFA1AFEB42}"/>
              </a:ext>
            </a:extLst>
          </p:cNvPr>
          <p:cNvSpPr txBox="1">
            <a:spLocks/>
          </p:cNvSpPr>
          <p:nvPr/>
        </p:nvSpPr>
        <p:spPr>
          <a:xfrm>
            <a:off x="3638984" y="2655060"/>
            <a:ext cx="1987825" cy="49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«Переводческая головоломка»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964FB3AB-599F-4117-9D7E-2B2124872CAB}"/>
              </a:ext>
            </a:extLst>
          </p:cNvPr>
          <p:cNvSpPr txBox="1">
            <a:spLocks/>
          </p:cNvSpPr>
          <p:nvPr/>
        </p:nvSpPr>
        <p:spPr>
          <a:xfrm>
            <a:off x="3610407" y="3429000"/>
            <a:ext cx="2016401" cy="1500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Нужно найти слова на русском языке в словах на сербском языке.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xmlns="" id="{2DB22264-2D80-4B8C-99DC-670D0459E897}"/>
              </a:ext>
            </a:extLst>
          </p:cNvPr>
          <p:cNvSpPr txBox="1">
            <a:spLocks/>
          </p:cNvSpPr>
          <p:nvPr/>
        </p:nvSpPr>
        <p:spPr>
          <a:xfrm>
            <a:off x="6641763" y="2656108"/>
            <a:ext cx="1987825" cy="49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«Ключевые слова»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xmlns="" id="{BB1AB45B-08E9-4570-A54A-E6158F03C0E5}"/>
              </a:ext>
            </a:extLst>
          </p:cNvPr>
          <p:cNvSpPr txBox="1">
            <a:spLocks/>
          </p:cNvSpPr>
          <p:nvPr/>
        </p:nvSpPr>
        <p:spPr>
          <a:xfrm>
            <a:off x="6613186" y="3430048"/>
            <a:ext cx="2016401" cy="1500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Научит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ребенка работать с информацией.</a:t>
            </a: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xmlns="" id="{D7B4BEB0-49EE-4EBD-9704-95C20BCFFD11}"/>
              </a:ext>
            </a:extLst>
          </p:cNvPr>
          <p:cNvSpPr txBox="1">
            <a:spLocks/>
          </p:cNvSpPr>
          <p:nvPr/>
        </p:nvSpPr>
        <p:spPr>
          <a:xfrm>
            <a:off x="9584801" y="2656108"/>
            <a:ext cx="1987825" cy="49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«Что какого цвета?»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xmlns="" id="{FEA81DC0-5398-49A1-8EBB-22E8471D8E91}"/>
              </a:ext>
            </a:extLst>
          </p:cNvPr>
          <p:cNvSpPr txBox="1">
            <a:spLocks/>
          </p:cNvSpPr>
          <p:nvPr/>
        </p:nvSpPr>
        <p:spPr>
          <a:xfrm>
            <a:off x="9556224" y="3430048"/>
            <a:ext cx="2016401" cy="1500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Нужно соединить прилагательные, обозначающие цвета, с названиями фруктов и овощей.  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ordle 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85" y="692696"/>
            <a:ext cx="11892728" cy="5976664"/>
          </a:xfrm>
        </p:spPr>
      </p:pic>
      <p:pic>
        <p:nvPicPr>
          <p:cNvPr id="5" name="Содержимое 5" descr="wordl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1" y="490689"/>
            <a:ext cx="11617289" cy="6367311"/>
          </a:xfrm>
          <a:prstGeom prst="rect">
            <a:avLst/>
          </a:prstGeom>
        </p:spPr>
      </p:pic>
      <p:pic>
        <p:nvPicPr>
          <p:cNvPr id="6" name="Содержимое 7" descr="wordle 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76672"/>
            <a:ext cx="12192001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F134C2E-1409-409D-B966-79030F5800A4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noFill/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2C005A7-0A5C-48FD-A824-24FD42D73C6B}"/>
              </a:ext>
            </a:extLst>
          </p:cNvPr>
          <p:cNvSpPr/>
          <p:nvPr/>
        </p:nvSpPr>
        <p:spPr>
          <a:xfrm>
            <a:off x="327084" y="2201394"/>
            <a:ext cx="2681056" cy="3941685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4EC0838-60A4-4628-8A63-D1E2FCBC76B0}"/>
              </a:ext>
            </a:extLst>
          </p:cNvPr>
          <p:cNvSpPr/>
          <p:nvPr/>
        </p:nvSpPr>
        <p:spPr>
          <a:xfrm>
            <a:off x="3324503" y="2210538"/>
            <a:ext cx="2681056" cy="3941685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644F17D-B1A6-4740-9250-470AAA616E74}"/>
              </a:ext>
            </a:extLst>
          </p:cNvPr>
          <p:cNvSpPr/>
          <p:nvPr/>
        </p:nvSpPr>
        <p:spPr>
          <a:xfrm>
            <a:off x="6312948" y="2210537"/>
            <a:ext cx="2681056" cy="3941685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039A950-CDA4-431A-AD94-71D31D858757}"/>
              </a:ext>
            </a:extLst>
          </p:cNvPr>
          <p:cNvSpPr/>
          <p:nvPr/>
        </p:nvSpPr>
        <p:spPr>
          <a:xfrm>
            <a:off x="9255503" y="2201395"/>
            <a:ext cx="2681056" cy="3941685"/>
          </a:xfrm>
          <a:prstGeom prst="rect">
            <a:avLst/>
          </a:prstGeom>
          <a:solidFill>
            <a:srgbClr val="FFFFFF"/>
          </a:solidFill>
          <a:ln>
            <a:solidFill>
              <a:srgbClr val="F6A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AFE7BA6-B0F2-4980-8586-EC60484491B8}"/>
              </a:ext>
            </a:extLst>
          </p:cNvPr>
          <p:cNvSpPr/>
          <p:nvPr/>
        </p:nvSpPr>
        <p:spPr>
          <a:xfrm>
            <a:off x="400236" y="1926454"/>
            <a:ext cx="2681056" cy="124287"/>
          </a:xfrm>
          <a:prstGeom prst="rect">
            <a:avLst/>
          </a:prstGeom>
          <a:solidFill>
            <a:srgbClr val="F6A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5F4E953-6ABB-40C3-82B8-A28587C856E4}"/>
              </a:ext>
            </a:extLst>
          </p:cNvPr>
          <p:cNvSpPr/>
          <p:nvPr/>
        </p:nvSpPr>
        <p:spPr>
          <a:xfrm>
            <a:off x="3324503" y="1926453"/>
            <a:ext cx="2681056" cy="124287"/>
          </a:xfrm>
          <a:prstGeom prst="rect">
            <a:avLst/>
          </a:prstGeom>
          <a:solidFill>
            <a:srgbClr val="F6A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8F98585-B2E7-4932-98E9-7D4882DFD8BD}"/>
              </a:ext>
            </a:extLst>
          </p:cNvPr>
          <p:cNvSpPr/>
          <p:nvPr/>
        </p:nvSpPr>
        <p:spPr>
          <a:xfrm>
            <a:off x="6312948" y="1926450"/>
            <a:ext cx="2681056" cy="124287"/>
          </a:xfrm>
          <a:prstGeom prst="rect">
            <a:avLst/>
          </a:prstGeom>
          <a:solidFill>
            <a:srgbClr val="F6A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0495EDC-9103-4EAA-A188-1F6DD68A7504}"/>
              </a:ext>
            </a:extLst>
          </p:cNvPr>
          <p:cNvSpPr/>
          <p:nvPr/>
        </p:nvSpPr>
        <p:spPr>
          <a:xfrm>
            <a:off x="9237215" y="1926450"/>
            <a:ext cx="2681056" cy="124287"/>
          </a:xfrm>
          <a:prstGeom prst="rect">
            <a:avLst/>
          </a:prstGeom>
          <a:solidFill>
            <a:srgbClr val="F6A4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20936633-59D5-4B70-B404-CCC85F1B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153" y="323988"/>
            <a:ext cx="11595542" cy="11103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CC112C"/>
                </a:solidFill>
              </a:rPr>
              <a:t>Практические задания на формирование </a:t>
            </a:r>
            <a:br>
              <a:rPr lang="ru-RU" sz="4800" dirty="0" smtClean="0">
                <a:solidFill>
                  <a:srgbClr val="CC112C"/>
                </a:solidFill>
              </a:rPr>
            </a:br>
            <a:r>
              <a:rPr lang="ru-RU" sz="4800" dirty="0" smtClean="0">
                <a:solidFill>
                  <a:srgbClr val="CC112C"/>
                </a:solidFill>
              </a:rPr>
              <a:t>языковой функциональной грамотности</a:t>
            </a:r>
            <a:endParaRPr lang="ru-RU" sz="4800" dirty="0">
              <a:solidFill>
                <a:srgbClr val="CC112C"/>
              </a:solidFill>
            </a:endParaRP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xmlns="" id="{32FDFA6B-9BEE-4465-A864-A951317981F3}"/>
              </a:ext>
            </a:extLst>
          </p:cNvPr>
          <p:cNvSpPr txBox="1">
            <a:spLocks/>
          </p:cNvSpPr>
          <p:nvPr/>
        </p:nvSpPr>
        <p:spPr>
          <a:xfrm>
            <a:off x="729051" y="2656108"/>
            <a:ext cx="1987825" cy="49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«Близкие слова»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xmlns="" id="{93A76B92-23BE-44E5-B9B0-7DA5270FA901}"/>
              </a:ext>
            </a:extLst>
          </p:cNvPr>
          <p:cNvSpPr txBox="1">
            <a:spLocks/>
          </p:cNvSpPr>
          <p:nvPr/>
        </p:nvSpPr>
        <p:spPr>
          <a:xfrm>
            <a:off x="700474" y="3430048"/>
            <a:ext cx="2016401" cy="1500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Даны слова (библиотека, музей, стадион, столовая, театр, больница, школа, ракета). К этим словам нужно добавить слова, обозначающие понятия, близкие к заданным.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xmlns="" id="{DBAC54EC-DA53-43AE-96D1-C4AFA1AFEB42}"/>
              </a:ext>
            </a:extLst>
          </p:cNvPr>
          <p:cNvSpPr txBox="1">
            <a:spLocks/>
          </p:cNvSpPr>
          <p:nvPr/>
        </p:nvSpPr>
        <p:spPr>
          <a:xfrm>
            <a:off x="3638984" y="2655060"/>
            <a:ext cx="1987825" cy="49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«Редактирование текста»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964FB3AB-599F-4117-9D7E-2B2124872CAB}"/>
              </a:ext>
            </a:extLst>
          </p:cNvPr>
          <p:cNvSpPr txBox="1">
            <a:spLocks/>
          </p:cNvSpPr>
          <p:nvPr/>
        </p:nvSpPr>
        <p:spPr>
          <a:xfrm>
            <a:off x="3610407" y="3429000"/>
            <a:ext cx="2016401" cy="1500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Например, нужно отредактировать текст, подобрав синонимы, чтобы сделать речь более яркой и выразительной.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xmlns="" id="{2DB22264-2D80-4B8C-99DC-670D0459E897}"/>
              </a:ext>
            </a:extLst>
          </p:cNvPr>
          <p:cNvSpPr txBox="1">
            <a:spLocks/>
          </p:cNvSpPr>
          <p:nvPr/>
        </p:nvSpPr>
        <p:spPr>
          <a:xfrm>
            <a:off x="6641763" y="2656108"/>
            <a:ext cx="1987825" cy="49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«Упражнение на понимание многозначности»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xmlns="" id="{BB1AB45B-08E9-4570-A54A-E6158F03C0E5}"/>
              </a:ext>
            </a:extLst>
          </p:cNvPr>
          <p:cNvSpPr txBox="1">
            <a:spLocks/>
          </p:cNvSpPr>
          <p:nvPr/>
        </p:nvSpPr>
        <p:spPr>
          <a:xfrm>
            <a:off x="6613186" y="3430048"/>
            <a:ext cx="2016401" cy="1500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 smtClean="0">
              <a:solidFill>
                <a:srgbClr val="002060"/>
              </a:solidFill>
            </a:endParaRPr>
          </a:p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Нужно догадаться, почему названы одним и тем же словом.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xmlns="" id="{D7B4BEB0-49EE-4EBD-9704-95C20BCFFD11}"/>
              </a:ext>
            </a:extLst>
          </p:cNvPr>
          <p:cNvSpPr txBox="1">
            <a:spLocks/>
          </p:cNvSpPr>
          <p:nvPr/>
        </p:nvSpPr>
        <p:spPr>
          <a:xfrm>
            <a:off x="9584801" y="2656108"/>
            <a:ext cx="1987825" cy="49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«Удивляй!» / «Яркое пятно»</a:t>
            </a:r>
            <a:endParaRPr lang="ru-RU" sz="1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xmlns="" id="{FEA81DC0-5398-49A1-8EBB-22E8471D8E91}"/>
              </a:ext>
            </a:extLst>
          </p:cNvPr>
          <p:cNvSpPr txBox="1">
            <a:spLocks/>
          </p:cNvSpPr>
          <p:nvPr/>
        </p:nvSpPr>
        <p:spPr>
          <a:xfrm>
            <a:off x="9546336" y="3154680"/>
            <a:ext cx="2026289" cy="2926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Удивление активизирует мыслительную деятельность ребенка. Приемы можно использовать в начале урока, это позволяет сохранить внимание к теме на протяжении всего урока.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002060"/>
      </a:dk1>
      <a:lt1>
        <a:srgbClr val="FFFFFF"/>
      </a:lt1>
      <a:dk2>
        <a:srgbClr val="002060"/>
      </a:dk2>
      <a:lt2>
        <a:srgbClr val="B2B2B2"/>
      </a:lt2>
      <a:accent1>
        <a:srgbClr val="8EAADB"/>
      </a:accent1>
      <a:accent2>
        <a:srgbClr val="BF8309"/>
      </a:accent2>
      <a:accent3>
        <a:srgbClr val="D8D8D8"/>
      </a:accent3>
      <a:accent4>
        <a:srgbClr val="F9D68F"/>
      </a:accent4>
      <a:accent5>
        <a:srgbClr val="2B4D88"/>
      </a:accent5>
      <a:accent6>
        <a:srgbClr val="8ADAEA"/>
      </a:accent6>
      <a:hlink>
        <a:srgbClr val="0563C1"/>
      </a:hlink>
      <a:folHlink>
        <a:srgbClr val="8ADAEA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766</Words>
  <Application>Microsoft Office PowerPoint</Application>
  <PresentationFormat>Произвольный</PresentationFormat>
  <Paragraphs>104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Roboto Condensed</vt:lpstr>
      <vt:lpstr>Arial Narrow</vt:lpstr>
      <vt:lpstr>Georgia</vt:lpstr>
      <vt:lpstr>Calibri</vt:lpstr>
      <vt:lpstr>Wingdings</vt:lpstr>
      <vt:lpstr>Times New Roman</vt:lpstr>
      <vt:lpstr>Тема Office</vt:lpstr>
      <vt:lpstr>Презентация PowerPoint</vt:lpstr>
      <vt:lpstr>Цель мастер-класса</vt:lpstr>
      <vt:lpstr> </vt:lpstr>
      <vt:lpstr>Презентация PowerPoint</vt:lpstr>
      <vt:lpstr>На уроке литературного чтения</vt:lpstr>
      <vt:lpstr>Работа с информацией</vt:lpstr>
      <vt:lpstr>Практические задания на формирование  языковой функциональной грамотности</vt:lpstr>
      <vt:lpstr>Презентация PowerPoint</vt:lpstr>
      <vt:lpstr>Практические задания на формирование  языковой функциональной грамотности</vt:lpstr>
      <vt:lpstr>     Берёза – лето, жара, солнце  Мороз – холод, зима, вьюга Ребята – дети, игра, каникулы  Петух – курица, цыплята Ученик – учение, школа, урок  </vt:lpstr>
      <vt:lpstr> </vt:lpstr>
      <vt:lpstr>«Зеркальные» – «Незеркальные»</vt:lpstr>
      <vt:lpstr>Практические задания на формирование  языковой функциональной грамотности</vt:lpstr>
      <vt:lpstr>«Лексическая охота»</vt:lpstr>
      <vt:lpstr>ПРИЁМ «Лови ошибку» или «Исправь ошибку»</vt:lpstr>
      <vt:lpstr>Прием «Проблемная  ситуация»</vt:lpstr>
      <vt:lpstr>Выбираю текст (это может быть отрывок из книги или статьи), который будет содержать несколько пропусков вместо ключевых слов. Прошу детей самостоятельно заполнить эти пропуски, используя слова из контекста. </vt:lpstr>
      <vt:lpstr>Дискуссии по теме</vt:lpstr>
      <vt:lpstr>     Дети придумывают слова на тему «Школа» 1.Парта.  2.Парта, доска.  3. Парта, доска, мел и т.д. Первое время детям под силу назвать по порядку только 5–6 слов, в конце года – уже 10–12 слов.   </vt:lpstr>
      <vt:lpstr>«Письмо другу» или «Письмо солдату»</vt:lpstr>
      <vt:lpstr>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</dc:title>
  <dc:creator>пк-56</dc:creator>
  <cp:lastModifiedBy>Ольга</cp:lastModifiedBy>
  <cp:revision>118</cp:revision>
  <cp:lastPrinted>2025-01-13T10:52:58Z</cp:lastPrinted>
  <dcterms:created xsi:type="dcterms:W3CDTF">2021-10-07T10:20:40Z</dcterms:created>
  <dcterms:modified xsi:type="dcterms:W3CDTF">2026-03-14T13:26:58Z</dcterms:modified>
</cp:coreProperties>
</file>