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2" r:id="rId3"/>
    <p:sldId id="261" r:id="rId4"/>
    <p:sldId id="263" r:id="rId5"/>
    <p:sldId id="265" r:id="rId6"/>
    <p:sldId id="269" r:id="rId7"/>
    <p:sldId id="294" r:id="rId8"/>
    <p:sldId id="271" r:id="rId9"/>
    <p:sldId id="272" r:id="rId10"/>
    <p:sldId id="273" r:id="rId11"/>
    <p:sldId id="295" r:id="rId12"/>
    <p:sldId id="274" r:id="rId13"/>
  </p:sldIdLst>
  <p:sldSz cx="12192000" cy="6858000"/>
  <p:notesSz cx="6858000" cy="9144000"/>
  <p:embeddedFontLst>
    <p:embeddedFont>
      <p:font typeface="Gadugi" panose="020B0502040204020203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</p:embeddedFont>
    <p:embeddedFont>
      <p:font typeface="Involve" panose="020B0604020202020204" charset="0"/>
      <p:regular r:id="rId25"/>
      <p:bold r:id="rId26"/>
      <p:italic r:id="rId27"/>
    </p:embeddedFont>
    <p:embeddedFont>
      <p:font typeface="Involve Medium" panose="020B0604020202020204" charset="0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5C"/>
    <a:srgbClr val="2F27EC"/>
    <a:srgbClr val="A3DADF"/>
    <a:srgbClr val="FFFFFF"/>
    <a:srgbClr val="ED0201"/>
    <a:srgbClr val="FEF0D5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2" autoAdjust="0"/>
  </p:normalViewPr>
  <p:slideViewPr>
    <p:cSldViewPr snapToGrid="0">
      <p:cViewPr varScale="1">
        <p:scale>
          <a:sx n="109" d="100"/>
          <a:sy n="109" d="100"/>
        </p:scale>
        <p:origin x="84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7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0CFAE0-5C3C-43AA-A8F6-4E430E4C2A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8C5B14-6B1E-4880-B540-59CBEA0D81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6E8B5-F377-451E-8DF4-D9656087B0CC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F35CE9-3A65-47C3-A9DA-839330A49C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AB879E-8DD5-4D80-8A8A-DCCFD6ED51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0F170-1BEC-40F6-8A69-39A88E24A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68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57425"/>
            <a:ext cx="9144000" cy="1252538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3DAD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4114800" cy="365125"/>
          </a:xfrm>
        </p:spPr>
        <p:txBody>
          <a:bodyPr/>
          <a:lstStyle>
            <a:lvl1pPr>
              <a:defRPr>
                <a:solidFill>
                  <a:srgbClr val="2F27E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5A1215-EF9A-4E23-B0E4-715208356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5994" y="445376"/>
            <a:ext cx="1160012" cy="17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3F4F591-FD6C-43D5-B735-A1EBD9486B34}"/>
              </a:ext>
            </a:extLst>
          </p:cNvPr>
          <p:cNvSpPr/>
          <p:nvPr userDrawn="1"/>
        </p:nvSpPr>
        <p:spPr>
          <a:xfrm>
            <a:off x="-25400" y="-38100"/>
            <a:ext cx="10896600" cy="6870700"/>
          </a:xfrm>
          <a:custGeom>
            <a:avLst/>
            <a:gdLst>
              <a:gd name="connsiteX0" fmla="*/ 12700 w 10896600"/>
              <a:gd name="connsiteY0" fmla="*/ 0 h 6870700"/>
              <a:gd name="connsiteX1" fmla="*/ 4521200 w 10896600"/>
              <a:gd name="connsiteY1" fmla="*/ 2197100 h 6870700"/>
              <a:gd name="connsiteX2" fmla="*/ 5321300 w 10896600"/>
              <a:gd name="connsiteY2" fmla="*/ 444500 h 6870700"/>
              <a:gd name="connsiteX3" fmla="*/ 9232900 w 10896600"/>
              <a:gd name="connsiteY3" fmla="*/ 4699000 h 6870700"/>
              <a:gd name="connsiteX4" fmla="*/ 10706100 w 10896600"/>
              <a:gd name="connsiteY4" fmla="*/ 2819400 h 6870700"/>
              <a:gd name="connsiteX5" fmla="*/ 10579100 w 10896600"/>
              <a:gd name="connsiteY5" fmla="*/ 3187700 h 6870700"/>
              <a:gd name="connsiteX6" fmla="*/ 10896600 w 10896600"/>
              <a:gd name="connsiteY6" fmla="*/ 3009900 h 6870700"/>
              <a:gd name="connsiteX7" fmla="*/ 9385300 w 10896600"/>
              <a:gd name="connsiteY7" fmla="*/ 6477000 h 6870700"/>
              <a:gd name="connsiteX8" fmla="*/ 6159500 w 10896600"/>
              <a:gd name="connsiteY8" fmla="*/ 4673600 h 6870700"/>
              <a:gd name="connsiteX9" fmla="*/ 5715000 w 10896600"/>
              <a:gd name="connsiteY9" fmla="*/ 5867400 h 6870700"/>
              <a:gd name="connsiteX10" fmla="*/ 0 w 10896600"/>
              <a:gd name="connsiteY10" fmla="*/ 6870700 h 6870700"/>
              <a:gd name="connsiteX11" fmla="*/ 12700 w 10896600"/>
              <a:gd name="connsiteY11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96600" h="6870700">
                <a:moveTo>
                  <a:pt x="12700" y="0"/>
                </a:moveTo>
                <a:lnTo>
                  <a:pt x="4521200" y="2197100"/>
                </a:lnTo>
                <a:lnTo>
                  <a:pt x="5321300" y="444500"/>
                </a:lnTo>
                <a:lnTo>
                  <a:pt x="9232900" y="4699000"/>
                </a:lnTo>
                <a:lnTo>
                  <a:pt x="10706100" y="2819400"/>
                </a:lnTo>
                <a:lnTo>
                  <a:pt x="10579100" y="3187700"/>
                </a:lnTo>
                <a:lnTo>
                  <a:pt x="10896600" y="3009900"/>
                </a:lnTo>
                <a:lnTo>
                  <a:pt x="9385300" y="6477000"/>
                </a:lnTo>
                <a:lnTo>
                  <a:pt x="6159500" y="4673600"/>
                </a:lnTo>
                <a:lnTo>
                  <a:pt x="5715000" y="5867400"/>
                </a:lnTo>
                <a:lnTo>
                  <a:pt x="0" y="6870700"/>
                </a:lnTo>
                <a:cubicBezTo>
                  <a:pt x="4233" y="4580467"/>
                  <a:pt x="8467" y="2290233"/>
                  <a:pt x="12700" y="0"/>
                </a:cubicBezTo>
                <a:close/>
              </a:path>
            </a:pathLst>
          </a:custGeom>
          <a:solidFill>
            <a:srgbClr val="ED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5025" y="2112567"/>
            <a:ext cx="6610350" cy="1892696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5025" y="4097338"/>
            <a:ext cx="66103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025" y="6356350"/>
            <a:ext cx="4114800" cy="365125"/>
          </a:xfrm>
        </p:spPr>
        <p:txBody>
          <a:bodyPr/>
          <a:lstStyle>
            <a:lvl1pPr>
              <a:defRPr>
                <a:solidFill>
                  <a:srgbClr val="2F27E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340324-C408-44EE-9F9D-D36BB88B8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075" y="2563614"/>
            <a:ext cx="1266650" cy="18926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E87B0F-280F-456F-8FB9-BD90843761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93081">
            <a:off x="10173954" y="2096700"/>
            <a:ext cx="1427835" cy="126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1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3F4F591-FD6C-43D5-B735-A1EBD9486B34}"/>
              </a:ext>
            </a:extLst>
          </p:cNvPr>
          <p:cNvSpPr/>
          <p:nvPr userDrawn="1"/>
        </p:nvSpPr>
        <p:spPr>
          <a:xfrm>
            <a:off x="-25400" y="-38100"/>
            <a:ext cx="10896600" cy="6870700"/>
          </a:xfrm>
          <a:custGeom>
            <a:avLst/>
            <a:gdLst>
              <a:gd name="connsiteX0" fmla="*/ 12700 w 10896600"/>
              <a:gd name="connsiteY0" fmla="*/ 0 h 6870700"/>
              <a:gd name="connsiteX1" fmla="*/ 4521200 w 10896600"/>
              <a:gd name="connsiteY1" fmla="*/ 2197100 h 6870700"/>
              <a:gd name="connsiteX2" fmla="*/ 5321300 w 10896600"/>
              <a:gd name="connsiteY2" fmla="*/ 444500 h 6870700"/>
              <a:gd name="connsiteX3" fmla="*/ 9232900 w 10896600"/>
              <a:gd name="connsiteY3" fmla="*/ 4699000 h 6870700"/>
              <a:gd name="connsiteX4" fmla="*/ 10706100 w 10896600"/>
              <a:gd name="connsiteY4" fmla="*/ 2819400 h 6870700"/>
              <a:gd name="connsiteX5" fmla="*/ 10579100 w 10896600"/>
              <a:gd name="connsiteY5" fmla="*/ 3187700 h 6870700"/>
              <a:gd name="connsiteX6" fmla="*/ 10896600 w 10896600"/>
              <a:gd name="connsiteY6" fmla="*/ 3009900 h 6870700"/>
              <a:gd name="connsiteX7" fmla="*/ 9385300 w 10896600"/>
              <a:gd name="connsiteY7" fmla="*/ 6477000 h 6870700"/>
              <a:gd name="connsiteX8" fmla="*/ 6159500 w 10896600"/>
              <a:gd name="connsiteY8" fmla="*/ 4673600 h 6870700"/>
              <a:gd name="connsiteX9" fmla="*/ 5715000 w 10896600"/>
              <a:gd name="connsiteY9" fmla="*/ 5867400 h 6870700"/>
              <a:gd name="connsiteX10" fmla="*/ 0 w 10896600"/>
              <a:gd name="connsiteY10" fmla="*/ 6870700 h 6870700"/>
              <a:gd name="connsiteX11" fmla="*/ 12700 w 10896600"/>
              <a:gd name="connsiteY11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96600" h="6870700">
                <a:moveTo>
                  <a:pt x="12700" y="0"/>
                </a:moveTo>
                <a:lnTo>
                  <a:pt x="4521200" y="2197100"/>
                </a:lnTo>
                <a:lnTo>
                  <a:pt x="5321300" y="444500"/>
                </a:lnTo>
                <a:lnTo>
                  <a:pt x="9232900" y="4699000"/>
                </a:lnTo>
                <a:lnTo>
                  <a:pt x="10706100" y="2819400"/>
                </a:lnTo>
                <a:lnTo>
                  <a:pt x="10579100" y="3187700"/>
                </a:lnTo>
                <a:lnTo>
                  <a:pt x="10896600" y="3009900"/>
                </a:lnTo>
                <a:lnTo>
                  <a:pt x="9385300" y="6477000"/>
                </a:lnTo>
                <a:lnTo>
                  <a:pt x="6159500" y="4673600"/>
                </a:lnTo>
                <a:lnTo>
                  <a:pt x="5715000" y="5867400"/>
                </a:lnTo>
                <a:lnTo>
                  <a:pt x="0" y="6870700"/>
                </a:lnTo>
                <a:cubicBezTo>
                  <a:pt x="4233" y="4580467"/>
                  <a:pt x="8467" y="2290233"/>
                  <a:pt x="12700" y="0"/>
                </a:cubicBezTo>
                <a:close/>
              </a:path>
            </a:pathLst>
          </a:custGeom>
          <a:solidFill>
            <a:srgbClr val="FEF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5025" y="2112567"/>
            <a:ext cx="6610350" cy="1892696"/>
          </a:xfrm>
        </p:spPr>
        <p:txBody>
          <a:bodyPr anchor="b"/>
          <a:lstStyle>
            <a:lvl1pPr algn="l">
              <a:defRPr sz="6000">
                <a:solidFill>
                  <a:srgbClr val="06065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5025" y="4097338"/>
            <a:ext cx="66103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606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025" y="6356350"/>
            <a:ext cx="4114800" cy="365125"/>
          </a:xfrm>
        </p:spPr>
        <p:txBody>
          <a:bodyPr/>
          <a:lstStyle>
            <a:lvl1pPr>
              <a:defRPr>
                <a:solidFill>
                  <a:srgbClr val="06065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1CA586-331D-4880-9CAB-6FE986FC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4" y="2563615"/>
            <a:ext cx="1266651" cy="18926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D0E6D7-408A-4598-9D56-297055D9C4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0000">
            <a:off x="10137383" y="2107971"/>
            <a:ext cx="1416834" cy="12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3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59E40DD-CA1C-42D4-B079-9124424B9731}"/>
              </a:ext>
            </a:extLst>
          </p:cNvPr>
          <p:cNvSpPr/>
          <p:nvPr userDrawn="1"/>
        </p:nvSpPr>
        <p:spPr>
          <a:xfrm>
            <a:off x="15873" y="-276226"/>
            <a:ext cx="11195050" cy="7134225"/>
          </a:xfrm>
          <a:custGeom>
            <a:avLst/>
            <a:gdLst>
              <a:gd name="connsiteX0" fmla="*/ 11296650 w 11296650"/>
              <a:gd name="connsiteY0" fmla="*/ 1600200 h 7277100"/>
              <a:gd name="connsiteX1" fmla="*/ 10353675 w 11296650"/>
              <a:gd name="connsiteY1" fmla="*/ 3648075 h 7277100"/>
              <a:gd name="connsiteX2" fmla="*/ 9239250 w 11296650"/>
              <a:gd name="connsiteY2" fmla="*/ 1428750 h 7277100"/>
              <a:gd name="connsiteX3" fmla="*/ 7267575 w 11296650"/>
              <a:gd name="connsiteY3" fmla="*/ 7277100 h 7277100"/>
              <a:gd name="connsiteX4" fmla="*/ 0 w 11296650"/>
              <a:gd name="connsiteY4" fmla="*/ 7200900 h 7277100"/>
              <a:gd name="connsiteX5" fmla="*/ 9086850 w 11296650"/>
              <a:gd name="connsiteY5" fmla="*/ 0 h 7277100"/>
              <a:gd name="connsiteX6" fmla="*/ 10458450 w 11296650"/>
              <a:gd name="connsiteY6" fmla="*/ 2714625 h 7277100"/>
              <a:gd name="connsiteX7" fmla="*/ 11087100 w 11296650"/>
              <a:gd name="connsiteY7" fmla="*/ 1466850 h 7277100"/>
              <a:gd name="connsiteX8" fmla="*/ 11029950 w 11296650"/>
              <a:gd name="connsiteY8" fmla="*/ 1809750 h 7277100"/>
              <a:gd name="connsiteX9" fmla="*/ 11296650 w 11296650"/>
              <a:gd name="connsiteY9" fmla="*/ 1600200 h 7277100"/>
              <a:gd name="connsiteX0" fmla="*/ 11296650 w 11296650"/>
              <a:gd name="connsiteY0" fmla="*/ 1600200 h 7200900"/>
              <a:gd name="connsiteX1" fmla="*/ 10353675 w 11296650"/>
              <a:gd name="connsiteY1" fmla="*/ 3648075 h 7200900"/>
              <a:gd name="connsiteX2" fmla="*/ 9239250 w 11296650"/>
              <a:gd name="connsiteY2" fmla="*/ 1428750 h 7200900"/>
              <a:gd name="connsiteX3" fmla="*/ 7277100 w 11296650"/>
              <a:gd name="connsiteY3" fmla="*/ 7134225 h 7200900"/>
              <a:gd name="connsiteX4" fmla="*/ 0 w 11296650"/>
              <a:gd name="connsiteY4" fmla="*/ 7200900 h 7200900"/>
              <a:gd name="connsiteX5" fmla="*/ 9086850 w 11296650"/>
              <a:gd name="connsiteY5" fmla="*/ 0 h 7200900"/>
              <a:gd name="connsiteX6" fmla="*/ 10458450 w 11296650"/>
              <a:gd name="connsiteY6" fmla="*/ 2714625 h 7200900"/>
              <a:gd name="connsiteX7" fmla="*/ 11087100 w 11296650"/>
              <a:gd name="connsiteY7" fmla="*/ 1466850 h 7200900"/>
              <a:gd name="connsiteX8" fmla="*/ 11029950 w 11296650"/>
              <a:gd name="connsiteY8" fmla="*/ 1809750 h 7200900"/>
              <a:gd name="connsiteX9" fmla="*/ 11296650 w 11296650"/>
              <a:gd name="connsiteY9" fmla="*/ 1600200 h 7200900"/>
              <a:gd name="connsiteX0" fmla="*/ 11201400 w 11201400"/>
              <a:gd name="connsiteY0" fmla="*/ 1600200 h 7162800"/>
              <a:gd name="connsiteX1" fmla="*/ 10258425 w 11201400"/>
              <a:gd name="connsiteY1" fmla="*/ 3648075 h 7162800"/>
              <a:gd name="connsiteX2" fmla="*/ 9144000 w 11201400"/>
              <a:gd name="connsiteY2" fmla="*/ 1428750 h 7162800"/>
              <a:gd name="connsiteX3" fmla="*/ 7181850 w 11201400"/>
              <a:gd name="connsiteY3" fmla="*/ 7134225 h 7162800"/>
              <a:gd name="connsiteX4" fmla="*/ 0 w 11201400"/>
              <a:gd name="connsiteY4" fmla="*/ 7162800 h 7162800"/>
              <a:gd name="connsiteX5" fmla="*/ 8991600 w 11201400"/>
              <a:gd name="connsiteY5" fmla="*/ 0 h 7162800"/>
              <a:gd name="connsiteX6" fmla="*/ 10363200 w 11201400"/>
              <a:gd name="connsiteY6" fmla="*/ 2714625 h 7162800"/>
              <a:gd name="connsiteX7" fmla="*/ 10991850 w 11201400"/>
              <a:gd name="connsiteY7" fmla="*/ 1466850 h 7162800"/>
              <a:gd name="connsiteX8" fmla="*/ 10934700 w 11201400"/>
              <a:gd name="connsiteY8" fmla="*/ 1809750 h 7162800"/>
              <a:gd name="connsiteX9" fmla="*/ 11201400 w 11201400"/>
              <a:gd name="connsiteY9" fmla="*/ 1600200 h 7162800"/>
              <a:gd name="connsiteX0" fmla="*/ 11201400 w 11201400"/>
              <a:gd name="connsiteY0" fmla="*/ 1600200 h 7162800"/>
              <a:gd name="connsiteX1" fmla="*/ 10258425 w 11201400"/>
              <a:gd name="connsiteY1" fmla="*/ 3648075 h 7162800"/>
              <a:gd name="connsiteX2" fmla="*/ 9144000 w 11201400"/>
              <a:gd name="connsiteY2" fmla="*/ 1428750 h 7162800"/>
              <a:gd name="connsiteX3" fmla="*/ 7181850 w 11201400"/>
              <a:gd name="connsiteY3" fmla="*/ 7134225 h 7162800"/>
              <a:gd name="connsiteX4" fmla="*/ 0 w 11201400"/>
              <a:gd name="connsiteY4" fmla="*/ 7162800 h 7162800"/>
              <a:gd name="connsiteX5" fmla="*/ 8991600 w 11201400"/>
              <a:gd name="connsiteY5" fmla="*/ 0 h 7162800"/>
              <a:gd name="connsiteX6" fmla="*/ 10363200 w 11201400"/>
              <a:gd name="connsiteY6" fmla="*/ 2714625 h 7162800"/>
              <a:gd name="connsiteX7" fmla="*/ 10991850 w 11201400"/>
              <a:gd name="connsiteY7" fmla="*/ 1466850 h 7162800"/>
              <a:gd name="connsiteX8" fmla="*/ 10934700 w 11201400"/>
              <a:gd name="connsiteY8" fmla="*/ 1809750 h 7162800"/>
              <a:gd name="connsiteX9" fmla="*/ 11201400 w 11201400"/>
              <a:gd name="connsiteY9" fmla="*/ 1600200 h 7162800"/>
              <a:gd name="connsiteX0" fmla="*/ 11195050 w 11195050"/>
              <a:gd name="connsiteY0" fmla="*/ 1600200 h 7134225"/>
              <a:gd name="connsiteX1" fmla="*/ 10252075 w 11195050"/>
              <a:gd name="connsiteY1" fmla="*/ 3648075 h 7134225"/>
              <a:gd name="connsiteX2" fmla="*/ 9137650 w 11195050"/>
              <a:gd name="connsiteY2" fmla="*/ 1428750 h 7134225"/>
              <a:gd name="connsiteX3" fmla="*/ 7175500 w 11195050"/>
              <a:gd name="connsiteY3" fmla="*/ 7134225 h 7134225"/>
              <a:gd name="connsiteX4" fmla="*/ 0 w 11195050"/>
              <a:gd name="connsiteY4" fmla="*/ 7131050 h 7134225"/>
              <a:gd name="connsiteX5" fmla="*/ 8985250 w 11195050"/>
              <a:gd name="connsiteY5" fmla="*/ 0 h 7134225"/>
              <a:gd name="connsiteX6" fmla="*/ 10356850 w 11195050"/>
              <a:gd name="connsiteY6" fmla="*/ 2714625 h 7134225"/>
              <a:gd name="connsiteX7" fmla="*/ 10985500 w 11195050"/>
              <a:gd name="connsiteY7" fmla="*/ 1466850 h 7134225"/>
              <a:gd name="connsiteX8" fmla="*/ 10928350 w 11195050"/>
              <a:gd name="connsiteY8" fmla="*/ 1809750 h 7134225"/>
              <a:gd name="connsiteX9" fmla="*/ 11195050 w 11195050"/>
              <a:gd name="connsiteY9" fmla="*/ 1600200 h 713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95050" h="7134225">
                <a:moveTo>
                  <a:pt x="11195050" y="1600200"/>
                </a:moveTo>
                <a:lnTo>
                  <a:pt x="10252075" y="3648075"/>
                </a:lnTo>
                <a:lnTo>
                  <a:pt x="9137650" y="1428750"/>
                </a:lnTo>
                <a:lnTo>
                  <a:pt x="7175500" y="7134225"/>
                </a:lnTo>
                <a:lnTo>
                  <a:pt x="0" y="7131050"/>
                </a:lnTo>
                <a:lnTo>
                  <a:pt x="8985250" y="0"/>
                </a:lnTo>
                <a:lnTo>
                  <a:pt x="10356850" y="2714625"/>
                </a:lnTo>
                <a:lnTo>
                  <a:pt x="10985500" y="1466850"/>
                </a:lnTo>
                <a:lnTo>
                  <a:pt x="10928350" y="1809750"/>
                </a:lnTo>
                <a:lnTo>
                  <a:pt x="11195050" y="1600200"/>
                </a:lnTo>
                <a:close/>
              </a:path>
            </a:pathLst>
          </a:custGeom>
          <a:solidFill>
            <a:srgbClr val="2F2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5025" y="2112567"/>
            <a:ext cx="6610350" cy="1892696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5025" y="4097338"/>
            <a:ext cx="66103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025" y="6356350"/>
            <a:ext cx="411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340324-C408-44EE-9F9D-D36BB88B8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075" y="2563614"/>
            <a:ext cx="1266650" cy="1892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0EEBB0-C0BE-4EB2-A5F7-3D05505799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0000">
            <a:off x="10476863" y="452449"/>
            <a:ext cx="1434150" cy="12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7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99CA82-2B52-4B1B-9948-FB2881126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998" y="2563615"/>
            <a:ext cx="1266651" cy="1892697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59E40DD-CA1C-42D4-B079-9124424B9731}"/>
              </a:ext>
            </a:extLst>
          </p:cNvPr>
          <p:cNvSpPr/>
          <p:nvPr userDrawn="1"/>
        </p:nvSpPr>
        <p:spPr>
          <a:xfrm>
            <a:off x="-11082" y="-276226"/>
            <a:ext cx="11222005" cy="7154247"/>
          </a:xfrm>
          <a:custGeom>
            <a:avLst/>
            <a:gdLst>
              <a:gd name="connsiteX0" fmla="*/ 11296650 w 11296650"/>
              <a:gd name="connsiteY0" fmla="*/ 1600200 h 7277100"/>
              <a:gd name="connsiteX1" fmla="*/ 10353675 w 11296650"/>
              <a:gd name="connsiteY1" fmla="*/ 3648075 h 7277100"/>
              <a:gd name="connsiteX2" fmla="*/ 9239250 w 11296650"/>
              <a:gd name="connsiteY2" fmla="*/ 1428750 h 7277100"/>
              <a:gd name="connsiteX3" fmla="*/ 7267575 w 11296650"/>
              <a:gd name="connsiteY3" fmla="*/ 7277100 h 7277100"/>
              <a:gd name="connsiteX4" fmla="*/ 0 w 11296650"/>
              <a:gd name="connsiteY4" fmla="*/ 7200900 h 7277100"/>
              <a:gd name="connsiteX5" fmla="*/ 9086850 w 11296650"/>
              <a:gd name="connsiteY5" fmla="*/ 0 h 7277100"/>
              <a:gd name="connsiteX6" fmla="*/ 10458450 w 11296650"/>
              <a:gd name="connsiteY6" fmla="*/ 2714625 h 7277100"/>
              <a:gd name="connsiteX7" fmla="*/ 11087100 w 11296650"/>
              <a:gd name="connsiteY7" fmla="*/ 1466850 h 7277100"/>
              <a:gd name="connsiteX8" fmla="*/ 11029950 w 11296650"/>
              <a:gd name="connsiteY8" fmla="*/ 1809750 h 7277100"/>
              <a:gd name="connsiteX9" fmla="*/ 11296650 w 11296650"/>
              <a:gd name="connsiteY9" fmla="*/ 1600200 h 7277100"/>
              <a:gd name="connsiteX0" fmla="*/ 11222005 w 11222005"/>
              <a:gd name="connsiteY0" fmla="*/ 1600200 h 7277100"/>
              <a:gd name="connsiteX1" fmla="*/ 10279030 w 11222005"/>
              <a:gd name="connsiteY1" fmla="*/ 3648075 h 7277100"/>
              <a:gd name="connsiteX2" fmla="*/ 9164605 w 11222005"/>
              <a:gd name="connsiteY2" fmla="*/ 1428750 h 7277100"/>
              <a:gd name="connsiteX3" fmla="*/ 7192930 w 11222005"/>
              <a:gd name="connsiteY3" fmla="*/ 7277100 h 7277100"/>
              <a:gd name="connsiteX4" fmla="*/ 0 w 11222005"/>
              <a:gd name="connsiteY4" fmla="*/ 7154247 h 7277100"/>
              <a:gd name="connsiteX5" fmla="*/ 9012205 w 11222005"/>
              <a:gd name="connsiteY5" fmla="*/ 0 h 7277100"/>
              <a:gd name="connsiteX6" fmla="*/ 10383805 w 11222005"/>
              <a:gd name="connsiteY6" fmla="*/ 2714625 h 7277100"/>
              <a:gd name="connsiteX7" fmla="*/ 11012455 w 11222005"/>
              <a:gd name="connsiteY7" fmla="*/ 1466850 h 7277100"/>
              <a:gd name="connsiteX8" fmla="*/ 10955305 w 11222005"/>
              <a:gd name="connsiteY8" fmla="*/ 1809750 h 7277100"/>
              <a:gd name="connsiteX9" fmla="*/ 11222005 w 11222005"/>
              <a:gd name="connsiteY9" fmla="*/ 1600200 h 7277100"/>
              <a:gd name="connsiteX0" fmla="*/ 11222005 w 11222005"/>
              <a:gd name="connsiteY0" fmla="*/ 1600200 h 7277100"/>
              <a:gd name="connsiteX1" fmla="*/ 10279030 w 11222005"/>
              <a:gd name="connsiteY1" fmla="*/ 3648075 h 7277100"/>
              <a:gd name="connsiteX2" fmla="*/ 9164605 w 11222005"/>
              <a:gd name="connsiteY2" fmla="*/ 1428750 h 7277100"/>
              <a:gd name="connsiteX3" fmla="*/ 7192930 w 11222005"/>
              <a:gd name="connsiteY3" fmla="*/ 7277100 h 7277100"/>
              <a:gd name="connsiteX4" fmla="*/ 0 w 11222005"/>
              <a:gd name="connsiteY4" fmla="*/ 7154247 h 7277100"/>
              <a:gd name="connsiteX5" fmla="*/ 9012205 w 11222005"/>
              <a:gd name="connsiteY5" fmla="*/ 0 h 7277100"/>
              <a:gd name="connsiteX6" fmla="*/ 10383805 w 11222005"/>
              <a:gd name="connsiteY6" fmla="*/ 2714625 h 7277100"/>
              <a:gd name="connsiteX7" fmla="*/ 11012455 w 11222005"/>
              <a:gd name="connsiteY7" fmla="*/ 1466850 h 7277100"/>
              <a:gd name="connsiteX8" fmla="*/ 10955305 w 11222005"/>
              <a:gd name="connsiteY8" fmla="*/ 1809750 h 7277100"/>
              <a:gd name="connsiteX9" fmla="*/ 11222005 w 11222005"/>
              <a:gd name="connsiteY9" fmla="*/ 1600200 h 7277100"/>
              <a:gd name="connsiteX0" fmla="*/ 11222005 w 11222005"/>
              <a:gd name="connsiteY0" fmla="*/ 1600200 h 7154247"/>
              <a:gd name="connsiteX1" fmla="*/ 10279030 w 11222005"/>
              <a:gd name="connsiteY1" fmla="*/ 3648075 h 7154247"/>
              <a:gd name="connsiteX2" fmla="*/ 9164605 w 11222005"/>
              <a:gd name="connsiteY2" fmla="*/ 1428750 h 7154247"/>
              <a:gd name="connsiteX3" fmla="*/ 7220922 w 11222005"/>
              <a:gd name="connsiteY3" fmla="*/ 7146471 h 7154247"/>
              <a:gd name="connsiteX4" fmla="*/ 0 w 11222005"/>
              <a:gd name="connsiteY4" fmla="*/ 7154247 h 7154247"/>
              <a:gd name="connsiteX5" fmla="*/ 9012205 w 11222005"/>
              <a:gd name="connsiteY5" fmla="*/ 0 h 7154247"/>
              <a:gd name="connsiteX6" fmla="*/ 10383805 w 11222005"/>
              <a:gd name="connsiteY6" fmla="*/ 2714625 h 7154247"/>
              <a:gd name="connsiteX7" fmla="*/ 11012455 w 11222005"/>
              <a:gd name="connsiteY7" fmla="*/ 1466850 h 7154247"/>
              <a:gd name="connsiteX8" fmla="*/ 10955305 w 11222005"/>
              <a:gd name="connsiteY8" fmla="*/ 1809750 h 7154247"/>
              <a:gd name="connsiteX9" fmla="*/ 11222005 w 11222005"/>
              <a:gd name="connsiteY9" fmla="*/ 1600200 h 715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22005" h="7154247">
                <a:moveTo>
                  <a:pt x="11222005" y="1600200"/>
                </a:moveTo>
                <a:lnTo>
                  <a:pt x="10279030" y="3648075"/>
                </a:lnTo>
                <a:lnTo>
                  <a:pt x="9164605" y="1428750"/>
                </a:lnTo>
                <a:lnTo>
                  <a:pt x="7220922" y="7146471"/>
                </a:lnTo>
                <a:lnTo>
                  <a:pt x="0" y="7154247"/>
                </a:lnTo>
                <a:lnTo>
                  <a:pt x="9012205" y="0"/>
                </a:lnTo>
                <a:lnTo>
                  <a:pt x="10383805" y="2714625"/>
                </a:lnTo>
                <a:lnTo>
                  <a:pt x="11012455" y="1466850"/>
                </a:lnTo>
                <a:lnTo>
                  <a:pt x="10955305" y="1809750"/>
                </a:lnTo>
                <a:lnTo>
                  <a:pt x="11222005" y="1600200"/>
                </a:lnTo>
                <a:close/>
              </a:path>
            </a:pathLst>
          </a:custGeom>
          <a:solidFill>
            <a:srgbClr val="FEF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5025" y="2112567"/>
            <a:ext cx="6610350" cy="1892696"/>
          </a:xfrm>
        </p:spPr>
        <p:txBody>
          <a:bodyPr anchor="b"/>
          <a:lstStyle>
            <a:lvl1pPr algn="l">
              <a:defRPr sz="6000">
                <a:solidFill>
                  <a:srgbClr val="06065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5025" y="4097338"/>
            <a:ext cx="66103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606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025" y="6356350"/>
            <a:ext cx="4114800" cy="365125"/>
          </a:xfrm>
        </p:spPr>
        <p:txBody>
          <a:bodyPr/>
          <a:lstStyle>
            <a:lvl1pPr>
              <a:defRPr>
                <a:solidFill>
                  <a:srgbClr val="06065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0EEBB0-C0BE-4EB2-A5F7-3D05505799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00000">
            <a:off x="10476863" y="452449"/>
            <a:ext cx="1434150" cy="1274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9883D0-A93B-406B-B4FF-4D50472D16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00000">
            <a:off x="10485521" y="460145"/>
            <a:ext cx="1416834" cy="12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1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A02F99-805A-475D-B5C7-8C4463560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00000">
            <a:off x="5715000" y="380999"/>
            <a:ext cx="6858001" cy="6096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47D53-E3D6-4C1E-AA18-1394ED1C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562BB-BC99-4E2D-9265-98C1F999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AA0AA-F6FA-42B4-999B-3032E35A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B8E34-9D40-401E-A223-E29ECDE7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91E32D-DC63-4033-B44A-CF2091B31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0000">
            <a:off x="-381000" y="380999"/>
            <a:ext cx="6858001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A02F99-805A-475D-B5C7-8C4463560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-1829481" y="-1272485"/>
            <a:ext cx="9972676" cy="8864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47D53-E3D6-4C1E-AA18-1394ED1C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562BB-BC99-4E2D-9265-98C1F999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AA0AA-F6FA-42B4-999B-3032E35A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B8E34-9D40-401E-A223-E29ECDE7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8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78D71A09-88C7-4B01-AB5C-E6E688EAB89F}"/>
              </a:ext>
            </a:extLst>
          </p:cNvPr>
          <p:cNvSpPr/>
          <p:nvPr userDrawn="1"/>
        </p:nvSpPr>
        <p:spPr>
          <a:xfrm>
            <a:off x="-723900" y="-63500"/>
            <a:ext cx="6096000" cy="6794500"/>
          </a:xfrm>
          <a:custGeom>
            <a:avLst/>
            <a:gdLst>
              <a:gd name="connsiteX0" fmla="*/ 5156200 w 9537700"/>
              <a:gd name="connsiteY0" fmla="*/ 0 h 6794500"/>
              <a:gd name="connsiteX1" fmla="*/ 6426200 w 9537700"/>
              <a:gd name="connsiteY1" fmla="*/ 1460500 h 6794500"/>
              <a:gd name="connsiteX2" fmla="*/ 4927600 w 9537700"/>
              <a:gd name="connsiteY2" fmla="*/ 1917700 h 6794500"/>
              <a:gd name="connsiteX3" fmla="*/ 9537700 w 9537700"/>
              <a:gd name="connsiteY3" fmla="*/ 3644900 h 6794500"/>
              <a:gd name="connsiteX4" fmla="*/ 0 w 9537700"/>
              <a:gd name="connsiteY4" fmla="*/ 6794500 h 6794500"/>
              <a:gd name="connsiteX5" fmla="*/ 7912100 w 9537700"/>
              <a:gd name="connsiteY5" fmla="*/ 3683000 h 6794500"/>
              <a:gd name="connsiteX6" fmla="*/ 3009900 w 9537700"/>
              <a:gd name="connsiteY6" fmla="*/ 2781300 h 6794500"/>
              <a:gd name="connsiteX7" fmla="*/ 3302000 w 9537700"/>
              <a:gd name="connsiteY7" fmla="*/ 1917700 h 6794500"/>
              <a:gd name="connsiteX8" fmla="*/ 711200 w 9537700"/>
              <a:gd name="connsiteY8" fmla="*/ 1930400 h 6794500"/>
              <a:gd name="connsiteX9" fmla="*/ 698500 w 9537700"/>
              <a:gd name="connsiteY9" fmla="*/ 50800 h 6794500"/>
              <a:gd name="connsiteX10" fmla="*/ 5156200 w 9537700"/>
              <a:gd name="connsiteY10" fmla="*/ 0 h 6794500"/>
              <a:gd name="connsiteX0" fmla="*/ 5156200 w 9537700"/>
              <a:gd name="connsiteY0" fmla="*/ 0 h 6794500"/>
              <a:gd name="connsiteX1" fmla="*/ 6426200 w 9537700"/>
              <a:gd name="connsiteY1" fmla="*/ 1460500 h 6794500"/>
              <a:gd name="connsiteX2" fmla="*/ 4927600 w 9537700"/>
              <a:gd name="connsiteY2" fmla="*/ 1917700 h 6794500"/>
              <a:gd name="connsiteX3" fmla="*/ 9537700 w 9537700"/>
              <a:gd name="connsiteY3" fmla="*/ 3644900 h 6794500"/>
              <a:gd name="connsiteX4" fmla="*/ 0 w 9537700"/>
              <a:gd name="connsiteY4" fmla="*/ 6794500 h 6794500"/>
              <a:gd name="connsiteX5" fmla="*/ 7912100 w 9537700"/>
              <a:gd name="connsiteY5" fmla="*/ 3683000 h 6794500"/>
              <a:gd name="connsiteX6" fmla="*/ 3009900 w 9537700"/>
              <a:gd name="connsiteY6" fmla="*/ 2781300 h 6794500"/>
              <a:gd name="connsiteX7" fmla="*/ 3276600 w 9537700"/>
              <a:gd name="connsiteY7" fmla="*/ 1892300 h 6794500"/>
              <a:gd name="connsiteX8" fmla="*/ 711200 w 9537700"/>
              <a:gd name="connsiteY8" fmla="*/ 1930400 h 6794500"/>
              <a:gd name="connsiteX9" fmla="*/ 698500 w 9537700"/>
              <a:gd name="connsiteY9" fmla="*/ 50800 h 6794500"/>
              <a:gd name="connsiteX10" fmla="*/ 5156200 w 9537700"/>
              <a:gd name="connsiteY10" fmla="*/ 0 h 6794500"/>
              <a:gd name="connsiteX0" fmla="*/ 5156200 w 9537700"/>
              <a:gd name="connsiteY0" fmla="*/ 0 h 6794500"/>
              <a:gd name="connsiteX1" fmla="*/ 6426200 w 9537700"/>
              <a:gd name="connsiteY1" fmla="*/ 1460500 h 6794500"/>
              <a:gd name="connsiteX2" fmla="*/ 4927600 w 9537700"/>
              <a:gd name="connsiteY2" fmla="*/ 1917700 h 6794500"/>
              <a:gd name="connsiteX3" fmla="*/ 9537700 w 9537700"/>
              <a:gd name="connsiteY3" fmla="*/ 3644900 h 6794500"/>
              <a:gd name="connsiteX4" fmla="*/ 0 w 9537700"/>
              <a:gd name="connsiteY4" fmla="*/ 6794500 h 6794500"/>
              <a:gd name="connsiteX5" fmla="*/ 7912100 w 9537700"/>
              <a:gd name="connsiteY5" fmla="*/ 3683000 h 6794500"/>
              <a:gd name="connsiteX6" fmla="*/ 1193800 w 9537700"/>
              <a:gd name="connsiteY6" fmla="*/ 3403600 h 6794500"/>
              <a:gd name="connsiteX7" fmla="*/ 3276600 w 9537700"/>
              <a:gd name="connsiteY7" fmla="*/ 1892300 h 6794500"/>
              <a:gd name="connsiteX8" fmla="*/ 711200 w 9537700"/>
              <a:gd name="connsiteY8" fmla="*/ 1930400 h 6794500"/>
              <a:gd name="connsiteX9" fmla="*/ 698500 w 9537700"/>
              <a:gd name="connsiteY9" fmla="*/ 50800 h 6794500"/>
              <a:gd name="connsiteX10" fmla="*/ 5156200 w 9537700"/>
              <a:gd name="connsiteY10" fmla="*/ 0 h 6794500"/>
              <a:gd name="connsiteX0" fmla="*/ 5156200 w 9537700"/>
              <a:gd name="connsiteY0" fmla="*/ 0 h 6794500"/>
              <a:gd name="connsiteX1" fmla="*/ 6426200 w 9537700"/>
              <a:gd name="connsiteY1" fmla="*/ 1460500 h 6794500"/>
              <a:gd name="connsiteX2" fmla="*/ 3009900 w 9537700"/>
              <a:gd name="connsiteY2" fmla="*/ 2997200 h 6794500"/>
              <a:gd name="connsiteX3" fmla="*/ 9537700 w 9537700"/>
              <a:gd name="connsiteY3" fmla="*/ 3644900 h 6794500"/>
              <a:gd name="connsiteX4" fmla="*/ 0 w 9537700"/>
              <a:gd name="connsiteY4" fmla="*/ 6794500 h 6794500"/>
              <a:gd name="connsiteX5" fmla="*/ 7912100 w 9537700"/>
              <a:gd name="connsiteY5" fmla="*/ 3683000 h 6794500"/>
              <a:gd name="connsiteX6" fmla="*/ 1193800 w 9537700"/>
              <a:gd name="connsiteY6" fmla="*/ 3403600 h 6794500"/>
              <a:gd name="connsiteX7" fmla="*/ 3276600 w 9537700"/>
              <a:gd name="connsiteY7" fmla="*/ 1892300 h 6794500"/>
              <a:gd name="connsiteX8" fmla="*/ 711200 w 9537700"/>
              <a:gd name="connsiteY8" fmla="*/ 1930400 h 6794500"/>
              <a:gd name="connsiteX9" fmla="*/ 698500 w 9537700"/>
              <a:gd name="connsiteY9" fmla="*/ 50800 h 6794500"/>
              <a:gd name="connsiteX10" fmla="*/ 5156200 w 9537700"/>
              <a:gd name="connsiteY10" fmla="*/ 0 h 6794500"/>
              <a:gd name="connsiteX0" fmla="*/ 5156200 w 9537700"/>
              <a:gd name="connsiteY0" fmla="*/ 0 h 6794500"/>
              <a:gd name="connsiteX1" fmla="*/ 6426200 w 9537700"/>
              <a:gd name="connsiteY1" fmla="*/ 1460500 h 6794500"/>
              <a:gd name="connsiteX2" fmla="*/ 3009900 w 9537700"/>
              <a:gd name="connsiteY2" fmla="*/ 2997200 h 6794500"/>
              <a:gd name="connsiteX3" fmla="*/ 9537700 w 9537700"/>
              <a:gd name="connsiteY3" fmla="*/ 3644900 h 6794500"/>
              <a:gd name="connsiteX4" fmla="*/ 0 w 9537700"/>
              <a:gd name="connsiteY4" fmla="*/ 6794500 h 6794500"/>
              <a:gd name="connsiteX5" fmla="*/ 3289300 w 9537700"/>
              <a:gd name="connsiteY5" fmla="*/ 4025900 h 6794500"/>
              <a:gd name="connsiteX6" fmla="*/ 1193800 w 9537700"/>
              <a:gd name="connsiteY6" fmla="*/ 3403600 h 6794500"/>
              <a:gd name="connsiteX7" fmla="*/ 3276600 w 9537700"/>
              <a:gd name="connsiteY7" fmla="*/ 1892300 h 6794500"/>
              <a:gd name="connsiteX8" fmla="*/ 711200 w 9537700"/>
              <a:gd name="connsiteY8" fmla="*/ 1930400 h 6794500"/>
              <a:gd name="connsiteX9" fmla="*/ 698500 w 9537700"/>
              <a:gd name="connsiteY9" fmla="*/ 50800 h 6794500"/>
              <a:gd name="connsiteX10" fmla="*/ 5156200 w 9537700"/>
              <a:gd name="connsiteY10" fmla="*/ 0 h 6794500"/>
              <a:gd name="connsiteX0" fmla="*/ 5156200 w 6426200"/>
              <a:gd name="connsiteY0" fmla="*/ 0 h 6794500"/>
              <a:gd name="connsiteX1" fmla="*/ 6426200 w 6426200"/>
              <a:gd name="connsiteY1" fmla="*/ 1460500 h 6794500"/>
              <a:gd name="connsiteX2" fmla="*/ 3009900 w 6426200"/>
              <a:gd name="connsiteY2" fmla="*/ 2997200 h 6794500"/>
              <a:gd name="connsiteX3" fmla="*/ 3810000 w 6426200"/>
              <a:gd name="connsiteY3" fmla="*/ 4000500 h 6794500"/>
              <a:gd name="connsiteX4" fmla="*/ 0 w 6426200"/>
              <a:gd name="connsiteY4" fmla="*/ 6794500 h 6794500"/>
              <a:gd name="connsiteX5" fmla="*/ 3289300 w 6426200"/>
              <a:gd name="connsiteY5" fmla="*/ 4025900 h 6794500"/>
              <a:gd name="connsiteX6" fmla="*/ 1193800 w 6426200"/>
              <a:gd name="connsiteY6" fmla="*/ 3403600 h 6794500"/>
              <a:gd name="connsiteX7" fmla="*/ 3276600 w 6426200"/>
              <a:gd name="connsiteY7" fmla="*/ 1892300 h 6794500"/>
              <a:gd name="connsiteX8" fmla="*/ 711200 w 6426200"/>
              <a:gd name="connsiteY8" fmla="*/ 1930400 h 6794500"/>
              <a:gd name="connsiteX9" fmla="*/ 698500 w 6426200"/>
              <a:gd name="connsiteY9" fmla="*/ 50800 h 6794500"/>
              <a:gd name="connsiteX10" fmla="*/ 5156200 w 6426200"/>
              <a:gd name="connsiteY10" fmla="*/ 0 h 6794500"/>
              <a:gd name="connsiteX0" fmla="*/ 5156200 w 6426200"/>
              <a:gd name="connsiteY0" fmla="*/ 0 h 6794500"/>
              <a:gd name="connsiteX1" fmla="*/ 6426200 w 6426200"/>
              <a:gd name="connsiteY1" fmla="*/ 1460500 h 6794500"/>
              <a:gd name="connsiteX2" fmla="*/ 3009900 w 6426200"/>
              <a:gd name="connsiteY2" fmla="*/ 2997200 h 6794500"/>
              <a:gd name="connsiteX3" fmla="*/ 3810000 w 6426200"/>
              <a:gd name="connsiteY3" fmla="*/ 4000500 h 6794500"/>
              <a:gd name="connsiteX4" fmla="*/ 0 w 6426200"/>
              <a:gd name="connsiteY4" fmla="*/ 6794500 h 6794500"/>
              <a:gd name="connsiteX5" fmla="*/ 2641600 w 6426200"/>
              <a:gd name="connsiteY5" fmla="*/ 4089400 h 6794500"/>
              <a:gd name="connsiteX6" fmla="*/ 1193800 w 6426200"/>
              <a:gd name="connsiteY6" fmla="*/ 3403600 h 6794500"/>
              <a:gd name="connsiteX7" fmla="*/ 3276600 w 6426200"/>
              <a:gd name="connsiteY7" fmla="*/ 1892300 h 6794500"/>
              <a:gd name="connsiteX8" fmla="*/ 711200 w 6426200"/>
              <a:gd name="connsiteY8" fmla="*/ 1930400 h 6794500"/>
              <a:gd name="connsiteX9" fmla="*/ 698500 w 6426200"/>
              <a:gd name="connsiteY9" fmla="*/ 50800 h 6794500"/>
              <a:gd name="connsiteX10" fmla="*/ 5156200 w 6426200"/>
              <a:gd name="connsiteY10" fmla="*/ 0 h 6794500"/>
              <a:gd name="connsiteX0" fmla="*/ 5156200 w 6426200"/>
              <a:gd name="connsiteY0" fmla="*/ 0 h 6794500"/>
              <a:gd name="connsiteX1" fmla="*/ 6426200 w 6426200"/>
              <a:gd name="connsiteY1" fmla="*/ 1460500 h 6794500"/>
              <a:gd name="connsiteX2" fmla="*/ 2133600 w 6426200"/>
              <a:gd name="connsiteY2" fmla="*/ 3263900 h 6794500"/>
              <a:gd name="connsiteX3" fmla="*/ 3810000 w 6426200"/>
              <a:gd name="connsiteY3" fmla="*/ 4000500 h 6794500"/>
              <a:gd name="connsiteX4" fmla="*/ 0 w 6426200"/>
              <a:gd name="connsiteY4" fmla="*/ 6794500 h 6794500"/>
              <a:gd name="connsiteX5" fmla="*/ 2641600 w 6426200"/>
              <a:gd name="connsiteY5" fmla="*/ 4089400 h 6794500"/>
              <a:gd name="connsiteX6" fmla="*/ 1193800 w 6426200"/>
              <a:gd name="connsiteY6" fmla="*/ 3403600 h 6794500"/>
              <a:gd name="connsiteX7" fmla="*/ 3276600 w 6426200"/>
              <a:gd name="connsiteY7" fmla="*/ 1892300 h 6794500"/>
              <a:gd name="connsiteX8" fmla="*/ 711200 w 6426200"/>
              <a:gd name="connsiteY8" fmla="*/ 1930400 h 6794500"/>
              <a:gd name="connsiteX9" fmla="*/ 698500 w 6426200"/>
              <a:gd name="connsiteY9" fmla="*/ 50800 h 6794500"/>
              <a:gd name="connsiteX10" fmla="*/ 5156200 w 6426200"/>
              <a:gd name="connsiteY10" fmla="*/ 0 h 6794500"/>
              <a:gd name="connsiteX0" fmla="*/ 5156200 w 6426200"/>
              <a:gd name="connsiteY0" fmla="*/ 0 h 6794500"/>
              <a:gd name="connsiteX1" fmla="*/ 6426200 w 6426200"/>
              <a:gd name="connsiteY1" fmla="*/ 1460500 h 6794500"/>
              <a:gd name="connsiteX2" fmla="*/ 2133600 w 6426200"/>
              <a:gd name="connsiteY2" fmla="*/ 3263900 h 6794500"/>
              <a:gd name="connsiteX3" fmla="*/ 3810000 w 6426200"/>
              <a:gd name="connsiteY3" fmla="*/ 4000500 h 6794500"/>
              <a:gd name="connsiteX4" fmla="*/ 0 w 6426200"/>
              <a:gd name="connsiteY4" fmla="*/ 6794500 h 6794500"/>
              <a:gd name="connsiteX5" fmla="*/ 2641600 w 6426200"/>
              <a:gd name="connsiteY5" fmla="*/ 4089400 h 6794500"/>
              <a:gd name="connsiteX6" fmla="*/ 1193800 w 6426200"/>
              <a:gd name="connsiteY6" fmla="*/ 3403600 h 6794500"/>
              <a:gd name="connsiteX7" fmla="*/ 2311400 w 6426200"/>
              <a:gd name="connsiteY7" fmla="*/ 2387600 h 6794500"/>
              <a:gd name="connsiteX8" fmla="*/ 711200 w 6426200"/>
              <a:gd name="connsiteY8" fmla="*/ 1930400 h 6794500"/>
              <a:gd name="connsiteX9" fmla="*/ 698500 w 6426200"/>
              <a:gd name="connsiteY9" fmla="*/ 50800 h 6794500"/>
              <a:gd name="connsiteX10" fmla="*/ 5156200 w 6426200"/>
              <a:gd name="connsiteY10" fmla="*/ 0 h 6794500"/>
              <a:gd name="connsiteX0" fmla="*/ 5156200 w 6426200"/>
              <a:gd name="connsiteY0" fmla="*/ 0 h 6794500"/>
              <a:gd name="connsiteX1" fmla="*/ 6426200 w 6426200"/>
              <a:gd name="connsiteY1" fmla="*/ 1460500 h 6794500"/>
              <a:gd name="connsiteX2" fmla="*/ 2133600 w 6426200"/>
              <a:gd name="connsiteY2" fmla="*/ 3263900 h 6794500"/>
              <a:gd name="connsiteX3" fmla="*/ 3810000 w 6426200"/>
              <a:gd name="connsiteY3" fmla="*/ 4000500 h 6794500"/>
              <a:gd name="connsiteX4" fmla="*/ 0 w 6426200"/>
              <a:gd name="connsiteY4" fmla="*/ 6794500 h 6794500"/>
              <a:gd name="connsiteX5" fmla="*/ 2641600 w 6426200"/>
              <a:gd name="connsiteY5" fmla="*/ 4089400 h 6794500"/>
              <a:gd name="connsiteX6" fmla="*/ 1054100 w 6426200"/>
              <a:gd name="connsiteY6" fmla="*/ 3086100 h 6794500"/>
              <a:gd name="connsiteX7" fmla="*/ 2311400 w 6426200"/>
              <a:gd name="connsiteY7" fmla="*/ 2387600 h 6794500"/>
              <a:gd name="connsiteX8" fmla="*/ 711200 w 6426200"/>
              <a:gd name="connsiteY8" fmla="*/ 1930400 h 6794500"/>
              <a:gd name="connsiteX9" fmla="*/ 698500 w 6426200"/>
              <a:gd name="connsiteY9" fmla="*/ 50800 h 6794500"/>
              <a:gd name="connsiteX10" fmla="*/ 5156200 w 6426200"/>
              <a:gd name="connsiteY10" fmla="*/ 0 h 6794500"/>
              <a:gd name="connsiteX0" fmla="*/ 5156200 w 6426200"/>
              <a:gd name="connsiteY0" fmla="*/ 0 h 6794500"/>
              <a:gd name="connsiteX1" fmla="*/ 6426200 w 6426200"/>
              <a:gd name="connsiteY1" fmla="*/ 1460500 h 6794500"/>
              <a:gd name="connsiteX2" fmla="*/ 2870200 w 6426200"/>
              <a:gd name="connsiteY2" fmla="*/ 2984500 h 6794500"/>
              <a:gd name="connsiteX3" fmla="*/ 3810000 w 6426200"/>
              <a:gd name="connsiteY3" fmla="*/ 4000500 h 6794500"/>
              <a:gd name="connsiteX4" fmla="*/ 0 w 6426200"/>
              <a:gd name="connsiteY4" fmla="*/ 6794500 h 6794500"/>
              <a:gd name="connsiteX5" fmla="*/ 2641600 w 6426200"/>
              <a:gd name="connsiteY5" fmla="*/ 4089400 h 6794500"/>
              <a:gd name="connsiteX6" fmla="*/ 1054100 w 6426200"/>
              <a:gd name="connsiteY6" fmla="*/ 3086100 h 6794500"/>
              <a:gd name="connsiteX7" fmla="*/ 2311400 w 6426200"/>
              <a:gd name="connsiteY7" fmla="*/ 2387600 h 6794500"/>
              <a:gd name="connsiteX8" fmla="*/ 711200 w 6426200"/>
              <a:gd name="connsiteY8" fmla="*/ 1930400 h 6794500"/>
              <a:gd name="connsiteX9" fmla="*/ 698500 w 6426200"/>
              <a:gd name="connsiteY9" fmla="*/ 50800 h 6794500"/>
              <a:gd name="connsiteX10" fmla="*/ 5156200 w 6426200"/>
              <a:gd name="connsiteY10" fmla="*/ 0 h 6794500"/>
              <a:gd name="connsiteX0" fmla="*/ 5156200 w 6426200"/>
              <a:gd name="connsiteY0" fmla="*/ 0 h 6794500"/>
              <a:gd name="connsiteX1" fmla="*/ 6426200 w 6426200"/>
              <a:gd name="connsiteY1" fmla="*/ 1460500 h 6794500"/>
              <a:gd name="connsiteX2" fmla="*/ 2870200 w 6426200"/>
              <a:gd name="connsiteY2" fmla="*/ 2984500 h 6794500"/>
              <a:gd name="connsiteX3" fmla="*/ 3810000 w 6426200"/>
              <a:gd name="connsiteY3" fmla="*/ 4000500 h 6794500"/>
              <a:gd name="connsiteX4" fmla="*/ 0 w 6426200"/>
              <a:gd name="connsiteY4" fmla="*/ 6794500 h 6794500"/>
              <a:gd name="connsiteX5" fmla="*/ 2641600 w 6426200"/>
              <a:gd name="connsiteY5" fmla="*/ 4089400 h 6794500"/>
              <a:gd name="connsiteX6" fmla="*/ 1054100 w 6426200"/>
              <a:gd name="connsiteY6" fmla="*/ 3086100 h 6794500"/>
              <a:gd name="connsiteX7" fmla="*/ 1968500 w 6426200"/>
              <a:gd name="connsiteY7" fmla="*/ 2336800 h 6794500"/>
              <a:gd name="connsiteX8" fmla="*/ 711200 w 6426200"/>
              <a:gd name="connsiteY8" fmla="*/ 1930400 h 6794500"/>
              <a:gd name="connsiteX9" fmla="*/ 698500 w 6426200"/>
              <a:gd name="connsiteY9" fmla="*/ 50800 h 6794500"/>
              <a:gd name="connsiteX10" fmla="*/ 5156200 w 6426200"/>
              <a:gd name="connsiteY10" fmla="*/ 0 h 6794500"/>
              <a:gd name="connsiteX0" fmla="*/ 5156200 w 6096000"/>
              <a:gd name="connsiteY0" fmla="*/ 0 h 6794500"/>
              <a:gd name="connsiteX1" fmla="*/ 6096000 w 6096000"/>
              <a:gd name="connsiteY1" fmla="*/ 1879600 h 6794500"/>
              <a:gd name="connsiteX2" fmla="*/ 2870200 w 6096000"/>
              <a:gd name="connsiteY2" fmla="*/ 2984500 h 6794500"/>
              <a:gd name="connsiteX3" fmla="*/ 3810000 w 6096000"/>
              <a:gd name="connsiteY3" fmla="*/ 4000500 h 6794500"/>
              <a:gd name="connsiteX4" fmla="*/ 0 w 6096000"/>
              <a:gd name="connsiteY4" fmla="*/ 6794500 h 6794500"/>
              <a:gd name="connsiteX5" fmla="*/ 2641600 w 6096000"/>
              <a:gd name="connsiteY5" fmla="*/ 4089400 h 6794500"/>
              <a:gd name="connsiteX6" fmla="*/ 1054100 w 6096000"/>
              <a:gd name="connsiteY6" fmla="*/ 3086100 h 6794500"/>
              <a:gd name="connsiteX7" fmla="*/ 1968500 w 6096000"/>
              <a:gd name="connsiteY7" fmla="*/ 2336800 h 6794500"/>
              <a:gd name="connsiteX8" fmla="*/ 711200 w 6096000"/>
              <a:gd name="connsiteY8" fmla="*/ 1930400 h 6794500"/>
              <a:gd name="connsiteX9" fmla="*/ 698500 w 6096000"/>
              <a:gd name="connsiteY9" fmla="*/ 50800 h 6794500"/>
              <a:gd name="connsiteX10" fmla="*/ 5156200 w 6096000"/>
              <a:gd name="connsiteY10" fmla="*/ 0 h 6794500"/>
              <a:gd name="connsiteX0" fmla="*/ 5156200 w 6096000"/>
              <a:gd name="connsiteY0" fmla="*/ 0 h 6794500"/>
              <a:gd name="connsiteX1" fmla="*/ 6096000 w 6096000"/>
              <a:gd name="connsiteY1" fmla="*/ 1879600 h 6794500"/>
              <a:gd name="connsiteX2" fmla="*/ 2870200 w 6096000"/>
              <a:gd name="connsiteY2" fmla="*/ 2984500 h 6794500"/>
              <a:gd name="connsiteX3" fmla="*/ 3810000 w 6096000"/>
              <a:gd name="connsiteY3" fmla="*/ 4000500 h 6794500"/>
              <a:gd name="connsiteX4" fmla="*/ 0 w 6096000"/>
              <a:gd name="connsiteY4" fmla="*/ 6794500 h 6794500"/>
              <a:gd name="connsiteX5" fmla="*/ 2641600 w 6096000"/>
              <a:gd name="connsiteY5" fmla="*/ 4089400 h 6794500"/>
              <a:gd name="connsiteX6" fmla="*/ 1054100 w 6096000"/>
              <a:gd name="connsiteY6" fmla="*/ 3086100 h 6794500"/>
              <a:gd name="connsiteX7" fmla="*/ 4305300 w 6096000"/>
              <a:gd name="connsiteY7" fmla="*/ 2032000 h 6794500"/>
              <a:gd name="connsiteX8" fmla="*/ 711200 w 6096000"/>
              <a:gd name="connsiteY8" fmla="*/ 1930400 h 6794500"/>
              <a:gd name="connsiteX9" fmla="*/ 698500 w 6096000"/>
              <a:gd name="connsiteY9" fmla="*/ 50800 h 6794500"/>
              <a:gd name="connsiteX10" fmla="*/ 5156200 w 6096000"/>
              <a:gd name="connsiteY10" fmla="*/ 0 h 6794500"/>
              <a:gd name="connsiteX0" fmla="*/ 5156200 w 6096000"/>
              <a:gd name="connsiteY0" fmla="*/ 0 h 6794500"/>
              <a:gd name="connsiteX1" fmla="*/ 6096000 w 6096000"/>
              <a:gd name="connsiteY1" fmla="*/ 1879600 h 6794500"/>
              <a:gd name="connsiteX2" fmla="*/ 2870200 w 6096000"/>
              <a:gd name="connsiteY2" fmla="*/ 2984500 h 6794500"/>
              <a:gd name="connsiteX3" fmla="*/ 3810000 w 6096000"/>
              <a:gd name="connsiteY3" fmla="*/ 4000500 h 6794500"/>
              <a:gd name="connsiteX4" fmla="*/ 0 w 6096000"/>
              <a:gd name="connsiteY4" fmla="*/ 6794500 h 6794500"/>
              <a:gd name="connsiteX5" fmla="*/ 2641600 w 6096000"/>
              <a:gd name="connsiteY5" fmla="*/ 4089400 h 6794500"/>
              <a:gd name="connsiteX6" fmla="*/ 1054100 w 6096000"/>
              <a:gd name="connsiteY6" fmla="*/ 3086100 h 6794500"/>
              <a:gd name="connsiteX7" fmla="*/ 4305300 w 6096000"/>
              <a:gd name="connsiteY7" fmla="*/ 2032000 h 6794500"/>
              <a:gd name="connsiteX8" fmla="*/ 711200 w 6096000"/>
              <a:gd name="connsiteY8" fmla="*/ 2075543 h 6794500"/>
              <a:gd name="connsiteX9" fmla="*/ 698500 w 6096000"/>
              <a:gd name="connsiteY9" fmla="*/ 50800 h 6794500"/>
              <a:gd name="connsiteX10" fmla="*/ 5156200 w 6096000"/>
              <a:gd name="connsiteY10" fmla="*/ 0 h 6794500"/>
              <a:gd name="connsiteX0" fmla="*/ 5156200 w 6096000"/>
              <a:gd name="connsiteY0" fmla="*/ 0 h 6794500"/>
              <a:gd name="connsiteX1" fmla="*/ 6096000 w 6096000"/>
              <a:gd name="connsiteY1" fmla="*/ 1879600 h 6794500"/>
              <a:gd name="connsiteX2" fmla="*/ 2246085 w 6096000"/>
              <a:gd name="connsiteY2" fmla="*/ 3100614 h 6794500"/>
              <a:gd name="connsiteX3" fmla="*/ 3810000 w 6096000"/>
              <a:gd name="connsiteY3" fmla="*/ 4000500 h 6794500"/>
              <a:gd name="connsiteX4" fmla="*/ 0 w 6096000"/>
              <a:gd name="connsiteY4" fmla="*/ 6794500 h 6794500"/>
              <a:gd name="connsiteX5" fmla="*/ 2641600 w 6096000"/>
              <a:gd name="connsiteY5" fmla="*/ 4089400 h 6794500"/>
              <a:gd name="connsiteX6" fmla="*/ 1054100 w 6096000"/>
              <a:gd name="connsiteY6" fmla="*/ 3086100 h 6794500"/>
              <a:gd name="connsiteX7" fmla="*/ 4305300 w 6096000"/>
              <a:gd name="connsiteY7" fmla="*/ 2032000 h 6794500"/>
              <a:gd name="connsiteX8" fmla="*/ 711200 w 6096000"/>
              <a:gd name="connsiteY8" fmla="*/ 2075543 h 6794500"/>
              <a:gd name="connsiteX9" fmla="*/ 698500 w 6096000"/>
              <a:gd name="connsiteY9" fmla="*/ 50800 h 6794500"/>
              <a:gd name="connsiteX10" fmla="*/ 5156200 w 6096000"/>
              <a:gd name="connsiteY10" fmla="*/ 0 h 6794500"/>
              <a:gd name="connsiteX0" fmla="*/ 5156200 w 6096000"/>
              <a:gd name="connsiteY0" fmla="*/ 0 h 6794500"/>
              <a:gd name="connsiteX1" fmla="*/ 6096000 w 6096000"/>
              <a:gd name="connsiteY1" fmla="*/ 1879600 h 6794500"/>
              <a:gd name="connsiteX2" fmla="*/ 2246085 w 6096000"/>
              <a:gd name="connsiteY2" fmla="*/ 3100614 h 6794500"/>
              <a:gd name="connsiteX3" fmla="*/ 3810000 w 6096000"/>
              <a:gd name="connsiteY3" fmla="*/ 4000500 h 6794500"/>
              <a:gd name="connsiteX4" fmla="*/ 0 w 6096000"/>
              <a:gd name="connsiteY4" fmla="*/ 6794500 h 6794500"/>
              <a:gd name="connsiteX5" fmla="*/ 2641600 w 6096000"/>
              <a:gd name="connsiteY5" fmla="*/ 4089400 h 6794500"/>
              <a:gd name="connsiteX6" fmla="*/ 1054100 w 6096000"/>
              <a:gd name="connsiteY6" fmla="*/ 3086100 h 6794500"/>
              <a:gd name="connsiteX7" fmla="*/ 3100614 w 6096000"/>
              <a:gd name="connsiteY7" fmla="*/ 2046514 h 6794500"/>
              <a:gd name="connsiteX8" fmla="*/ 711200 w 6096000"/>
              <a:gd name="connsiteY8" fmla="*/ 2075543 h 6794500"/>
              <a:gd name="connsiteX9" fmla="*/ 698500 w 6096000"/>
              <a:gd name="connsiteY9" fmla="*/ 50800 h 6794500"/>
              <a:gd name="connsiteX10" fmla="*/ 5156200 w 6096000"/>
              <a:gd name="connsiteY10" fmla="*/ 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794500">
                <a:moveTo>
                  <a:pt x="5156200" y="0"/>
                </a:moveTo>
                <a:lnTo>
                  <a:pt x="6096000" y="1879600"/>
                </a:lnTo>
                <a:lnTo>
                  <a:pt x="2246085" y="3100614"/>
                </a:lnTo>
                <a:lnTo>
                  <a:pt x="3810000" y="4000500"/>
                </a:lnTo>
                <a:lnTo>
                  <a:pt x="0" y="6794500"/>
                </a:lnTo>
                <a:lnTo>
                  <a:pt x="2641600" y="4089400"/>
                </a:lnTo>
                <a:lnTo>
                  <a:pt x="1054100" y="3086100"/>
                </a:lnTo>
                <a:lnTo>
                  <a:pt x="3100614" y="2046514"/>
                </a:lnTo>
                <a:lnTo>
                  <a:pt x="711200" y="2075543"/>
                </a:lnTo>
                <a:cubicBezTo>
                  <a:pt x="706967" y="1449010"/>
                  <a:pt x="702733" y="677333"/>
                  <a:pt x="698500" y="50800"/>
                </a:cubicBezTo>
                <a:lnTo>
                  <a:pt x="5156200" y="0"/>
                </a:lnTo>
                <a:close/>
              </a:path>
            </a:pathLst>
          </a:custGeom>
          <a:solidFill>
            <a:srgbClr val="FEF0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47D53-E3D6-4C1E-AA18-1394ED1C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365125"/>
            <a:ext cx="4114800" cy="5811838"/>
          </a:xfrm>
        </p:spPr>
        <p:txBody>
          <a:bodyPr anchor="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562BB-BC99-4E2D-9265-98C1F999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0" y="1825625"/>
            <a:ext cx="5892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AA0AA-F6FA-42B4-999B-3032E35A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B8E34-9D40-401E-A223-E29ECDE7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9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EBAA6C21-6CD7-4DC7-82AE-C6CB0FDD2E1A}"/>
              </a:ext>
            </a:extLst>
          </p:cNvPr>
          <p:cNvSpPr/>
          <p:nvPr userDrawn="1"/>
        </p:nvSpPr>
        <p:spPr>
          <a:xfrm>
            <a:off x="-1657350" y="-1696243"/>
            <a:ext cx="13887450" cy="7962900"/>
          </a:xfrm>
          <a:custGeom>
            <a:avLst/>
            <a:gdLst>
              <a:gd name="connsiteX0" fmla="*/ 9372600 w 9372600"/>
              <a:gd name="connsiteY0" fmla="*/ 6718300 h 8305800"/>
              <a:gd name="connsiteX1" fmla="*/ 6184900 w 9372600"/>
              <a:gd name="connsiteY1" fmla="*/ 1651000 h 8305800"/>
              <a:gd name="connsiteX2" fmla="*/ 5168900 w 9372600"/>
              <a:gd name="connsiteY2" fmla="*/ 5168900 h 8305800"/>
              <a:gd name="connsiteX3" fmla="*/ 3581400 w 9372600"/>
              <a:gd name="connsiteY3" fmla="*/ 2730500 h 8305800"/>
              <a:gd name="connsiteX4" fmla="*/ 2235200 w 9372600"/>
              <a:gd name="connsiteY4" fmla="*/ 3314700 h 8305800"/>
              <a:gd name="connsiteX5" fmla="*/ 0 w 9372600"/>
              <a:gd name="connsiteY5" fmla="*/ 0 h 8305800"/>
              <a:gd name="connsiteX6" fmla="*/ 2146300 w 9372600"/>
              <a:gd name="connsiteY6" fmla="*/ 3746500 h 8305800"/>
              <a:gd name="connsiteX7" fmla="*/ 3314700 w 9372600"/>
              <a:gd name="connsiteY7" fmla="*/ 3543300 h 8305800"/>
              <a:gd name="connsiteX8" fmla="*/ 5143500 w 9372600"/>
              <a:gd name="connsiteY8" fmla="*/ 6705600 h 8305800"/>
              <a:gd name="connsiteX9" fmla="*/ 6210300 w 9372600"/>
              <a:gd name="connsiteY9" fmla="*/ 5905500 h 8305800"/>
              <a:gd name="connsiteX10" fmla="*/ 6527800 w 9372600"/>
              <a:gd name="connsiteY10" fmla="*/ 8255000 h 8305800"/>
              <a:gd name="connsiteX11" fmla="*/ 9118600 w 9372600"/>
              <a:gd name="connsiteY11" fmla="*/ 8305800 h 8305800"/>
              <a:gd name="connsiteX12" fmla="*/ 9372600 w 9372600"/>
              <a:gd name="connsiteY12" fmla="*/ 6718300 h 8305800"/>
              <a:gd name="connsiteX0" fmla="*/ 9372600 w 9372600"/>
              <a:gd name="connsiteY0" fmla="*/ 6718300 h 8305800"/>
              <a:gd name="connsiteX1" fmla="*/ 6184900 w 9372600"/>
              <a:gd name="connsiteY1" fmla="*/ 1651000 h 8305800"/>
              <a:gd name="connsiteX2" fmla="*/ 5168900 w 9372600"/>
              <a:gd name="connsiteY2" fmla="*/ 5168900 h 8305800"/>
              <a:gd name="connsiteX3" fmla="*/ 3581400 w 9372600"/>
              <a:gd name="connsiteY3" fmla="*/ 2730500 h 8305800"/>
              <a:gd name="connsiteX4" fmla="*/ 2235200 w 9372600"/>
              <a:gd name="connsiteY4" fmla="*/ 3314700 h 8305800"/>
              <a:gd name="connsiteX5" fmla="*/ 0 w 9372600"/>
              <a:gd name="connsiteY5" fmla="*/ 0 h 8305800"/>
              <a:gd name="connsiteX6" fmla="*/ 2146300 w 9372600"/>
              <a:gd name="connsiteY6" fmla="*/ 3746500 h 8305800"/>
              <a:gd name="connsiteX7" fmla="*/ 3314700 w 9372600"/>
              <a:gd name="connsiteY7" fmla="*/ 3543300 h 8305800"/>
              <a:gd name="connsiteX8" fmla="*/ 5422900 w 9372600"/>
              <a:gd name="connsiteY8" fmla="*/ 7277100 h 8305800"/>
              <a:gd name="connsiteX9" fmla="*/ 6210300 w 9372600"/>
              <a:gd name="connsiteY9" fmla="*/ 5905500 h 8305800"/>
              <a:gd name="connsiteX10" fmla="*/ 6527800 w 9372600"/>
              <a:gd name="connsiteY10" fmla="*/ 8255000 h 8305800"/>
              <a:gd name="connsiteX11" fmla="*/ 9118600 w 9372600"/>
              <a:gd name="connsiteY11" fmla="*/ 8305800 h 8305800"/>
              <a:gd name="connsiteX12" fmla="*/ 9372600 w 9372600"/>
              <a:gd name="connsiteY12" fmla="*/ 6718300 h 8305800"/>
              <a:gd name="connsiteX0" fmla="*/ 9372600 w 9372600"/>
              <a:gd name="connsiteY0" fmla="*/ 6718300 h 8305800"/>
              <a:gd name="connsiteX1" fmla="*/ 6184900 w 9372600"/>
              <a:gd name="connsiteY1" fmla="*/ 1651000 h 8305800"/>
              <a:gd name="connsiteX2" fmla="*/ 5181600 w 9372600"/>
              <a:gd name="connsiteY2" fmla="*/ 4940300 h 8305800"/>
              <a:gd name="connsiteX3" fmla="*/ 3581400 w 9372600"/>
              <a:gd name="connsiteY3" fmla="*/ 2730500 h 8305800"/>
              <a:gd name="connsiteX4" fmla="*/ 2235200 w 9372600"/>
              <a:gd name="connsiteY4" fmla="*/ 3314700 h 8305800"/>
              <a:gd name="connsiteX5" fmla="*/ 0 w 9372600"/>
              <a:gd name="connsiteY5" fmla="*/ 0 h 8305800"/>
              <a:gd name="connsiteX6" fmla="*/ 2146300 w 9372600"/>
              <a:gd name="connsiteY6" fmla="*/ 3746500 h 8305800"/>
              <a:gd name="connsiteX7" fmla="*/ 3314700 w 9372600"/>
              <a:gd name="connsiteY7" fmla="*/ 3543300 h 8305800"/>
              <a:gd name="connsiteX8" fmla="*/ 5422900 w 9372600"/>
              <a:gd name="connsiteY8" fmla="*/ 7277100 h 8305800"/>
              <a:gd name="connsiteX9" fmla="*/ 6210300 w 9372600"/>
              <a:gd name="connsiteY9" fmla="*/ 5905500 h 8305800"/>
              <a:gd name="connsiteX10" fmla="*/ 6527800 w 9372600"/>
              <a:gd name="connsiteY10" fmla="*/ 8255000 h 8305800"/>
              <a:gd name="connsiteX11" fmla="*/ 9118600 w 9372600"/>
              <a:gd name="connsiteY11" fmla="*/ 8305800 h 8305800"/>
              <a:gd name="connsiteX12" fmla="*/ 9372600 w 9372600"/>
              <a:gd name="connsiteY12" fmla="*/ 6718300 h 8305800"/>
              <a:gd name="connsiteX0" fmla="*/ 9372600 w 9372600"/>
              <a:gd name="connsiteY0" fmla="*/ 6718300 h 8305800"/>
              <a:gd name="connsiteX1" fmla="*/ 6184900 w 9372600"/>
              <a:gd name="connsiteY1" fmla="*/ 1651000 h 8305800"/>
              <a:gd name="connsiteX2" fmla="*/ 5181600 w 9372600"/>
              <a:gd name="connsiteY2" fmla="*/ 4940300 h 8305800"/>
              <a:gd name="connsiteX3" fmla="*/ 3581400 w 9372600"/>
              <a:gd name="connsiteY3" fmla="*/ 2730500 h 8305800"/>
              <a:gd name="connsiteX4" fmla="*/ 2235200 w 9372600"/>
              <a:gd name="connsiteY4" fmla="*/ 3314700 h 8305800"/>
              <a:gd name="connsiteX5" fmla="*/ 0 w 9372600"/>
              <a:gd name="connsiteY5" fmla="*/ 0 h 8305800"/>
              <a:gd name="connsiteX6" fmla="*/ 2146300 w 9372600"/>
              <a:gd name="connsiteY6" fmla="*/ 3746500 h 8305800"/>
              <a:gd name="connsiteX7" fmla="*/ 3314700 w 9372600"/>
              <a:gd name="connsiteY7" fmla="*/ 3543300 h 8305800"/>
              <a:gd name="connsiteX8" fmla="*/ 5422900 w 9372600"/>
              <a:gd name="connsiteY8" fmla="*/ 7277100 h 8305800"/>
              <a:gd name="connsiteX9" fmla="*/ 6210300 w 9372600"/>
              <a:gd name="connsiteY9" fmla="*/ 5905500 h 8305800"/>
              <a:gd name="connsiteX10" fmla="*/ 6553200 w 9372600"/>
              <a:gd name="connsiteY10" fmla="*/ 7962900 h 8305800"/>
              <a:gd name="connsiteX11" fmla="*/ 9118600 w 9372600"/>
              <a:gd name="connsiteY11" fmla="*/ 8305800 h 8305800"/>
              <a:gd name="connsiteX12" fmla="*/ 9372600 w 9372600"/>
              <a:gd name="connsiteY12" fmla="*/ 6718300 h 8305800"/>
              <a:gd name="connsiteX0" fmla="*/ 9372600 w 9372600"/>
              <a:gd name="connsiteY0" fmla="*/ 6718300 h 8001000"/>
              <a:gd name="connsiteX1" fmla="*/ 6184900 w 9372600"/>
              <a:gd name="connsiteY1" fmla="*/ 1651000 h 8001000"/>
              <a:gd name="connsiteX2" fmla="*/ 5181600 w 9372600"/>
              <a:gd name="connsiteY2" fmla="*/ 4940300 h 8001000"/>
              <a:gd name="connsiteX3" fmla="*/ 3581400 w 9372600"/>
              <a:gd name="connsiteY3" fmla="*/ 2730500 h 8001000"/>
              <a:gd name="connsiteX4" fmla="*/ 2235200 w 9372600"/>
              <a:gd name="connsiteY4" fmla="*/ 3314700 h 8001000"/>
              <a:gd name="connsiteX5" fmla="*/ 0 w 9372600"/>
              <a:gd name="connsiteY5" fmla="*/ 0 h 8001000"/>
              <a:gd name="connsiteX6" fmla="*/ 2146300 w 9372600"/>
              <a:gd name="connsiteY6" fmla="*/ 3746500 h 8001000"/>
              <a:gd name="connsiteX7" fmla="*/ 3314700 w 9372600"/>
              <a:gd name="connsiteY7" fmla="*/ 3543300 h 8001000"/>
              <a:gd name="connsiteX8" fmla="*/ 5422900 w 9372600"/>
              <a:gd name="connsiteY8" fmla="*/ 7277100 h 8001000"/>
              <a:gd name="connsiteX9" fmla="*/ 6210300 w 9372600"/>
              <a:gd name="connsiteY9" fmla="*/ 5905500 h 8001000"/>
              <a:gd name="connsiteX10" fmla="*/ 6553200 w 9372600"/>
              <a:gd name="connsiteY10" fmla="*/ 7962900 h 8001000"/>
              <a:gd name="connsiteX11" fmla="*/ 8572500 w 9372600"/>
              <a:gd name="connsiteY11" fmla="*/ 8001000 h 8001000"/>
              <a:gd name="connsiteX12" fmla="*/ 9372600 w 9372600"/>
              <a:gd name="connsiteY12" fmla="*/ 6718300 h 8001000"/>
              <a:gd name="connsiteX0" fmla="*/ 8788400 w 8788400"/>
              <a:gd name="connsiteY0" fmla="*/ 5715000 h 8001000"/>
              <a:gd name="connsiteX1" fmla="*/ 6184900 w 8788400"/>
              <a:gd name="connsiteY1" fmla="*/ 1651000 h 8001000"/>
              <a:gd name="connsiteX2" fmla="*/ 5181600 w 8788400"/>
              <a:gd name="connsiteY2" fmla="*/ 4940300 h 8001000"/>
              <a:gd name="connsiteX3" fmla="*/ 3581400 w 8788400"/>
              <a:gd name="connsiteY3" fmla="*/ 2730500 h 8001000"/>
              <a:gd name="connsiteX4" fmla="*/ 2235200 w 8788400"/>
              <a:gd name="connsiteY4" fmla="*/ 3314700 h 8001000"/>
              <a:gd name="connsiteX5" fmla="*/ 0 w 8788400"/>
              <a:gd name="connsiteY5" fmla="*/ 0 h 8001000"/>
              <a:gd name="connsiteX6" fmla="*/ 2146300 w 8788400"/>
              <a:gd name="connsiteY6" fmla="*/ 3746500 h 8001000"/>
              <a:gd name="connsiteX7" fmla="*/ 3314700 w 8788400"/>
              <a:gd name="connsiteY7" fmla="*/ 3543300 h 8001000"/>
              <a:gd name="connsiteX8" fmla="*/ 5422900 w 8788400"/>
              <a:gd name="connsiteY8" fmla="*/ 7277100 h 8001000"/>
              <a:gd name="connsiteX9" fmla="*/ 6210300 w 8788400"/>
              <a:gd name="connsiteY9" fmla="*/ 5905500 h 8001000"/>
              <a:gd name="connsiteX10" fmla="*/ 6553200 w 8788400"/>
              <a:gd name="connsiteY10" fmla="*/ 7962900 h 8001000"/>
              <a:gd name="connsiteX11" fmla="*/ 8572500 w 8788400"/>
              <a:gd name="connsiteY11" fmla="*/ 8001000 h 8001000"/>
              <a:gd name="connsiteX12" fmla="*/ 8788400 w 8788400"/>
              <a:gd name="connsiteY12" fmla="*/ 5715000 h 8001000"/>
              <a:gd name="connsiteX0" fmla="*/ 8788400 w 8788400"/>
              <a:gd name="connsiteY0" fmla="*/ 5715000 h 7962900"/>
              <a:gd name="connsiteX1" fmla="*/ 6184900 w 8788400"/>
              <a:gd name="connsiteY1" fmla="*/ 1651000 h 7962900"/>
              <a:gd name="connsiteX2" fmla="*/ 5181600 w 8788400"/>
              <a:gd name="connsiteY2" fmla="*/ 4940300 h 7962900"/>
              <a:gd name="connsiteX3" fmla="*/ 3581400 w 8788400"/>
              <a:gd name="connsiteY3" fmla="*/ 2730500 h 7962900"/>
              <a:gd name="connsiteX4" fmla="*/ 2235200 w 8788400"/>
              <a:gd name="connsiteY4" fmla="*/ 3314700 h 7962900"/>
              <a:gd name="connsiteX5" fmla="*/ 0 w 8788400"/>
              <a:gd name="connsiteY5" fmla="*/ 0 h 7962900"/>
              <a:gd name="connsiteX6" fmla="*/ 2146300 w 8788400"/>
              <a:gd name="connsiteY6" fmla="*/ 3746500 h 7962900"/>
              <a:gd name="connsiteX7" fmla="*/ 3314700 w 8788400"/>
              <a:gd name="connsiteY7" fmla="*/ 3543300 h 7962900"/>
              <a:gd name="connsiteX8" fmla="*/ 5422900 w 8788400"/>
              <a:gd name="connsiteY8" fmla="*/ 7277100 h 7962900"/>
              <a:gd name="connsiteX9" fmla="*/ 6210300 w 8788400"/>
              <a:gd name="connsiteY9" fmla="*/ 5905500 h 7962900"/>
              <a:gd name="connsiteX10" fmla="*/ 6553200 w 8788400"/>
              <a:gd name="connsiteY10" fmla="*/ 7962900 h 7962900"/>
              <a:gd name="connsiteX11" fmla="*/ 8775700 w 8788400"/>
              <a:gd name="connsiteY11" fmla="*/ 7962900 h 7962900"/>
              <a:gd name="connsiteX12" fmla="*/ 8788400 w 8788400"/>
              <a:gd name="connsiteY12" fmla="*/ 571500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8400" h="7962900">
                <a:moveTo>
                  <a:pt x="8788400" y="5715000"/>
                </a:moveTo>
                <a:lnTo>
                  <a:pt x="6184900" y="1651000"/>
                </a:lnTo>
                <a:lnTo>
                  <a:pt x="5181600" y="4940300"/>
                </a:lnTo>
                <a:lnTo>
                  <a:pt x="3581400" y="2730500"/>
                </a:lnTo>
                <a:lnTo>
                  <a:pt x="2235200" y="3314700"/>
                </a:lnTo>
                <a:lnTo>
                  <a:pt x="0" y="0"/>
                </a:lnTo>
                <a:lnTo>
                  <a:pt x="2146300" y="3746500"/>
                </a:lnTo>
                <a:lnTo>
                  <a:pt x="3314700" y="3543300"/>
                </a:lnTo>
                <a:lnTo>
                  <a:pt x="5422900" y="7277100"/>
                </a:lnTo>
                <a:lnTo>
                  <a:pt x="6210300" y="5905500"/>
                </a:lnTo>
                <a:lnTo>
                  <a:pt x="6553200" y="7962900"/>
                </a:lnTo>
                <a:lnTo>
                  <a:pt x="8775700" y="7962900"/>
                </a:lnTo>
                <a:cubicBezTo>
                  <a:pt x="8779933" y="7213600"/>
                  <a:pt x="8784167" y="6464300"/>
                  <a:pt x="8788400" y="5715000"/>
                </a:cubicBezTo>
                <a:close/>
              </a:path>
            </a:pathLst>
          </a:custGeom>
          <a:solidFill>
            <a:srgbClr val="FEF0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47D53-E3D6-4C1E-AA18-1394ED1C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562BB-BC99-4E2D-9265-98C1F999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AA0AA-F6FA-42B4-999B-3032E35A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B8E34-9D40-401E-A223-E29ECDE7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66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47D53-E3D6-4C1E-AA18-1394ED1C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100" y="2006600"/>
            <a:ext cx="3949700" cy="4200525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562BB-BC99-4E2D-9265-98C1F999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6405"/>
            <a:ext cx="6388100" cy="57507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AA0AA-F6FA-42B4-999B-3032E35A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B8E34-9D40-401E-A223-E29ECDE7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4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7F1F15-A0E1-49DF-B0E1-C0D365E96CA0}"/>
              </a:ext>
            </a:extLst>
          </p:cNvPr>
          <p:cNvSpPr/>
          <p:nvPr userDrawn="1"/>
        </p:nvSpPr>
        <p:spPr>
          <a:xfrm>
            <a:off x="1" y="0"/>
            <a:ext cx="6648449" cy="6858000"/>
          </a:xfrm>
          <a:prstGeom prst="rect">
            <a:avLst/>
          </a:prstGeom>
          <a:solidFill>
            <a:srgbClr val="2F2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47D53-E3D6-4C1E-AA18-1394ED1C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5993" y="983456"/>
            <a:ext cx="4146550" cy="5193507"/>
          </a:xfrm>
        </p:spPr>
        <p:txBody>
          <a:bodyPr anchor="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562BB-BC99-4E2D-9265-98C1F999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83456"/>
            <a:ext cx="5353050" cy="519350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AA0AA-F6FA-42B4-999B-3032E35A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B8E34-9D40-401E-A223-E29ECDE7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4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Титульны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8B66C6-0CB1-4BFE-BC59-C438E37CE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7422" y="-1695"/>
            <a:ext cx="7717156" cy="68596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57425"/>
            <a:ext cx="9144000" cy="1252538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3DAD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4114800" cy="365125"/>
          </a:xfrm>
        </p:spPr>
        <p:txBody>
          <a:bodyPr/>
          <a:lstStyle>
            <a:lvl1pPr>
              <a:defRPr>
                <a:solidFill>
                  <a:srgbClr val="2F27E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32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7F1F15-A0E1-49DF-B0E1-C0D365E96CA0}"/>
              </a:ext>
            </a:extLst>
          </p:cNvPr>
          <p:cNvSpPr/>
          <p:nvPr userDrawn="1"/>
        </p:nvSpPr>
        <p:spPr>
          <a:xfrm>
            <a:off x="1" y="0"/>
            <a:ext cx="6648449" cy="6858000"/>
          </a:xfrm>
          <a:prstGeom prst="rect">
            <a:avLst/>
          </a:prstGeom>
          <a:solidFill>
            <a:srgbClr val="2F2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47D53-E3D6-4C1E-AA18-1394ED1C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5993" y="983456"/>
            <a:ext cx="4146550" cy="5193507"/>
          </a:xfrm>
        </p:spPr>
        <p:txBody>
          <a:bodyPr anchor="t"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71CE71-D1F8-4B5B-AD16-779FA7B23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67264"/>
            <a:ext cx="6648450" cy="59097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4D562BB-BC99-4E2D-9265-98C1F999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83456"/>
            <a:ext cx="5353050" cy="519350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AA0AA-F6FA-42B4-999B-3032E35A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B8E34-9D40-401E-A223-E29ECDE7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7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47D53-E3D6-4C1E-AA18-1394ED1C0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562BB-BC99-4E2D-9265-98C1F999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6065C"/>
                </a:solidFill>
              </a:defRPr>
            </a:lvl1pPr>
            <a:lvl2pPr>
              <a:defRPr>
                <a:solidFill>
                  <a:srgbClr val="06065C"/>
                </a:solidFill>
              </a:defRPr>
            </a:lvl2pPr>
            <a:lvl3pPr>
              <a:defRPr>
                <a:solidFill>
                  <a:srgbClr val="06065C"/>
                </a:solidFill>
              </a:defRPr>
            </a:lvl3pPr>
            <a:lvl4pPr>
              <a:defRPr>
                <a:solidFill>
                  <a:srgbClr val="06065C"/>
                </a:solidFill>
              </a:defRPr>
            </a:lvl4pPr>
            <a:lvl5pPr>
              <a:defRPr>
                <a:solidFill>
                  <a:srgbClr val="06065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AA0AA-F6FA-42B4-999B-3032E35A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6065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B8E34-9D40-401E-A223-E29ECDE7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20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69DC0-09D0-440A-B222-AC98CD9FE2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429000"/>
            <a:ext cx="10515600" cy="1133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294BD6-87F0-4CD1-AC02-1B95ED9586E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606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25593-E159-4540-A5F3-4D1219DC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58F8C-2926-4583-A6A8-AC2321A7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D567CAFC-32ED-4413-99D4-9120585A7057}"/>
              </a:ext>
            </a:extLst>
          </p:cNvPr>
          <p:cNvSpPr/>
          <p:nvPr userDrawn="1"/>
        </p:nvSpPr>
        <p:spPr>
          <a:xfrm flipH="1">
            <a:off x="17248" y="-7669"/>
            <a:ext cx="11076851" cy="3302064"/>
          </a:xfrm>
          <a:custGeom>
            <a:avLst/>
            <a:gdLst>
              <a:gd name="connsiteX0" fmla="*/ 0 w 11597951"/>
              <a:gd name="connsiteY0" fmla="*/ 849086 h 3368351"/>
              <a:gd name="connsiteX1" fmla="*/ 1259633 w 11597951"/>
              <a:gd name="connsiteY1" fmla="*/ 3265715 h 3368351"/>
              <a:gd name="connsiteX2" fmla="*/ 2043404 w 11597951"/>
              <a:gd name="connsiteY2" fmla="*/ 2267339 h 3368351"/>
              <a:gd name="connsiteX3" fmla="*/ 6288833 w 11597951"/>
              <a:gd name="connsiteY3" fmla="*/ 3368351 h 3368351"/>
              <a:gd name="connsiteX4" fmla="*/ 11560629 w 11597951"/>
              <a:gd name="connsiteY4" fmla="*/ 2295331 h 3368351"/>
              <a:gd name="connsiteX5" fmla="*/ 11597951 w 11597951"/>
              <a:gd name="connsiteY5" fmla="*/ 18662 h 3368351"/>
              <a:gd name="connsiteX6" fmla="*/ 8444204 w 11597951"/>
              <a:gd name="connsiteY6" fmla="*/ 0 h 3368351"/>
              <a:gd name="connsiteX7" fmla="*/ 6307494 w 11597951"/>
              <a:gd name="connsiteY7" fmla="*/ 1791478 h 3368351"/>
              <a:gd name="connsiteX8" fmla="*/ 1996751 w 11597951"/>
              <a:gd name="connsiteY8" fmla="*/ 1212980 h 3368351"/>
              <a:gd name="connsiteX9" fmla="*/ 1324947 w 11597951"/>
              <a:gd name="connsiteY9" fmla="*/ 2220686 h 3368351"/>
              <a:gd name="connsiteX10" fmla="*/ 195943 w 11597951"/>
              <a:gd name="connsiteY10" fmla="*/ 709127 h 3368351"/>
              <a:gd name="connsiteX11" fmla="*/ 289249 w 11597951"/>
              <a:gd name="connsiteY11" fmla="*/ 989045 h 3368351"/>
              <a:gd name="connsiteX12" fmla="*/ 0 w 11597951"/>
              <a:gd name="connsiteY12" fmla="*/ 849086 h 3368351"/>
              <a:gd name="connsiteX0" fmla="*/ 0 w 11597951"/>
              <a:gd name="connsiteY0" fmla="*/ 849086 h 5667181"/>
              <a:gd name="connsiteX1" fmla="*/ 1259633 w 11597951"/>
              <a:gd name="connsiteY1" fmla="*/ 3265715 h 5667181"/>
              <a:gd name="connsiteX2" fmla="*/ 2043404 w 11597951"/>
              <a:gd name="connsiteY2" fmla="*/ 2267339 h 5667181"/>
              <a:gd name="connsiteX3" fmla="*/ 6288833 w 11597951"/>
              <a:gd name="connsiteY3" fmla="*/ 3368351 h 5667181"/>
              <a:gd name="connsiteX4" fmla="*/ 10274754 w 11597951"/>
              <a:gd name="connsiteY4" fmla="*/ 5667181 h 5667181"/>
              <a:gd name="connsiteX5" fmla="*/ 11597951 w 11597951"/>
              <a:gd name="connsiteY5" fmla="*/ 18662 h 5667181"/>
              <a:gd name="connsiteX6" fmla="*/ 8444204 w 11597951"/>
              <a:gd name="connsiteY6" fmla="*/ 0 h 5667181"/>
              <a:gd name="connsiteX7" fmla="*/ 6307494 w 11597951"/>
              <a:gd name="connsiteY7" fmla="*/ 1791478 h 5667181"/>
              <a:gd name="connsiteX8" fmla="*/ 1996751 w 11597951"/>
              <a:gd name="connsiteY8" fmla="*/ 1212980 h 5667181"/>
              <a:gd name="connsiteX9" fmla="*/ 1324947 w 11597951"/>
              <a:gd name="connsiteY9" fmla="*/ 2220686 h 5667181"/>
              <a:gd name="connsiteX10" fmla="*/ 195943 w 11597951"/>
              <a:gd name="connsiteY10" fmla="*/ 709127 h 5667181"/>
              <a:gd name="connsiteX11" fmla="*/ 289249 w 11597951"/>
              <a:gd name="connsiteY11" fmla="*/ 989045 h 5667181"/>
              <a:gd name="connsiteX12" fmla="*/ 0 w 11597951"/>
              <a:gd name="connsiteY12" fmla="*/ 849086 h 5667181"/>
              <a:gd name="connsiteX0" fmla="*/ 0 w 11597951"/>
              <a:gd name="connsiteY0" fmla="*/ 849086 h 5686231"/>
              <a:gd name="connsiteX1" fmla="*/ 1259633 w 11597951"/>
              <a:gd name="connsiteY1" fmla="*/ 3265715 h 5686231"/>
              <a:gd name="connsiteX2" fmla="*/ 2043404 w 11597951"/>
              <a:gd name="connsiteY2" fmla="*/ 2267339 h 5686231"/>
              <a:gd name="connsiteX3" fmla="*/ 6288833 w 11597951"/>
              <a:gd name="connsiteY3" fmla="*/ 3368351 h 5686231"/>
              <a:gd name="connsiteX4" fmla="*/ 11074854 w 11597951"/>
              <a:gd name="connsiteY4" fmla="*/ 5686231 h 5686231"/>
              <a:gd name="connsiteX5" fmla="*/ 11597951 w 11597951"/>
              <a:gd name="connsiteY5" fmla="*/ 18662 h 5686231"/>
              <a:gd name="connsiteX6" fmla="*/ 8444204 w 11597951"/>
              <a:gd name="connsiteY6" fmla="*/ 0 h 5686231"/>
              <a:gd name="connsiteX7" fmla="*/ 6307494 w 11597951"/>
              <a:gd name="connsiteY7" fmla="*/ 1791478 h 5686231"/>
              <a:gd name="connsiteX8" fmla="*/ 1996751 w 11597951"/>
              <a:gd name="connsiteY8" fmla="*/ 1212980 h 5686231"/>
              <a:gd name="connsiteX9" fmla="*/ 1324947 w 11597951"/>
              <a:gd name="connsiteY9" fmla="*/ 2220686 h 5686231"/>
              <a:gd name="connsiteX10" fmla="*/ 195943 w 11597951"/>
              <a:gd name="connsiteY10" fmla="*/ 709127 h 5686231"/>
              <a:gd name="connsiteX11" fmla="*/ 289249 w 11597951"/>
              <a:gd name="connsiteY11" fmla="*/ 989045 h 5686231"/>
              <a:gd name="connsiteX12" fmla="*/ 0 w 11597951"/>
              <a:gd name="connsiteY12" fmla="*/ 849086 h 5686231"/>
              <a:gd name="connsiteX0" fmla="*/ 0 w 11121701"/>
              <a:gd name="connsiteY0" fmla="*/ 849086 h 5686231"/>
              <a:gd name="connsiteX1" fmla="*/ 1259633 w 11121701"/>
              <a:gd name="connsiteY1" fmla="*/ 3265715 h 5686231"/>
              <a:gd name="connsiteX2" fmla="*/ 2043404 w 11121701"/>
              <a:gd name="connsiteY2" fmla="*/ 2267339 h 5686231"/>
              <a:gd name="connsiteX3" fmla="*/ 6288833 w 11121701"/>
              <a:gd name="connsiteY3" fmla="*/ 3368351 h 5686231"/>
              <a:gd name="connsiteX4" fmla="*/ 11074854 w 11121701"/>
              <a:gd name="connsiteY4" fmla="*/ 5686231 h 5686231"/>
              <a:gd name="connsiteX5" fmla="*/ 11121701 w 11121701"/>
              <a:gd name="connsiteY5" fmla="*/ 323462 h 5686231"/>
              <a:gd name="connsiteX6" fmla="*/ 8444204 w 11121701"/>
              <a:gd name="connsiteY6" fmla="*/ 0 h 5686231"/>
              <a:gd name="connsiteX7" fmla="*/ 6307494 w 11121701"/>
              <a:gd name="connsiteY7" fmla="*/ 1791478 h 5686231"/>
              <a:gd name="connsiteX8" fmla="*/ 1996751 w 11121701"/>
              <a:gd name="connsiteY8" fmla="*/ 1212980 h 5686231"/>
              <a:gd name="connsiteX9" fmla="*/ 1324947 w 11121701"/>
              <a:gd name="connsiteY9" fmla="*/ 2220686 h 5686231"/>
              <a:gd name="connsiteX10" fmla="*/ 195943 w 11121701"/>
              <a:gd name="connsiteY10" fmla="*/ 709127 h 5686231"/>
              <a:gd name="connsiteX11" fmla="*/ 289249 w 11121701"/>
              <a:gd name="connsiteY11" fmla="*/ 989045 h 5686231"/>
              <a:gd name="connsiteX12" fmla="*/ 0 w 11121701"/>
              <a:gd name="connsiteY12" fmla="*/ 849086 h 5686231"/>
              <a:gd name="connsiteX0" fmla="*/ 0 w 11074854"/>
              <a:gd name="connsiteY0" fmla="*/ 849086 h 5686231"/>
              <a:gd name="connsiteX1" fmla="*/ 1259633 w 11074854"/>
              <a:gd name="connsiteY1" fmla="*/ 3265715 h 5686231"/>
              <a:gd name="connsiteX2" fmla="*/ 2043404 w 11074854"/>
              <a:gd name="connsiteY2" fmla="*/ 2267339 h 5686231"/>
              <a:gd name="connsiteX3" fmla="*/ 6288833 w 11074854"/>
              <a:gd name="connsiteY3" fmla="*/ 3368351 h 5686231"/>
              <a:gd name="connsiteX4" fmla="*/ 11074854 w 11074854"/>
              <a:gd name="connsiteY4" fmla="*/ 5686231 h 5686231"/>
              <a:gd name="connsiteX5" fmla="*/ 11074076 w 11074854"/>
              <a:gd name="connsiteY5" fmla="*/ 66287 h 5686231"/>
              <a:gd name="connsiteX6" fmla="*/ 8444204 w 11074854"/>
              <a:gd name="connsiteY6" fmla="*/ 0 h 5686231"/>
              <a:gd name="connsiteX7" fmla="*/ 6307494 w 11074854"/>
              <a:gd name="connsiteY7" fmla="*/ 1791478 h 5686231"/>
              <a:gd name="connsiteX8" fmla="*/ 1996751 w 11074854"/>
              <a:gd name="connsiteY8" fmla="*/ 1212980 h 5686231"/>
              <a:gd name="connsiteX9" fmla="*/ 1324947 w 11074854"/>
              <a:gd name="connsiteY9" fmla="*/ 2220686 h 5686231"/>
              <a:gd name="connsiteX10" fmla="*/ 195943 w 11074854"/>
              <a:gd name="connsiteY10" fmla="*/ 709127 h 5686231"/>
              <a:gd name="connsiteX11" fmla="*/ 289249 w 11074854"/>
              <a:gd name="connsiteY11" fmla="*/ 989045 h 5686231"/>
              <a:gd name="connsiteX12" fmla="*/ 0 w 11074854"/>
              <a:gd name="connsiteY12" fmla="*/ 849086 h 5686231"/>
              <a:gd name="connsiteX0" fmla="*/ 0 w 11074081"/>
              <a:gd name="connsiteY0" fmla="*/ 849086 h 3368351"/>
              <a:gd name="connsiteX1" fmla="*/ 1259633 w 11074081"/>
              <a:gd name="connsiteY1" fmla="*/ 3265715 h 3368351"/>
              <a:gd name="connsiteX2" fmla="*/ 2043404 w 11074081"/>
              <a:gd name="connsiteY2" fmla="*/ 2267339 h 3368351"/>
              <a:gd name="connsiteX3" fmla="*/ 6288833 w 11074081"/>
              <a:gd name="connsiteY3" fmla="*/ 3368351 h 3368351"/>
              <a:gd name="connsiteX4" fmla="*/ 11065329 w 11074081"/>
              <a:gd name="connsiteY4" fmla="*/ 1361881 h 3368351"/>
              <a:gd name="connsiteX5" fmla="*/ 11074076 w 11074081"/>
              <a:gd name="connsiteY5" fmla="*/ 66287 h 3368351"/>
              <a:gd name="connsiteX6" fmla="*/ 8444204 w 11074081"/>
              <a:gd name="connsiteY6" fmla="*/ 0 h 3368351"/>
              <a:gd name="connsiteX7" fmla="*/ 6307494 w 11074081"/>
              <a:gd name="connsiteY7" fmla="*/ 1791478 h 3368351"/>
              <a:gd name="connsiteX8" fmla="*/ 1996751 w 11074081"/>
              <a:gd name="connsiteY8" fmla="*/ 1212980 h 3368351"/>
              <a:gd name="connsiteX9" fmla="*/ 1324947 w 11074081"/>
              <a:gd name="connsiteY9" fmla="*/ 2220686 h 3368351"/>
              <a:gd name="connsiteX10" fmla="*/ 195943 w 11074081"/>
              <a:gd name="connsiteY10" fmla="*/ 709127 h 3368351"/>
              <a:gd name="connsiteX11" fmla="*/ 289249 w 11074081"/>
              <a:gd name="connsiteY11" fmla="*/ 989045 h 3368351"/>
              <a:gd name="connsiteX12" fmla="*/ 0 w 11074081"/>
              <a:gd name="connsiteY12" fmla="*/ 849086 h 3368351"/>
              <a:gd name="connsiteX0" fmla="*/ 0 w 11076851"/>
              <a:gd name="connsiteY0" fmla="*/ 849086 h 3368351"/>
              <a:gd name="connsiteX1" fmla="*/ 1259633 w 11076851"/>
              <a:gd name="connsiteY1" fmla="*/ 3265715 h 3368351"/>
              <a:gd name="connsiteX2" fmla="*/ 2043404 w 11076851"/>
              <a:gd name="connsiteY2" fmla="*/ 2267339 h 3368351"/>
              <a:gd name="connsiteX3" fmla="*/ 6288833 w 11076851"/>
              <a:gd name="connsiteY3" fmla="*/ 3368351 h 3368351"/>
              <a:gd name="connsiteX4" fmla="*/ 11065329 w 11076851"/>
              <a:gd name="connsiteY4" fmla="*/ 1361881 h 3368351"/>
              <a:gd name="connsiteX5" fmla="*/ 11074076 w 11076851"/>
              <a:gd name="connsiteY5" fmla="*/ 66287 h 3368351"/>
              <a:gd name="connsiteX6" fmla="*/ 8444204 w 11076851"/>
              <a:gd name="connsiteY6" fmla="*/ 0 h 3368351"/>
              <a:gd name="connsiteX7" fmla="*/ 6307494 w 11076851"/>
              <a:gd name="connsiteY7" fmla="*/ 1791478 h 3368351"/>
              <a:gd name="connsiteX8" fmla="*/ 1996751 w 11076851"/>
              <a:gd name="connsiteY8" fmla="*/ 1212980 h 3368351"/>
              <a:gd name="connsiteX9" fmla="*/ 1324947 w 11076851"/>
              <a:gd name="connsiteY9" fmla="*/ 2220686 h 3368351"/>
              <a:gd name="connsiteX10" fmla="*/ 195943 w 11076851"/>
              <a:gd name="connsiteY10" fmla="*/ 709127 h 3368351"/>
              <a:gd name="connsiteX11" fmla="*/ 289249 w 11076851"/>
              <a:gd name="connsiteY11" fmla="*/ 989045 h 3368351"/>
              <a:gd name="connsiteX12" fmla="*/ 0 w 11076851"/>
              <a:gd name="connsiteY12" fmla="*/ 849086 h 3368351"/>
              <a:gd name="connsiteX0" fmla="*/ 0 w 11074136"/>
              <a:gd name="connsiteY0" fmla="*/ 849086 h 3368351"/>
              <a:gd name="connsiteX1" fmla="*/ 1259633 w 11074136"/>
              <a:gd name="connsiteY1" fmla="*/ 3265715 h 3368351"/>
              <a:gd name="connsiteX2" fmla="*/ 2043404 w 11074136"/>
              <a:gd name="connsiteY2" fmla="*/ 2267339 h 3368351"/>
              <a:gd name="connsiteX3" fmla="*/ 6288833 w 11074136"/>
              <a:gd name="connsiteY3" fmla="*/ 3368351 h 3368351"/>
              <a:gd name="connsiteX4" fmla="*/ 11055804 w 11074136"/>
              <a:gd name="connsiteY4" fmla="*/ 2019106 h 3368351"/>
              <a:gd name="connsiteX5" fmla="*/ 11074076 w 11074136"/>
              <a:gd name="connsiteY5" fmla="*/ 66287 h 3368351"/>
              <a:gd name="connsiteX6" fmla="*/ 8444204 w 11074136"/>
              <a:gd name="connsiteY6" fmla="*/ 0 h 3368351"/>
              <a:gd name="connsiteX7" fmla="*/ 6307494 w 11074136"/>
              <a:gd name="connsiteY7" fmla="*/ 1791478 h 3368351"/>
              <a:gd name="connsiteX8" fmla="*/ 1996751 w 11074136"/>
              <a:gd name="connsiteY8" fmla="*/ 1212980 h 3368351"/>
              <a:gd name="connsiteX9" fmla="*/ 1324947 w 11074136"/>
              <a:gd name="connsiteY9" fmla="*/ 2220686 h 3368351"/>
              <a:gd name="connsiteX10" fmla="*/ 195943 w 11074136"/>
              <a:gd name="connsiteY10" fmla="*/ 709127 h 3368351"/>
              <a:gd name="connsiteX11" fmla="*/ 289249 w 11074136"/>
              <a:gd name="connsiteY11" fmla="*/ 989045 h 3368351"/>
              <a:gd name="connsiteX12" fmla="*/ 0 w 11074136"/>
              <a:gd name="connsiteY12" fmla="*/ 849086 h 3368351"/>
              <a:gd name="connsiteX0" fmla="*/ 0 w 11076851"/>
              <a:gd name="connsiteY0" fmla="*/ 849086 h 3368351"/>
              <a:gd name="connsiteX1" fmla="*/ 1259633 w 11076851"/>
              <a:gd name="connsiteY1" fmla="*/ 3265715 h 3368351"/>
              <a:gd name="connsiteX2" fmla="*/ 2043404 w 11076851"/>
              <a:gd name="connsiteY2" fmla="*/ 2267339 h 3368351"/>
              <a:gd name="connsiteX3" fmla="*/ 6288833 w 11076851"/>
              <a:gd name="connsiteY3" fmla="*/ 3368351 h 3368351"/>
              <a:gd name="connsiteX4" fmla="*/ 11065329 w 11076851"/>
              <a:gd name="connsiteY4" fmla="*/ 2371531 h 3368351"/>
              <a:gd name="connsiteX5" fmla="*/ 11074076 w 11076851"/>
              <a:gd name="connsiteY5" fmla="*/ 66287 h 3368351"/>
              <a:gd name="connsiteX6" fmla="*/ 8444204 w 11076851"/>
              <a:gd name="connsiteY6" fmla="*/ 0 h 3368351"/>
              <a:gd name="connsiteX7" fmla="*/ 6307494 w 11076851"/>
              <a:gd name="connsiteY7" fmla="*/ 1791478 h 3368351"/>
              <a:gd name="connsiteX8" fmla="*/ 1996751 w 11076851"/>
              <a:gd name="connsiteY8" fmla="*/ 1212980 h 3368351"/>
              <a:gd name="connsiteX9" fmla="*/ 1324947 w 11076851"/>
              <a:gd name="connsiteY9" fmla="*/ 2220686 h 3368351"/>
              <a:gd name="connsiteX10" fmla="*/ 195943 w 11076851"/>
              <a:gd name="connsiteY10" fmla="*/ 709127 h 3368351"/>
              <a:gd name="connsiteX11" fmla="*/ 289249 w 11076851"/>
              <a:gd name="connsiteY11" fmla="*/ 989045 h 3368351"/>
              <a:gd name="connsiteX12" fmla="*/ 0 w 11076851"/>
              <a:gd name="connsiteY12" fmla="*/ 849086 h 3368351"/>
              <a:gd name="connsiteX0" fmla="*/ 0 w 11076851"/>
              <a:gd name="connsiteY0" fmla="*/ 849086 h 3368351"/>
              <a:gd name="connsiteX1" fmla="*/ 1259633 w 11076851"/>
              <a:gd name="connsiteY1" fmla="*/ 3265715 h 3368351"/>
              <a:gd name="connsiteX2" fmla="*/ 2043404 w 11076851"/>
              <a:gd name="connsiteY2" fmla="*/ 2267339 h 3368351"/>
              <a:gd name="connsiteX3" fmla="*/ 6288833 w 11076851"/>
              <a:gd name="connsiteY3" fmla="*/ 3368351 h 3368351"/>
              <a:gd name="connsiteX4" fmla="*/ 11065329 w 11076851"/>
              <a:gd name="connsiteY4" fmla="*/ 2371531 h 3368351"/>
              <a:gd name="connsiteX5" fmla="*/ 11074076 w 11076851"/>
              <a:gd name="connsiteY5" fmla="*/ 66287 h 3368351"/>
              <a:gd name="connsiteX6" fmla="*/ 8444204 w 11076851"/>
              <a:gd name="connsiteY6" fmla="*/ 0 h 3368351"/>
              <a:gd name="connsiteX7" fmla="*/ 6345594 w 11076851"/>
              <a:gd name="connsiteY7" fmla="*/ 2858278 h 3368351"/>
              <a:gd name="connsiteX8" fmla="*/ 1996751 w 11076851"/>
              <a:gd name="connsiteY8" fmla="*/ 1212980 h 3368351"/>
              <a:gd name="connsiteX9" fmla="*/ 1324947 w 11076851"/>
              <a:gd name="connsiteY9" fmla="*/ 2220686 h 3368351"/>
              <a:gd name="connsiteX10" fmla="*/ 195943 w 11076851"/>
              <a:gd name="connsiteY10" fmla="*/ 709127 h 3368351"/>
              <a:gd name="connsiteX11" fmla="*/ 289249 w 11076851"/>
              <a:gd name="connsiteY11" fmla="*/ 989045 h 3368351"/>
              <a:gd name="connsiteX12" fmla="*/ 0 w 11076851"/>
              <a:gd name="connsiteY12" fmla="*/ 849086 h 3368351"/>
              <a:gd name="connsiteX0" fmla="*/ 0 w 11076851"/>
              <a:gd name="connsiteY0" fmla="*/ 849086 h 3368351"/>
              <a:gd name="connsiteX1" fmla="*/ 1259633 w 11076851"/>
              <a:gd name="connsiteY1" fmla="*/ 3265715 h 3368351"/>
              <a:gd name="connsiteX2" fmla="*/ 2043404 w 11076851"/>
              <a:gd name="connsiteY2" fmla="*/ 2267339 h 3368351"/>
              <a:gd name="connsiteX3" fmla="*/ 6288833 w 11076851"/>
              <a:gd name="connsiteY3" fmla="*/ 3368351 h 3368351"/>
              <a:gd name="connsiteX4" fmla="*/ 11065329 w 11076851"/>
              <a:gd name="connsiteY4" fmla="*/ 2371531 h 3368351"/>
              <a:gd name="connsiteX5" fmla="*/ 11074076 w 11076851"/>
              <a:gd name="connsiteY5" fmla="*/ 66287 h 3368351"/>
              <a:gd name="connsiteX6" fmla="*/ 8444204 w 11076851"/>
              <a:gd name="connsiteY6" fmla="*/ 0 h 3368351"/>
              <a:gd name="connsiteX7" fmla="*/ 5774094 w 11076851"/>
              <a:gd name="connsiteY7" fmla="*/ 1610503 h 3368351"/>
              <a:gd name="connsiteX8" fmla="*/ 1996751 w 11076851"/>
              <a:gd name="connsiteY8" fmla="*/ 1212980 h 3368351"/>
              <a:gd name="connsiteX9" fmla="*/ 1324947 w 11076851"/>
              <a:gd name="connsiteY9" fmla="*/ 2220686 h 3368351"/>
              <a:gd name="connsiteX10" fmla="*/ 195943 w 11076851"/>
              <a:gd name="connsiteY10" fmla="*/ 709127 h 3368351"/>
              <a:gd name="connsiteX11" fmla="*/ 289249 w 11076851"/>
              <a:gd name="connsiteY11" fmla="*/ 989045 h 3368351"/>
              <a:gd name="connsiteX12" fmla="*/ 0 w 11076851"/>
              <a:gd name="connsiteY12" fmla="*/ 849086 h 3368351"/>
              <a:gd name="connsiteX0" fmla="*/ 0 w 11076851"/>
              <a:gd name="connsiteY0" fmla="*/ 782799 h 3302064"/>
              <a:gd name="connsiteX1" fmla="*/ 1259633 w 11076851"/>
              <a:gd name="connsiteY1" fmla="*/ 3199428 h 3302064"/>
              <a:gd name="connsiteX2" fmla="*/ 2043404 w 11076851"/>
              <a:gd name="connsiteY2" fmla="*/ 2201052 h 3302064"/>
              <a:gd name="connsiteX3" fmla="*/ 6288833 w 11076851"/>
              <a:gd name="connsiteY3" fmla="*/ 3302064 h 3302064"/>
              <a:gd name="connsiteX4" fmla="*/ 11065329 w 11076851"/>
              <a:gd name="connsiteY4" fmla="*/ 2305244 h 3302064"/>
              <a:gd name="connsiteX5" fmla="*/ 11074076 w 11076851"/>
              <a:gd name="connsiteY5" fmla="*/ 0 h 3302064"/>
              <a:gd name="connsiteX6" fmla="*/ 4881854 w 11076851"/>
              <a:gd name="connsiteY6" fmla="*/ 19438 h 3302064"/>
              <a:gd name="connsiteX7" fmla="*/ 5774094 w 11076851"/>
              <a:gd name="connsiteY7" fmla="*/ 1544216 h 3302064"/>
              <a:gd name="connsiteX8" fmla="*/ 1996751 w 11076851"/>
              <a:gd name="connsiteY8" fmla="*/ 1146693 h 3302064"/>
              <a:gd name="connsiteX9" fmla="*/ 1324947 w 11076851"/>
              <a:gd name="connsiteY9" fmla="*/ 2154399 h 3302064"/>
              <a:gd name="connsiteX10" fmla="*/ 195943 w 11076851"/>
              <a:gd name="connsiteY10" fmla="*/ 642840 h 3302064"/>
              <a:gd name="connsiteX11" fmla="*/ 289249 w 11076851"/>
              <a:gd name="connsiteY11" fmla="*/ 922758 h 3302064"/>
              <a:gd name="connsiteX12" fmla="*/ 0 w 11076851"/>
              <a:gd name="connsiteY12" fmla="*/ 782799 h 3302064"/>
              <a:gd name="connsiteX0" fmla="*/ 0 w 11076851"/>
              <a:gd name="connsiteY0" fmla="*/ 782799 h 3302064"/>
              <a:gd name="connsiteX1" fmla="*/ 1259633 w 11076851"/>
              <a:gd name="connsiteY1" fmla="*/ 3199428 h 3302064"/>
              <a:gd name="connsiteX2" fmla="*/ 2043404 w 11076851"/>
              <a:gd name="connsiteY2" fmla="*/ 2201052 h 3302064"/>
              <a:gd name="connsiteX3" fmla="*/ 6288833 w 11076851"/>
              <a:gd name="connsiteY3" fmla="*/ 3302064 h 3302064"/>
              <a:gd name="connsiteX4" fmla="*/ 11065329 w 11076851"/>
              <a:gd name="connsiteY4" fmla="*/ 2305244 h 3302064"/>
              <a:gd name="connsiteX5" fmla="*/ 11074076 w 11076851"/>
              <a:gd name="connsiteY5" fmla="*/ 0 h 3302064"/>
              <a:gd name="connsiteX6" fmla="*/ 4881854 w 11076851"/>
              <a:gd name="connsiteY6" fmla="*/ 19438 h 3302064"/>
              <a:gd name="connsiteX7" fmla="*/ 5130282 w 11076851"/>
              <a:gd name="connsiteY7" fmla="*/ 1133669 h 3302064"/>
              <a:gd name="connsiteX8" fmla="*/ 1996751 w 11076851"/>
              <a:gd name="connsiteY8" fmla="*/ 1146693 h 3302064"/>
              <a:gd name="connsiteX9" fmla="*/ 1324947 w 11076851"/>
              <a:gd name="connsiteY9" fmla="*/ 2154399 h 3302064"/>
              <a:gd name="connsiteX10" fmla="*/ 195943 w 11076851"/>
              <a:gd name="connsiteY10" fmla="*/ 642840 h 3302064"/>
              <a:gd name="connsiteX11" fmla="*/ 289249 w 11076851"/>
              <a:gd name="connsiteY11" fmla="*/ 922758 h 3302064"/>
              <a:gd name="connsiteX12" fmla="*/ 0 w 11076851"/>
              <a:gd name="connsiteY12" fmla="*/ 782799 h 330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76851" h="3302064">
                <a:moveTo>
                  <a:pt x="0" y="782799"/>
                </a:moveTo>
                <a:lnTo>
                  <a:pt x="1259633" y="3199428"/>
                </a:lnTo>
                <a:lnTo>
                  <a:pt x="2043404" y="2201052"/>
                </a:lnTo>
                <a:lnTo>
                  <a:pt x="6288833" y="3302064"/>
                </a:lnTo>
                <a:lnTo>
                  <a:pt x="11065329" y="2305244"/>
                </a:lnTo>
                <a:cubicBezTo>
                  <a:pt x="11084120" y="2289304"/>
                  <a:pt x="11074335" y="1873315"/>
                  <a:pt x="11074076" y="0"/>
                </a:cubicBezTo>
                <a:lnTo>
                  <a:pt x="4881854" y="19438"/>
                </a:lnTo>
                <a:lnTo>
                  <a:pt x="5130282" y="1133669"/>
                </a:lnTo>
                <a:lnTo>
                  <a:pt x="1996751" y="1146693"/>
                </a:lnTo>
                <a:lnTo>
                  <a:pt x="1324947" y="2154399"/>
                </a:lnTo>
                <a:lnTo>
                  <a:pt x="195943" y="642840"/>
                </a:lnTo>
                <a:lnTo>
                  <a:pt x="289249" y="922758"/>
                </a:lnTo>
                <a:lnTo>
                  <a:pt x="0" y="782799"/>
                </a:lnTo>
                <a:close/>
              </a:path>
            </a:pathLst>
          </a:custGeom>
          <a:solidFill>
            <a:srgbClr val="ED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по форме объекта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465BDC-CF6E-482B-B333-D92170185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70402">
            <a:off x="10447623" y="-17"/>
            <a:ext cx="1292949" cy="11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6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69DC0-09D0-440A-B222-AC98CD9FE2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429000"/>
            <a:ext cx="10515600" cy="1133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294BD6-87F0-4CD1-AC02-1B95ED9586E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606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25593-E159-4540-A5F3-4D1219DC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58F8C-2926-4583-A6A8-AC2321A7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D567CAFC-32ED-4413-99D4-9120585A7057}"/>
              </a:ext>
            </a:extLst>
          </p:cNvPr>
          <p:cNvSpPr/>
          <p:nvPr userDrawn="1"/>
        </p:nvSpPr>
        <p:spPr>
          <a:xfrm>
            <a:off x="644849" y="-9330"/>
            <a:ext cx="11597951" cy="3340358"/>
          </a:xfrm>
          <a:custGeom>
            <a:avLst/>
            <a:gdLst>
              <a:gd name="connsiteX0" fmla="*/ 0 w 11597951"/>
              <a:gd name="connsiteY0" fmla="*/ 849086 h 3368351"/>
              <a:gd name="connsiteX1" fmla="*/ 1259633 w 11597951"/>
              <a:gd name="connsiteY1" fmla="*/ 3265715 h 3368351"/>
              <a:gd name="connsiteX2" fmla="*/ 2043404 w 11597951"/>
              <a:gd name="connsiteY2" fmla="*/ 2267339 h 3368351"/>
              <a:gd name="connsiteX3" fmla="*/ 6288833 w 11597951"/>
              <a:gd name="connsiteY3" fmla="*/ 3368351 h 3368351"/>
              <a:gd name="connsiteX4" fmla="*/ 11560629 w 11597951"/>
              <a:gd name="connsiteY4" fmla="*/ 2295331 h 3368351"/>
              <a:gd name="connsiteX5" fmla="*/ 11597951 w 11597951"/>
              <a:gd name="connsiteY5" fmla="*/ 18662 h 3368351"/>
              <a:gd name="connsiteX6" fmla="*/ 8444204 w 11597951"/>
              <a:gd name="connsiteY6" fmla="*/ 0 h 3368351"/>
              <a:gd name="connsiteX7" fmla="*/ 6307494 w 11597951"/>
              <a:gd name="connsiteY7" fmla="*/ 1791478 h 3368351"/>
              <a:gd name="connsiteX8" fmla="*/ 1996751 w 11597951"/>
              <a:gd name="connsiteY8" fmla="*/ 1212980 h 3368351"/>
              <a:gd name="connsiteX9" fmla="*/ 1324947 w 11597951"/>
              <a:gd name="connsiteY9" fmla="*/ 2220686 h 3368351"/>
              <a:gd name="connsiteX10" fmla="*/ 195943 w 11597951"/>
              <a:gd name="connsiteY10" fmla="*/ 709127 h 3368351"/>
              <a:gd name="connsiteX11" fmla="*/ 289249 w 11597951"/>
              <a:gd name="connsiteY11" fmla="*/ 989045 h 3368351"/>
              <a:gd name="connsiteX12" fmla="*/ 0 w 11597951"/>
              <a:gd name="connsiteY12" fmla="*/ 849086 h 3368351"/>
              <a:gd name="connsiteX0" fmla="*/ 0 w 11597951"/>
              <a:gd name="connsiteY0" fmla="*/ 839755 h 3359020"/>
              <a:gd name="connsiteX1" fmla="*/ 1259633 w 11597951"/>
              <a:gd name="connsiteY1" fmla="*/ 3256384 h 3359020"/>
              <a:gd name="connsiteX2" fmla="*/ 2043404 w 11597951"/>
              <a:gd name="connsiteY2" fmla="*/ 2258008 h 3359020"/>
              <a:gd name="connsiteX3" fmla="*/ 6288833 w 11597951"/>
              <a:gd name="connsiteY3" fmla="*/ 3359020 h 3359020"/>
              <a:gd name="connsiteX4" fmla="*/ 11560629 w 11597951"/>
              <a:gd name="connsiteY4" fmla="*/ 2286000 h 3359020"/>
              <a:gd name="connsiteX5" fmla="*/ 11597951 w 11597951"/>
              <a:gd name="connsiteY5" fmla="*/ 9331 h 3359020"/>
              <a:gd name="connsiteX6" fmla="*/ 6615404 w 11597951"/>
              <a:gd name="connsiteY6" fmla="*/ 0 h 3359020"/>
              <a:gd name="connsiteX7" fmla="*/ 6307494 w 11597951"/>
              <a:gd name="connsiteY7" fmla="*/ 1782147 h 3359020"/>
              <a:gd name="connsiteX8" fmla="*/ 1996751 w 11597951"/>
              <a:gd name="connsiteY8" fmla="*/ 1203649 h 3359020"/>
              <a:gd name="connsiteX9" fmla="*/ 1324947 w 11597951"/>
              <a:gd name="connsiteY9" fmla="*/ 2211355 h 3359020"/>
              <a:gd name="connsiteX10" fmla="*/ 195943 w 11597951"/>
              <a:gd name="connsiteY10" fmla="*/ 699796 h 3359020"/>
              <a:gd name="connsiteX11" fmla="*/ 289249 w 11597951"/>
              <a:gd name="connsiteY11" fmla="*/ 979714 h 3359020"/>
              <a:gd name="connsiteX12" fmla="*/ 0 w 11597951"/>
              <a:gd name="connsiteY12" fmla="*/ 839755 h 3359020"/>
              <a:gd name="connsiteX0" fmla="*/ 0 w 11597951"/>
              <a:gd name="connsiteY0" fmla="*/ 839755 h 3359020"/>
              <a:gd name="connsiteX1" fmla="*/ 1259633 w 11597951"/>
              <a:gd name="connsiteY1" fmla="*/ 3256384 h 3359020"/>
              <a:gd name="connsiteX2" fmla="*/ 2043404 w 11597951"/>
              <a:gd name="connsiteY2" fmla="*/ 2258008 h 3359020"/>
              <a:gd name="connsiteX3" fmla="*/ 6288833 w 11597951"/>
              <a:gd name="connsiteY3" fmla="*/ 3359020 h 3359020"/>
              <a:gd name="connsiteX4" fmla="*/ 11560629 w 11597951"/>
              <a:gd name="connsiteY4" fmla="*/ 2286000 h 3359020"/>
              <a:gd name="connsiteX5" fmla="*/ 11597951 w 11597951"/>
              <a:gd name="connsiteY5" fmla="*/ 9331 h 3359020"/>
              <a:gd name="connsiteX6" fmla="*/ 6615404 w 11597951"/>
              <a:gd name="connsiteY6" fmla="*/ 0 h 3359020"/>
              <a:gd name="connsiteX7" fmla="*/ 5411755 w 11597951"/>
              <a:gd name="connsiteY7" fmla="*/ 961053 h 3359020"/>
              <a:gd name="connsiteX8" fmla="*/ 1996751 w 11597951"/>
              <a:gd name="connsiteY8" fmla="*/ 1203649 h 3359020"/>
              <a:gd name="connsiteX9" fmla="*/ 1324947 w 11597951"/>
              <a:gd name="connsiteY9" fmla="*/ 2211355 h 3359020"/>
              <a:gd name="connsiteX10" fmla="*/ 195943 w 11597951"/>
              <a:gd name="connsiteY10" fmla="*/ 699796 h 3359020"/>
              <a:gd name="connsiteX11" fmla="*/ 289249 w 11597951"/>
              <a:gd name="connsiteY11" fmla="*/ 979714 h 3359020"/>
              <a:gd name="connsiteX12" fmla="*/ 0 w 11597951"/>
              <a:gd name="connsiteY12" fmla="*/ 839755 h 3359020"/>
              <a:gd name="connsiteX0" fmla="*/ 0 w 11597951"/>
              <a:gd name="connsiteY0" fmla="*/ 839755 h 3321697"/>
              <a:gd name="connsiteX1" fmla="*/ 1259633 w 11597951"/>
              <a:gd name="connsiteY1" fmla="*/ 3256384 h 3321697"/>
              <a:gd name="connsiteX2" fmla="*/ 2043404 w 11597951"/>
              <a:gd name="connsiteY2" fmla="*/ 2258008 h 3321697"/>
              <a:gd name="connsiteX3" fmla="*/ 5075854 w 11597951"/>
              <a:gd name="connsiteY3" fmla="*/ 3321697 h 3321697"/>
              <a:gd name="connsiteX4" fmla="*/ 11560629 w 11597951"/>
              <a:gd name="connsiteY4" fmla="*/ 2286000 h 3321697"/>
              <a:gd name="connsiteX5" fmla="*/ 11597951 w 11597951"/>
              <a:gd name="connsiteY5" fmla="*/ 9331 h 3321697"/>
              <a:gd name="connsiteX6" fmla="*/ 6615404 w 11597951"/>
              <a:gd name="connsiteY6" fmla="*/ 0 h 3321697"/>
              <a:gd name="connsiteX7" fmla="*/ 5411755 w 11597951"/>
              <a:gd name="connsiteY7" fmla="*/ 961053 h 3321697"/>
              <a:gd name="connsiteX8" fmla="*/ 1996751 w 11597951"/>
              <a:gd name="connsiteY8" fmla="*/ 1203649 h 3321697"/>
              <a:gd name="connsiteX9" fmla="*/ 1324947 w 11597951"/>
              <a:gd name="connsiteY9" fmla="*/ 2211355 h 3321697"/>
              <a:gd name="connsiteX10" fmla="*/ 195943 w 11597951"/>
              <a:gd name="connsiteY10" fmla="*/ 699796 h 3321697"/>
              <a:gd name="connsiteX11" fmla="*/ 289249 w 11597951"/>
              <a:gd name="connsiteY11" fmla="*/ 979714 h 3321697"/>
              <a:gd name="connsiteX12" fmla="*/ 0 w 11597951"/>
              <a:gd name="connsiteY12" fmla="*/ 839755 h 3321697"/>
              <a:gd name="connsiteX0" fmla="*/ 0 w 11597951"/>
              <a:gd name="connsiteY0" fmla="*/ 839755 h 3321697"/>
              <a:gd name="connsiteX1" fmla="*/ 1259633 w 11597951"/>
              <a:gd name="connsiteY1" fmla="*/ 3256384 h 3321697"/>
              <a:gd name="connsiteX2" fmla="*/ 2043404 w 11597951"/>
              <a:gd name="connsiteY2" fmla="*/ 2258008 h 3321697"/>
              <a:gd name="connsiteX3" fmla="*/ 5075854 w 11597951"/>
              <a:gd name="connsiteY3" fmla="*/ 3321697 h 3321697"/>
              <a:gd name="connsiteX4" fmla="*/ 11551299 w 11597951"/>
              <a:gd name="connsiteY4" fmla="*/ 3060440 h 3321697"/>
              <a:gd name="connsiteX5" fmla="*/ 11597951 w 11597951"/>
              <a:gd name="connsiteY5" fmla="*/ 9331 h 3321697"/>
              <a:gd name="connsiteX6" fmla="*/ 6615404 w 11597951"/>
              <a:gd name="connsiteY6" fmla="*/ 0 h 3321697"/>
              <a:gd name="connsiteX7" fmla="*/ 5411755 w 11597951"/>
              <a:gd name="connsiteY7" fmla="*/ 961053 h 3321697"/>
              <a:gd name="connsiteX8" fmla="*/ 1996751 w 11597951"/>
              <a:gd name="connsiteY8" fmla="*/ 1203649 h 3321697"/>
              <a:gd name="connsiteX9" fmla="*/ 1324947 w 11597951"/>
              <a:gd name="connsiteY9" fmla="*/ 2211355 h 3321697"/>
              <a:gd name="connsiteX10" fmla="*/ 195943 w 11597951"/>
              <a:gd name="connsiteY10" fmla="*/ 699796 h 3321697"/>
              <a:gd name="connsiteX11" fmla="*/ 289249 w 11597951"/>
              <a:gd name="connsiteY11" fmla="*/ 979714 h 3321697"/>
              <a:gd name="connsiteX12" fmla="*/ 0 w 11597951"/>
              <a:gd name="connsiteY12" fmla="*/ 839755 h 3321697"/>
              <a:gd name="connsiteX0" fmla="*/ 0 w 11597951"/>
              <a:gd name="connsiteY0" fmla="*/ 858416 h 3340358"/>
              <a:gd name="connsiteX1" fmla="*/ 1259633 w 11597951"/>
              <a:gd name="connsiteY1" fmla="*/ 3275045 h 3340358"/>
              <a:gd name="connsiteX2" fmla="*/ 2043404 w 11597951"/>
              <a:gd name="connsiteY2" fmla="*/ 2276669 h 3340358"/>
              <a:gd name="connsiteX3" fmla="*/ 5075854 w 11597951"/>
              <a:gd name="connsiteY3" fmla="*/ 3340358 h 3340358"/>
              <a:gd name="connsiteX4" fmla="*/ 11551299 w 11597951"/>
              <a:gd name="connsiteY4" fmla="*/ 3079101 h 3340358"/>
              <a:gd name="connsiteX5" fmla="*/ 11597951 w 11597951"/>
              <a:gd name="connsiteY5" fmla="*/ 27992 h 3340358"/>
              <a:gd name="connsiteX6" fmla="*/ 5710334 w 11597951"/>
              <a:gd name="connsiteY6" fmla="*/ 0 h 3340358"/>
              <a:gd name="connsiteX7" fmla="*/ 5411755 w 11597951"/>
              <a:gd name="connsiteY7" fmla="*/ 979714 h 3340358"/>
              <a:gd name="connsiteX8" fmla="*/ 1996751 w 11597951"/>
              <a:gd name="connsiteY8" fmla="*/ 1222310 h 3340358"/>
              <a:gd name="connsiteX9" fmla="*/ 1324947 w 11597951"/>
              <a:gd name="connsiteY9" fmla="*/ 2230016 h 3340358"/>
              <a:gd name="connsiteX10" fmla="*/ 195943 w 11597951"/>
              <a:gd name="connsiteY10" fmla="*/ 718457 h 3340358"/>
              <a:gd name="connsiteX11" fmla="*/ 289249 w 11597951"/>
              <a:gd name="connsiteY11" fmla="*/ 998375 h 3340358"/>
              <a:gd name="connsiteX12" fmla="*/ 0 w 11597951"/>
              <a:gd name="connsiteY12" fmla="*/ 858416 h 334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97951" h="3340358">
                <a:moveTo>
                  <a:pt x="0" y="858416"/>
                </a:moveTo>
                <a:lnTo>
                  <a:pt x="1259633" y="3275045"/>
                </a:lnTo>
                <a:lnTo>
                  <a:pt x="2043404" y="2276669"/>
                </a:lnTo>
                <a:lnTo>
                  <a:pt x="5075854" y="3340358"/>
                </a:lnTo>
                <a:lnTo>
                  <a:pt x="11551299" y="3079101"/>
                </a:lnTo>
                <a:lnTo>
                  <a:pt x="11597951" y="27992"/>
                </a:lnTo>
                <a:lnTo>
                  <a:pt x="5710334" y="0"/>
                </a:lnTo>
                <a:lnTo>
                  <a:pt x="5411755" y="979714"/>
                </a:lnTo>
                <a:lnTo>
                  <a:pt x="1996751" y="1222310"/>
                </a:lnTo>
                <a:lnTo>
                  <a:pt x="1324947" y="2230016"/>
                </a:lnTo>
                <a:lnTo>
                  <a:pt x="195943" y="718457"/>
                </a:lnTo>
                <a:lnTo>
                  <a:pt x="289249" y="998375"/>
                </a:lnTo>
                <a:lnTo>
                  <a:pt x="0" y="858416"/>
                </a:lnTo>
                <a:close/>
              </a:path>
            </a:pathLst>
          </a:custGeom>
          <a:solidFill>
            <a:srgbClr val="A3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по форме объекта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465BDC-CF6E-482B-B333-D92170185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13972">
            <a:off x="13936" y="101746"/>
            <a:ext cx="1261826" cy="11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2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9BF26-AD66-4325-9FAF-0FA94CED1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10725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801C1-F693-4AE7-9448-B2B2A27B0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2E3606-E49B-486D-AE4C-D6E471A75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C37E4B-E917-4094-9A43-C5AB6CBE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FBF4A-D022-48AD-83AC-F634B8EA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1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D1400-6446-49D6-833C-B41DA7322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844753-E739-4AE1-B107-BDBACD22A3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271B4C-A951-456A-BC6E-A9706C61C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AEF360-2407-41C3-9C8F-87C30F49DD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8CE983-1E71-4327-90D2-328D1290A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8B57E3-04FE-4474-9450-A192B66F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EDC8E6-7068-42FD-A89B-4AC8A140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07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94D32-E5C8-414F-9458-0A6FB973F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9645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A787F3-BC46-4419-A425-BB4C6637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538539-B9A2-495B-AB95-0BC8351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39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solidFill>
          <a:srgbClr val="ED02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E92905-C3BB-4383-ACBE-DEFC9AD3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800D8-C249-4ED2-83DE-84AEA2C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6918" y="6356349"/>
            <a:ext cx="2743200" cy="365125"/>
          </a:xfrm>
        </p:spPr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86042-9849-49C8-95AD-A80F11B9D6A4}"/>
              </a:ext>
            </a:extLst>
          </p:cNvPr>
          <p:cNvSpPr txBox="1"/>
          <p:nvPr userDrawn="1"/>
        </p:nvSpPr>
        <p:spPr>
          <a:xfrm>
            <a:off x="838200" y="3555583"/>
            <a:ext cx="61245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ЗАГЛОВКА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A070A-A26A-4D7A-8414-588FD36FC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3463">
            <a:off x="5941395" y="-514352"/>
            <a:ext cx="7787697" cy="69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Пусто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E92905-C3BB-4383-ACBE-DEFC9AD3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800D8-C249-4ED2-83DE-84AEA2C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6918" y="6356349"/>
            <a:ext cx="2743200" cy="365125"/>
          </a:xfrm>
        </p:spPr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86042-9849-49C8-95AD-A80F11B9D6A4}"/>
              </a:ext>
            </a:extLst>
          </p:cNvPr>
          <p:cNvSpPr txBox="1"/>
          <p:nvPr userDrawn="1"/>
        </p:nvSpPr>
        <p:spPr>
          <a:xfrm>
            <a:off x="923925" y="298033"/>
            <a:ext cx="5105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ЗАГЛОВКА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A070A-A26A-4D7A-8414-588FD36FC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571778">
            <a:off x="5204122" y="800099"/>
            <a:ext cx="7787697" cy="69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4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Пусто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E92905-C3BB-4383-ACBE-DEFC9AD3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800D8-C249-4ED2-83DE-84AEA2C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6918" y="6356349"/>
            <a:ext cx="2743200" cy="365125"/>
          </a:xfrm>
        </p:spPr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86042-9849-49C8-95AD-A80F11B9D6A4}"/>
              </a:ext>
            </a:extLst>
          </p:cNvPr>
          <p:cNvSpPr txBox="1"/>
          <p:nvPr userDrawn="1"/>
        </p:nvSpPr>
        <p:spPr>
          <a:xfrm>
            <a:off x="361950" y="298033"/>
            <a:ext cx="4114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6000" b="1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ЗАГЛОВКАОБРАЗЕЦ ЗАГЛОВКА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6000" b="1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ЗАГЛОВКА</a:t>
            </a:r>
          </a:p>
          <a:p>
            <a:endParaRPr lang="ru-RU" sz="6000" b="1" dirty="0">
              <a:solidFill>
                <a:srgbClr val="FFFFFF"/>
              </a:solidFill>
              <a:latin typeface="Involve Medium" panose="020B0502020202020204" pitchFamily="34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3E891AE-2DF4-46AA-ACD9-427355907203}"/>
              </a:ext>
            </a:extLst>
          </p:cNvPr>
          <p:cNvSpPr/>
          <p:nvPr userDrawn="1"/>
        </p:nvSpPr>
        <p:spPr>
          <a:xfrm rot="5400000">
            <a:off x="3793952" y="-631925"/>
            <a:ext cx="9148884" cy="8121849"/>
          </a:xfrm>
          <a:custGeom>
            <a:avLst/>
            <a:gdLst>
              <a:gd name="connsiteX0" fmla="*/ 4574442 w 9148884"/>
              <a:gd name="connsiteY0" fmla="*/ 0 h 8121849"/>
              <a:gd name="connsiteX1" fmla="*/ 4675402 w 9148884"/>
              <a:gd name="connsiteY1" fmla="*/ 140908 h 8121849"/>
              <a:gd name="connsiteX2" fmla="*/ 4692108 w 9148884"/>
              <a:gd name="connsiteY2" fmla="*/ 164151 h 8121849"/>
              <a:gd name="connsiteX3" fmla="*/ 7368643 w 9148884"/>
              <a:gd name="connsiteY3" fmla="*/ 3872078 h 8121849"/>
              <a:gd name="connsiteX4" fmla="*/ 7580732 w 9148884"/>
              <a:gd name="connsiteY4" fmla="*/ 4165517 h 8121849"/>
              <a:gd name="connsiteX5" fmla="*/ 7581458 w 9148884"/>
              <a:gd name="connsiteY5" fmla="*/ 4165517 h 8121849"/>
              <a:gd name="connsiteX6" fmla="*/ 9148884 w 9148884"/>
              <a:gd name="connsiteY6" fmla="*/ 6335798 h 8121849"/>
              <a:gd name="connsiteX7" fmla="*/ 7581458 w 9148884"/>
              <a:gd name="connsiteY7" fmla="*/ 5918883 h 8121849"/>
              <a:gd name="connsiteX8" fmla="*/ 7369369 w 9148884"/>
              <a:gd name="connsiteY8" fmla="*/ 5862229 h 8121849"/>
              <a:gd name="connsiteX9" fmla="*/ 5379945 w 9148884"/>
              <a:gd name="connsiteY9" fmla="*/ 5332007 h 8121849"/>
              <a:gd name="connsiteX10" fmla="*/ 4574442 w 9148884"/>
              <a:gd name="connsiteY10" fmla="*/ 8121849 h 8121849"/>
              <a:gd name="connsiteX11" fmla="*/ 3768939 w 9148884"/>
              <a:gd name="connsiteY11" fmla="*/ 5332007 h 8121849"/>
              <a:gd name="connsiteX12" fmla="*/ 1779515 w 9148884"/>
              <a:gd name="connsiteY12" fmla="*/ 5862229 h 8121849"/>
              <a:gd name="connsiteX13" fmla="*/ 1567426 w 9148884"/>
              <a:gd name="connsiteY13" fmla="*/ 5918883 h 8121849"/>
              <a:gd name="connsiteX14" fmla="*/ 0 w 9148884"/>
              <a:gd name="connsiteY14" fmla="*/ 6335798 h 8121849"/>
              <a:gd name="connsiteX15" fmla="*/ 1566699 w 9148884"/>
              <a:gd name="connsiteY15" fmla="*/ 4165517 h 8121849"/>
              <a:gd name="connsiteX16" fmla="*/ 1778788 w 9148884"/>
              <a:gd name="connsiteY16" fmla="*/ 3872078 h 8121849"/>
              <a:gd name="connsiteX17" fmla="*/ 4456776 w 9148884"/>
              <a:gd name="connsiteY17" fmla="*/ 163425 h 8121849"/>
              <a:gd name="connsiteX18" fmla="*/ 4473482 w 9148884"/>
              <a:gd name="connsiteY18" fmla="*/ 140182 h 812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8884" h="8121849">
                <a:moveTo>
                  <a:pt x="4574442" y="0"/>
                </a:moveTo>
                <a:cubicBezTo>
                  <a:pt x="4574442" y="0"/>
                  <a:pt x="4675402" y="140908"/>
                  <a:pt x="4675402" y="140908"/>
                </a:cubicBezTo>
                <a:lnTo>
                  <a:pt x="4692108" y="164151"/>
                </a:lnTo>
                <a:lnTo>
                  <a:pt x="7368643" y="3872078"/>
                </a:lnTo>
                <a:lnTo>
                  <a:pt x="7580732" y="4165517"/>
                </a:lnTo>
                <a:lnTo>
                  <a:pt x="7581458" y="4165517"/>
                </a:lnTo>
                <a:lnTo>
                  <a:pt x="9148884" y="6335798"/>
                </a:lnTo>
                <a:lnTo>
                  <a:pt x="7581458" y="5918883"/>
                </a:lnTo>
                <a:lnTo>
                  <a:pt x="7369369" y="5862229"/>
                </a:lnTo>
                <a:lnTo>
                  <a:pt x="5379945" y="5332007"/>
                </a:lnTo>
                <a:lnTo>
                  <a:pt x="4574442" y="8121849"/>
                </a:lnTo>
                <a:lnTo>
                  <a:pt x="3768939" y="5332007"/>
                </a:lnTo>
                <a:lnTo>
                  <a:pt x="1779515" y="5862229"/>
                </a:lnTo>
                <a:lnTo>
                  <a:pt x="1567426" y="5918883"/>
                </a:lnTo>
                <a:lnTo>
                  <a:pt x="0" y="6335798"/>
                </a:lnTo>
                <a:lnTo>
                  <a:pt x="1566699" y="4165517"/>
                </a:lnTo>
                <a:lnTo>
                  <a:pt x="1778788" y="3872078"/>
                </a:lnTo>
                <a:lnTo>
                  <a:pt x="4456776" y="163425"/>
                </a:lnTo>
                <a:cubicBezTo>
                  <a:pt x="4456776" y="163425"/>
                  <a:pt x="4473482" y="140182"/>
                  <a:pt x="4473482" y="140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МЕСТО ДЛЯ ФОТО</a:t>
            </a:r>
          </a:p>
        </p:txBody>
      </p:sp>
    </p:spTree>
    <p:extLst>
      <p:ext uri="{BB962C8B-B14F-4D97-AF65-F5344CB8AC3E}">
        <p14:creationId xmlns:p14="http://schemas.microsoft.com/office/powerpoint/2010/main" val="155100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FE730439-2087-419B-A054-12D3D56585D4}"/>
              </a:ext>
            </a:extLst>
          </p:cNvPr>
          <p:cNvSpPr/>
          <p:nvPr userDrawn="1"/>
        </p:nvSpPr>
        <p:spPr>
          <a:xfrm>
            <a:off x="-9525" y="1114425"/>
            <a:ext cx="12192000" cy="5762625"/>
          </a:xfrm>
          <a:custGeom>
            <a:avLst/>
            <a:gdLst>
              <a:gd name="connsiteX0" fmla="*/ 6057900 w 12192000"/>
              <a:gd name="connsiteY0" fmla="*/ 0 h 5762625"/>
              <a:gd name="connsiteX1" fmla="*/ 0 w 12192000"/>
              <a:gd name="connsiteY1" fmla="*/ 5762625 h 5762625"/>
              <a:gd name="connsiteX2" fmla="*/ 12192000 w 12192000"/>
              <a:gd name="connsiteY2" fmla="*/ 5743575 h 5762625"/>
              <a:gd name="connsiteX3" fmla="*/ 6305550 w 12192000"/>
              <a:gd name="connsiteY3" fmla="*/ 19050 h 5762625"/>
              <a:gd name="connsiteX4" fmla="*/ 6191250 w 12192000"/>
              <a:gd name="connsiteY4" fmla="*/ 361950 h 5762625"/>
              <a:gd name="connsiteX5" fmla="*/ 6057900 w 12192000"/>
              <a:gd name="connsiteY5" fmla="*/ 0 h 576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762625">
                <a:moveTo>
                  <a:pt x="6057900" y="0"/>
                </a:moveTo>
                <a:lnTo>
                  <a:pt x="0" y="5762625"/>
                </a:lnTo>
                <a:lnTo>
                  <a:pt x="12192000" y="5743575"/>
                </a:lnTo>
                <a:lnTo>
                  <a:pt x="6305550" y="19050"/>
                </a:lnTo>
                <a:lnTo>
                  <a:pt x="6191250" y="361950"/>
                </a:lnTo>
                <a:lnTo>
                  <a:pt x="6057900" y="0"/>
                </a:lnTo>
                <a:close/>
              </a:path>
            </a:pathLst>
          </a:custGeom>
          <a:solidFill>
            <a:srgbClr val="A3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6390" y="2696767"/>
            <a:ext cx="6610350" cy="1892696"/>
          </a:xfrm>
        </p:spPr>
        <p:txBody>
          <a:bodyPr anchor="b"/>
          <a:lstStyle>
            <a:lvl1pPr algn="ctr">
              <a:defRPr sz="6000">
                <a:solidFill>
                  <a:srgbClr val="06065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66390" y="4681538"/>
            <a:ext cx="6610350" cy="44887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606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163" y="6356350"/>
            <a:ext cx="4114800" cy="365125"/>
          </a:xfrm>
        </p:spPr>
        <p:txBody>
          <a:bodyPr/>
          <a:lstStyle>
            <a:lvl1pPr algn="ctr">
              <a:defRPr>
                <a:solidFill>
                  <a:srgbClr val="06065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E50EB0-7CA4-4952-8F27-7E27C9E72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7188" y="302430"/>
            <a:ext cx="1434150" cy="1274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05480F-B5E3-4F17-9AD8-B9EE075FCF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8408" y="5216154"/>
            <a:ext cx="706310" cy="10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41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Пустой слайд">
    <p:bg>
      <p:bgPr>
        <a:solidFill>
          <a:srgbClr val="ED02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E92905-C3BB-4383-ACBE-DEFC9AD3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800D8-C249-4ED2-83DE-84AEA2C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6918" y="6356349"/>
            <a:ext cx="2743200" cy="365125"/>
          </a:xfrm>
        </p:spPr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86042-9849-49C8-95AD-A80F11B9D6A4}"/>
              </a:ext>
            </a:extLst>
          </p:cNvPr>
          <p:cNvSpPr txBox="1"/>
          <p:nvPr userDrawn="1"/>
        </p:nvSpPr>
        <p:spPr>
          <a:xfrm>
            <a:off x="361950" y="298033"/>
            <a:ext cx="4114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6000" b="1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ЗАГЛОВКАОБРАЗЕЦ ЗАГЛОВКА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6000" b="1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ЗАГЛОВКА</a:t>
            </a:r>
          </a:p>
          <a:p>
            <a:endParaRPr lang="ru-RU" sz="6000" b="1" dirty="0">
              <a:solidFill>
                <a:srgbClr val="FFFFFF"/>
              </a:solidFill>
              <a:latin typeface="Involve Medium" panose="020B0502020202020204" pitchFamily="34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3E891AE-2DF4-46AA-ACD9-427355907203}"/>
              </a:ext>
            </a:extLst>
          </p:cNvPr>
          <p:cNvSpPr/>
          <p:nvPr userDrawn="1"/>
        </p:nvSpPr>
        <p:spPr>
          <a:xfrm rot="5400000">
            <a:off x="3793952" y="-631925"/>
            <a:ext cx="9148884" cy="8121849"/>
          </a:xfrm>
          <a:custGeom>
            <a:avLst/>
            <a:gdLst>
              <a:gd name="connsiteX0" fmla="*/ 4574442 w 9148884"/>
              <a:gd name="connsiteY0" fmla="*/ 0 h 8121849"/>
              <a:gd name="connsiteX1" fmla="*/ 4675402 w 9148884"/>
              <a:gd name="connsiteY1" fmla="*/ 140908 h 8121849"/>
              <a:gd name="connsiteX2" fmla="*/ 4692108 w 9148884"/>
              <a:gd name="connsiteY2" fmla="*/ 164151 h 8121849"/>
              <a:gd name="connsiteX3" fmla="*/ 7368643 w 9148884"/>
              <a:gd name="connsiteY3" fmla="*/ 3872078 h 8121849"/>
              <a:gd name="connsiteX4" fmla="*/ 7580732 w 9148884"/>
              <a:gd name="connsiteY4" fmla="*/ 4165517 h 8121849"/>
              <a:gd name="connsiteX5" fmla="*/ 7581458 w 9148884"/>
              <a:gd name="connsiteY5" fmla="*/ 4165517 h 8121849"/>
              <a:gd name="connsiteX6" fmla="*/ 9148884 w 9148884"/>
              <a:gd name="connsiteY6" fmla="*/ 6335798 h 8121849"/>
              <a:gd name="connsiteX7" fmla="*/ 7581458 w 9148884"/>
              <a:gd name="connsiteY7" fmla="*/ 5918883 h 8121849"/>
              <a:gd name="connsiteX8" fmla="*/ 7369369 w 9148884"/>
              <a:gd name="connsiteY8" fmla="*/ 5862229 h 8121849"/>
              <a:gd name="connsiteX9" fmla="*/ 5379945 w 9148884"/>
              <a:gd name="connsiteY9" fmla="*/ 5332007 h 8121849"/>
              <a:gd name="connsiteX10" fmla="*/ 4574442 w 9148884"/>
              <a:gd name="connsiteY10" fmla="*/ 8121849 h 8121849"/>
              <a:gd name="connsiteX11" fmla="*/ 3768939 w 9148884"/>
              <a:gd name="connsiteY11" fmla="*/ 5332007 h 8121849"/>
              <a:gd name="connsiteX12" fmla="*/ 1779515 w 9148884"/>
              <a:gd name="connsiteY12" fmla="*/ 5862229 h 8121849"/>
              <a:gd name="connsiteX13" fmla="*/ 1567426 w 9148884"/>
              <a:gd name="connsiteY13" fmla="*/ 5918883 h 8121849"/>
              <a:gd name="connsiteX14" fmla="*/ 0 w 9148884"/>
              <a:gd name="connsiteY14" fmla="*/ 6335798 h 8121849"/>
              <a:gd name="connsiteX15" fmla="*/ 1566699 w 9148884"/>
              <a:gd name="connsiteY15" fmla="*/ 4165517 h 8121849"/>
              <a:gd name="connsiteX16" fmla="*/ 1778788 w 9148884"/>
              <a:gd name="connsiteY16" fmla="*/ 3872078 h 8121849"/>
              <a:gd name="connsiteX17" fmla="*/ 4456776 w 9148884"/>
              <a:gd name="connsiteY17" fmla="*/ 163425 h 8121849"/>
              <a:gd name="connsiteX18" fmla="*/ 4473482 w 9148884"/>
              <a:gd name="connsiteY18" fmla="*/ 140182 h 812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8884" h="8121849">
                <a:moveTo>
                  <a:pt x="4574442" y="0"/>
                </a:moveTo>
                <a:cubicBezTo>
                  <a:pt x="4574442" y="0"/>
                  <a:pt x="4675402" y="140908"/>
                  <a:pt x="4675402" y="140908"/>
                </a:cubicBezTo>
                <a:lnTo>
                  <a:pt x="4692108" y="164151"/>
                </a:lnTo>
                <a:lnTo>
                  <a:pt x="7368643" y="3872078"/>
                </a:lnTo>
                <a:lnTo>
                  <a:pt x="7580732" y="4165517"/>
                </a:lnTo>
                <a:lnTo>
                  <a:pt x="7581458" y="4165517"/>
                </a:lnTo>
                <a:lnTo>
                  <a:pt x="9148884" y="6335798"/>
                </a:lnTo>
                <a:lnTo>
                  <a:pt x="7581458" y="5918883"/>
                </a:lnTo>
                <a:lnTo>
                  <a:pt x="7369369" y="5862229"/>
                </a:lnTo>
                <a:lnTo>
                  <a:pt x="5379945" y="5332007"/>
                </a:lnTo>
                <a:lnTo>
                  <a:pt x="4574442" y="8121849"/>
                </a:lnTo>
                <a:lnTo>
                  <a:pt x="3768939" y="5332007"/>
                </a:lnTo>
                <a:lnTo>
                  <a:pt x="1779515" y="5862229"/>
                </a:lnTo>
                <a:lnTo>
                  <a:pt x="1567426" y="5918883"/>
                </a:lnTo>
                <a:lnTo>
                  <a:pt x="0" y="6335798"/>
                </a:lnTo>
                <a:lnTo>
                  <a:pt x="1566699" y="4165517"/>
                </a:lnTo>
                <a:lnTo>
                  <a:pt x="1778788" y="3872078"/>
                </a:lnTo>
                <a:lnTo>
                  <a:pt x="4456776" y="163425"/>
                </a:lnTo>
                <a:cubicBezTo>
                  <a:pt x="4456776" y="163425"/>
                  <a:pt x="4473482" y="140182"/>
                  <a:pt x="4473482" y="140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Пустой слайд">
    <p:bg>
      <p:bgPr>
        <a:solidFill>
          <a:srgbClr val="ED02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E92905-C3BB-4383-ACBE-DEFC9AD3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800D8-C249-4ED2-83DE-84AEA2C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6918" y="6356349"/>
            <a:ext cx="2743200" cy="365125"/>
          </a:xfrm>
        </p:spPr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86042-9849-49C8-95AD-A80F11B9D6A4}"/>
              </a:ext>
            </a:extLst>
          </p:cNvPr>
          <p:cNvSpPr txBox="1"/>
          <p:nvPr userDrawn="1"/>
        </p:nvSpPr>
        <p:spPr>
          <a:xfrm>
            <a:off x="682923" y="501651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6000" b="1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ЗАГЛОВКА ОБРАЗЕЦ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231A4462-B5E4-481A-8449-41AEF79C845B}"/>
              </a:ext>
            </a:extLst>
          </p:cNvPr>
          <p:cNvSpPr/>
          <p:nvPr userDrawn="1"/>
        </p:nvSpPr>
        <p:spPr>
          <a:xfrm rot="16200000">
            <a:off x="4402759" y="-2394917"/>
            <a:ext cx="9803158" cy="8702675"/>
          </a:xfrm>
          <a:custGeom>
            <a:avLst/>
            <a:gdLst>
              <a:gd name="connsiteX0" fmla="*/ 4574442 w 9148884"/>
              <a:gd name="connsiteY0" fmla="*/ 0 h 8121849"/>
              <a:gd name="connsiteX1" fmla="*/ 4675402 w 9148884"/>
              <a:gd name="connsiteY1" fmla="*/ 140908 h 8121849"/>
              <a:gd name="connsiteX2" fmla="*/ 4692108 w 9148884"/>
              <a:gd name="connsiteY2" fmla="*/ 164151 h 8121849"/>
              <a:gd name="connsiteX3" fmla="*/ 7368643 w 9148884"/>
              <a:gd name="connsiteY3" fmla="*/ 3872078 h 8121849"/>
              <a:gd name="connsiteX4" fmla="*/ 7580732 w 9148884"/>
              <a:gd name="connsiteY4" fmla="*/ 4165517 h 8121849"/>
              <a:gd name="connsiteX5" fmla="*/ 7581458 w 9148884"/>
              <a:gd name="connsiteY5" fmla="*/ 4165517 h 8121849"/>
              <a:gd name="connsiteX6" fmla="*/ 9148884 w 9148884"/>
              <a:gd name="connsiteY6" fmla="*/ 6335798 h 8121849"/>
              <a:gd name="connsiteX7" fmla="*/ 7581458 w 9148884"/>
              <a:gd name="connsiteY7" fmla="*/ 5918883 h 8121849"/>
              <a:gd name="connsiteX8" fmla="*/ 7369369 w 9148884"/>
              <a:gd name="connsiteY8" fmla="*/ 5862229 h 8121849"/>
              <a:gd name="connsiteX9" fmla="*/ 5379945 w 9148884"/>
              <a:gd name="connsiteY9" fmla="*/ 5332007 h 8121849"/>
              <a:gd name="connsiteX10" fmla="*/ 4574442 w 9148884"/>
              <a:gd name="connsiteY10" fmla="*/ 8121849 h 8121849"/>
              <a:gd name="connsiteX11" fmla="*/ 3768939 w 9148884"/>
              <a:gd name="connsiteY11" fmla="*/ 5332007 h 8121849"/>
              <a:gd name="connsiteX12" fmla="*/ 1779515 w 9148884"/>
              <a:gd name="connsiteY12" fmla="*/ 5862229 h 8121849"/>
              <a:gd name="connsiteX13" fmla="*/ 1567426 w 9148884"/>
              <a:gd name="connsiteY13" fmla="*/ 5918883 h 8121849"/>
              <a:gd name="connsiteX14" fmla="*/ 0 w 9148884"/>
              <a:gd name="connsiteY14" fmla="*/ 6335798 h 8121849"/>
              <a:gd name="connsiteX15" fmla="*/ 1566699 w 9148884"/>
              <a:gd name="connsiteY15" fmla="*/ 4165517 h 8121849"/>
              <a:gd name="connsiteX16" fmla="*/ 1778788 w 9148884"/>
              <a:gd name="connsiteY16" fmla="*/ 3872078 h 8121849"/>
              <a:gd name="connsiteX17" fmla="*/ 4456776 w 9148884"/>
              <a:gd name="connsiteY17" fmla="*/ 163425 h 8121849"/>
              <a:gd name="connsiteX18" fmla="*/ 4473482 w 9148884"/>
              <a:gd name="connsiteY18" fmla="*/ 140182 h 812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8884" h="8121849">
                <a:moveTo>
                  <a:pt x="4574442" y="0"/>
                </a:moveTo>
                <a:cubicBezTo>
                  <a:pt x="4574442" y="0"/>
                  <a:pt x="4675402" y="140908"/>
                  <a:pt x="4675402" y="140908"/>
                </a:cubicBezTo>
                <a:lnTo>
                  <a:pt x="4692108" y="164151"/>
                </a:lnTo>
                <a:lnTo>
                  <a:pt x="7368643" y="3872078"/>
                </a:lnTo>
                <a:lnTo>
                  <a:pt x="7580732" y="4165517"/>
                </a:lnTo>
                <a:lnTo>
                  <a:pt x="7581458" y="4165517"/>
                </a:lnTo>
                <a:lnTo>
                  <a:pt x="9148884" y="6335798"/>
                </a:lnTo>
                <a:lnTo>
                  <a:pt x="7581458" y="5918883"/>
                </a:lnTo>
                <a:lnTo>
                  <a:pt x="7369369" y="5862229"/>
                </a:lnTo>
                <a:lnTo>
                  <a:pt x="5379945" y="5332007"/>
                </a:lnTo>
                <a:lnTo>
                  <a:pt x="4574442" y="8121849"/>
                </a:lnTo>
                <a:lnTo>
                  <a:pt x="3768939" y="5332007"/>
                </a:lnTo>
                <a:lnTo>
                  <a:pt x="1779515" y="5862229"/>
                </a:lnTo>
                <a:lnTo>
                  <a:pt x="1567426" y="5918883"/>
                </a:lnTo>
                <a:lnTo>
                  <a:pt x="0" y="6335798"/>
                </a:lnTo>
                <a:lnTo>
                  <a:pt x="1566699" y="4165517"/>
                </a:lnTo>
                <a:lnTo>
                  <a:pt x="1778788" y="3872078"/>
                </a:lnTo>
                <a:lnTo>
                  <a:pt x="4456776" y="163425"/>
                </a:lnTo>
                <a:cubicBezTo>
                  <a:pt x="4456776" y="163425"/>
                  <a:pt x="4473482" y="140182"/>
                  <a:pt x="4473482" y="140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A279E0-521D-4565-AF9F-815A70228795}"/>
              </a:ext>
            </a:extLst>
          </p:cNvPr>
          <p:cNvSpPr/>
          <p:nvPr userDrawn="1"/>
        </p:nvSpPr>
        <p:spPr>
          <a:xfrm>
            <a:off x="699384" y="3494027"/>
            <a:ext cx="5396616" cy="2743200"/>
          </a:xfrm>
          <a:prstGeom prst="rect">
            <a:avLst/>
          </a:prstGeom>
          <a:solidFill>
            <a:srgbClr val="0606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54F76-2D6A-4DB0-9D40-97B9FBA0765B}"/>
              </a:ext>
            </a:extLst>
          </p:cNvPr>
          <p:cNvSpPr txBox="1"/>
          <p:nvPr userDrawn="1"/>
        </p:nvSpPr>
        <p:spPr>
          <a:xfrm>
            <a:off x="945004" y="3757612"/>
            <a:ext cx="49053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endParaRPr lang="ru-RU" dirty="0">
              <a:solidFill>
                <a:srgbClr val="FFFFFF"/>
              </a:solidFill>
              <a:latin typeface="Involve Medium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37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Пусто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E92905-C3BB-4383-ACBE-DEFC9AD3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800D8-C249-4ED2-83DE-84AEA2C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6918" y="6356349"/>
            <a:ext cx="2743200" cy="365125"/>
          </a:xfrm>
        </p:spPr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86042-9849-49C8-95AD-A80F11B9D6A4}"/>
              </a:ext>
            </a:extLst>
          </p:cNvPr>
          <p:cNvSpPr txBox="1"/>
          <p:nvPr userDrawn="1"/>
        </p:nvSpPr>
        <p:spPr>
          <a:xfrm>
            <a:off x="682923" y="501651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6000" b="1" dirty="0">
                <a:solidFill>
                  <a:srgbClr val="FFFFFF"/>
                </a:solidFill>
                <a:latin typeface="Involve Medium" panose="020B0502020202020204" pitchFamily="34" charset="0"/>
              </a:rPr>
              <a:t>ОБРАЗЕЦ ЗАГЛОВКА ОБРАЗЕЦ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231A4462-B5E4-481A-8449-41AEF79C845B}"/>
              </a:ext>
            </a:extLst>
          </p:cNvPr>
          <p:cNvSpPr/>
          <p:nvPr userDrawn="1"/>
        </p:nvSpPr>
        <p:spPr>
          <a:xfrm rot="16200000">
            <a:off x="4402759" y="-2394917"/>
            <a:ext cx="9803158" cy="8702675"/>
          </a:xfrm>
          <a:custGeom>
            <a:avLst/>
            <a:gdLst>
              <a:gd name="connsiteX0" fmla="*/ 4574442 w 9148884"/>
              <a:gd name="connsiteY0" fmla="*/ 0 h 8121849"/>
              <a:gd name="connsiteX1" fmla="*/ 4675402 w 9148884"/>
              <a:gd name="connsiteY1" fmla="*/ 140908 h 8121849"/>
              <a:gd name="connsiteX2" fmla="*/ 4692108 w 9148884"/>
              <a:gd name="connsiteY2" fmla="*/ 164151 h 8121849"/>
              <a:gd name="connsiteX3" fmla="*/ 7368643 w 9148884"/>
              <a:gd name="connsiteY3" fmla="*/ 3872078 h 8121849"/>
              <a:gd name="connsiteX4" fmla="*/ 7580732 w 9148884"/>
              <a:gd name="connsiteY4" fmla="*/ 4165517 h 8121849"/>
              <a:gd name="connsiteX5" fmla="*/ 7581458 w 9148884"/>
              <a:gd name="connsiteY5" fmla="*/ 4165517 h 8121849"/>
              <a:gd name="connsiteX6" fmla="*/ 9148884 w 9148884"/>
              <a:gd name="connsiteY6" fmla="*/ 6335798 h 8121849"/>
              <a:gd name="connsiteX7" fmla="*/ 7581458 w 9148884"/>
              <a:gd name="connsiteY7" fmla="*/ 5918883 h 8121849"/>
              <a:gd name="connsiteX8" fmla="*/ 7369369 w 9148884"/>
              <a:gd name="connsiteY8" fmla="*/ 5862229 h 8121849"/>
              <a:gd name="connsiteX9" fmla="*/ 5379945 w 9148884"/>
              <a:gd name="connsiteY9" fmla="*/ 5332007 h 8121849"/>
              <a:gd name="connsiteX10" fmla="*/ 4574442 w 9148884"/>
              <a:gd name="connsiteY10" fmla="*/ 8121849 h 8121849"/>
              <a:gd name="connsiteX11" fmla="*/ 3768939 w 9148884"/>
              <a:gd name="connsiteY11" fmla="*/ 5332007 h 8121849"/>
              <a:gd name="connsiteX12" fmla="*/ 1779515 w 9148884"/>
              <a:gd name="connsiteY12" fmla="*/ 5862229 h 8121849"/>
              <a:gd name="connsiteX13" fmla="*/ 1567426 w 9148884"/>
              <a:gd name="connsiteY13" fmla="*/ 5918883 h 8121849"/>
              <a:gd name="connsiteX14" fmla="*/ 0 w 9148884"/>
              <a:gd name="connsiteY14" fmla="*/ 6335798 h 8121849"/>
              <a:gd name="connsiteX15" fmla="*/ 1566699 w 9148884"/>
              <a:gd name="connsiteY15" fmla="*/ 4165517 h 8121849"/>
              <a:gd name="connsiteX16" fmla="*/ 1778788 w 9148884"/>
              <a:gd name="connsiteY16" fmla="*/ 3872078 h 8121849"/>
              <a:gd name="connsiteX17" fmla="*/ 4456776 w 9148884"/>
              <a:gd name="connsiteY17" fmla="*/ 163425 h 8121849"/>
              <a:gd name="connsiteX18" fmla="*/ 4473482 w 9148884"/>
              <a:gd name="connsiteY18" fmla="*/ 140182 h 812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8884" h="8121849">
                <a:moveTo>
                  <a:pt x="4574442" y="0"/>
                </a:moveTo>
                <a:cubicBezTo>
                  <a:pt x="4574442" y="0"/>
                  <a:pt x="4675402" y="140908"/>
                  <a:pt x="4675402" y="140908"/>
                </a:cubicBezTo>
                <a:lnTo>
                  <a:pt x="4692108" y="164151"/>
                </a:lnTo>
                <a:lnTo>
                  <a:pt x="7368643" y="3872078"/>
                </a:lnTo>
                <a:lnTo>
                  <a:pt x="7580732" y="4165517"/>
                </a:lnTo>
                <a:lnTo>
                  <a:pt x="7581458" y="4165517"/>
                </a:lnTo>
                <a:lnTo>
                  <a:pt x="9148884" y="6335798"/>
                </a:lnTo>
                <a:lnTo>
                  <a:pt x="7581458" y="5918883"/>
                </a:lnTo>
                <a:lnTo>
                  <a:pt x="7369369" y="5862229"/>
                </a:lnTo>
                <a:lnTo>
                  <a:pt x="5379945" y="5332007"/>
                </a:lnTo>
                <a:lnTo>
                  <a:pt x="4574442" y="8121849"/>
                </a:lnTo>
                <a:lnTo>
                  <a:pt x="3768939" y="5332007"/>
                </a:lnTo>
                <a:lnTo>
                  <a:pt x="1779515" y="5862229"/>
                </a:lnTo>
                <a:lnTo>
                  <a:pt x="1567426" y="5918883"/>
                </a:lnTo>
                <a:lnTo>
                  <a:pt x="0" y="6335798"/>
                </a:lnTo>
                <a:lnTo>
                  <a:pt x="1566699" y="4165517"/>
                </a:lnTo>
                <a:lnTo>
                  <a:pt x="1778788" y="3872078"/>
                </a:lnTo>
                <a:lnTo>
                  <a:pt x="4456776" y="163425"/>
                </a:lnTo>
                <a:cubicBezTo>
                  <a:pt x="4456776" y="163425"/>
                  <a:pt x="4473482" y="140182"/>
                  <a:pt x="4473482" y="140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A279E0-521D-4565-AF9F-815A70228795}"/>
              </a:ext>
            </a:extLst>
          </p:cNvPr>
          <p:cNvSpPr/>
          <p:nvPr userDrawn="1"/>
        </p:nvSpPr>
        <p:spPr>
          <a:xfrm>
            <a:off x="699384" y="3494027"/>
            <a:ext cx="5396616" cy="2743200"/>
          </a:xfrm>
          <a:prstGeom prst="rect">
            <a:avLst/>
          </a:prstGeom>
          <a:solidFill>
            <a:srgbClr val="A3DA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54F76-2D6A-4DB0-9D40-97B9FBA0765B}"/>
              </a:ext>
            </a:extLst>
          </p:cNvPr>
          <p:cNvSpPr txBox="1"/>
          <p:nvPr userDrawn="1"/>
        </p:nvSpPr>
        <p:spPr>
          <a:xfrm>
            <a:off x="945004" y="3757612"/>
            <a:ext cx="49053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06065C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06065C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06065C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06065C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06065C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06065C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06065C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06065C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06065C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dirty="0">
                <a:solidFill>
                  <a:srgbClr val="06065C"/>
                </a:solidFill>
                <a:latin typeface="Involve Medium" panose="020B0502020202020204" pitchFamily="34" charset="0"/>
              </a:rPr>
              <a:t>Образец текста Образец текста</a:t>
            </a:r>
          </a:p>
          <a:p>
            <a:endParaRPr lang="ru-RU" dirty="0">
              <a:solidFill>
                <a:srgbClr val="06065C"/>
              </a:solidFill>
              <a:latin typeface="Involve Medium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25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1DDE81-A966-4CB5-9952-407DD2FAA61F}"/>
              </a:ext>
            </a:extLst>
          </p:cNvPr>
          <p:cNvSpPr/>
          <p:nvPr userDrawn="1"/>
        </p:nvSpPr>
        <p:spPr>
          <a:xfrm>
            <a:off x="-184151" y="0"/>
            <a:ext cx="6280150" cy="6858000"/>
          </a:xfrm>
          <a:prstGeom prst="rect">
            <a:avLst/>
          </a:prstGeom>
          <a:solidFill>
            <a:srgbClr val="060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DE26C-817C-4E70-ADDE-FFF7979E2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51" y="2515394"/>
            <a:ext cx="5749145" cy="1325563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480576-4A61-4F3A-BD05-41BC87A4F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F309519F-671B-45F3-9561-19961E6A9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88" y="4048125"/>
            <a:ext cx="5157787" cy="21415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5E3A1701-FB36-4B98-92F1-E5E687482E7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2463" y="207169"/>
            <a:ext cx="5157787" cy="21415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1DE5FC11-3C48-40C0-9DF2-7D58E1A95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7617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27DFF0F4-4252-4A4C-8B21-C84933541D2C}"/>
              </a:ext>
            </a:extLst>
          </p:cNvPr>
          <p:cNvSpPr/>
          <p:nvPr userDrawn="1"/>
        </p:nvSpPr>
        <p:spPr>
          <a:xfrm>
            <a:off x="7669284" y="2128634"/>
            <a:ext cx="2929601" cy="2600729"/>
          </a:xfrm>
          <a:custGeom>
            <a:avLst/>
            <a:gdLst>
              <a:gd name="connsiteX0" fmla="*/ 4574442 w 9148884"/>
              <a:gd name="connsiteY0" fmla="*/ 0 h 8121849"/>
              <a:gd name="connsiteX1" fmla="*/ 4675402 w 9148884"/>
              <a:gd name="connsiteY1" fmla="*/ 140908 h 8121849"/>
              <a:gd name="connsiteX2" fmla="*/ 4692108 w 9148884"/>
              <a:gd name="connsiteY2" fmla="*/ 164151 h 8121849"/>
              <a:gd name="connsiteX3" fmla="*/ 7368643 w 9148884"/>
              <a:gd name="connsiteY3" fmla="*/ 3872078 h 8121849"/>
              <a:gd name="connsiteX4" fmla="*/ 7580732 w 9148884"/>
              <a:gd name="connsiteY4" fmla="*/ 4165517 h 8121849"/>
              <a:gd name="connsiteX5" fmla="*/ 7581458 w 9148884"/>
              <a:gd name="connsiteY5" fmla="*/ 4165517 h 8121849"/>
              <a:gd name="connsiteX6" fmla="*/ 9148884 w 9148884"/>
              <a:gd name="connsiteY6" fmla="*/ 6335798 h 8121849"/>
              <a:gd name="connsiteX7" fmla="*/ 7581458 w 9148884"/>
              <a:gd name="connsiteY7" fmla="*/ 5918883 h 8121849"/>
              <a:gd name="connsiteX8" fmla="*/ 7369369 w 9148884"/>
              <a:gd name="connsiteY8" fmla="*/ 5862229 h 8121849"/>
              <a:gd name="connsiteX9" fmla="*/ 5379945 w 9148884"/>
              <a:gd name="connsiteY9" fmla="*/ 5332007 h 8121849"/>
              <a:gd name="connsiteX10" fmla="*/ 4574442 w 9148884"/>
              <a:gd name="connsiteY10" fmla="*/ 8121849 h 8121849"/>
              <a:gd name="connsiteX11" fmla="*/ 3768939 w 9148884"/>
              <a:gd name="connsiteY11" fmla="*/ 5332007 h 8121849"/>
              <a:gd name="connsiteX12" fmla="*/ 1779515 w 9148884"/>
              <a:gd name="connsiteY12" fmla="*/ 5862229 h 8121849"/>
              <a:gd name="connsiteX13" fmla="*/ 1567426 w 9148884"/>
              <a:gd name="connsiteY13" fmla="*/ 5918883 h 8121849"/>
              <a:gd name="connsiteX14" fmla="*/ 0 w 9148884"/>
              <a:gd name="connsiteY14" fmla="*/ 6335798 h 8121849"/>
              <a:gd name="connsiteX15" fmla="*/ 1566699 w 9148884"/>
              <a:gd name="connsiteY15" fmla="*/ 4165517 h 8121849"/>
              <a:gd name="connsiteX16" fmla="*/ 1778788 w 9148884"/>
              <a:gd name="connsiteY16" fmla="*/ 3872078 h 8121849"/>
              <a:gd name="connsiteX17" fmla="*/ 4456776 w 9148884"/>
              <a:gd name="connsiteY17" fmla="*/ 163425 h 8121849"/>
              <a:gd name="connsiteX18" fmla="*/ 4473482 w 9148884"/>
              <a:gd name="connsiteY18" fmla="*/ 140182 h 812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8884" h="8121849">
                <a:moveTo>
                  <a:pt x="4574442" y="0"/>
                </a:moveTo>
                <a:cubicBezTo>
                  <a:pt x="4574442" y="0"/>
                  <a:pt x="4675402" y="140908"/>
                  <a:pt x="4675402" y="140908"/>
                </a:cubicBezTo>
                <a:lnTo>
                  <a:pt x="4692108" y="164151"/>
                </a:lnTo>
                <a:lnTo>
                  <a:pt x="7368643" y="3872078"/>
                </a:lnTo>
                <a:lnTo>
                  <a:pt x="7580732" y="4165517"/>
                </a:lnTo>
                <a:lnTo>
                  <a:pt x="7581458" y="4165517"/>
                </a:lnTo>
                <a:lnTo>
                  <a:pt x="9148884" y="6335798"/>
                </a:lnTo>
                <a:lnTo>
                  <a:pt x="7581458" y="5918883"/>
                </a:lnTo>
                <a:lnTo>
                  <a:pt x="7369369" y="5862229"/>
                </a:lnTo>
                <a:lnTo>
                  <a:pt x="5379945" y="5332007"/>
                </a:lnTo>
                <a:lnTo>
                  <a:pt x="4574442" y="8121849"/>
                </a:lnTo>
                <a:lnTo>
                  <a:pt x="3768939" y="5332007"/>
                </a:lnTo>
                <a:lnTo>
                  <a:pt x="1779515" y="5862229"/>
                </a:lnTo>
                <a:lnTo>
                  <a:pt x="1567426" y="5918883"/>
                </a:lnTo>
                <a:lnTo>
                  <a:pt x="0" y="6335798"/>
                </a:lnTo>
                <a:lnTo>
                  <a:pt x="1566699" y="4165517"/>
                </a:lnTo>
                <a:lnTo>
                  <a:pt x="1778788" y="3872078"/>
                </a:lnTo>
                <a:lnTo>
                  <a:pt x="4456776" y="163425"/>
                </a:lnTo>
                <a:cubicBezTo>
                  <a:pt x="4456776" y="163425"/>
                  <a:pt x="4473482" y="140182"/>
                  <a:pt x="4473482" y="140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7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1DDE81-A966-4CB5-9952-407DD2FAA61F}"/>
              </a:ext>
            </a:extLst>
          </p:cNvPr>
          <p:cNvSpPr/>
          <p:nvPr userDrawn="1"/>
        </p:nvSpPr>
        <p:spPr>
          <a:xfrm>
            <a:off x="-184150" y="0"/>
            <a:ext cx="6280150" cy="6858000"/>
          </a:xfrm>
          <a:prstGeom prst="rect">
            <a:avLst/>
          </a:prstGeom>
          <a:solidFill>
            <a:srgbClr val="A3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DE26C-817C-4E70-ADDE-FFF7979E2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9213" y="2515394"/>
            <a:ext cx="6010275" cy="1325563"/>
          </a:xfrm>
        </p:spPr>
        <p:txBody>
          <a:bodyPr/>
          <a:lstStyle>
            <a:lvl1pPr algn="ctr">
              <a:defRPr>
                <a:solidFill>
                  <a:srgbClr val="06065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480576-4A61-4F3A-BD05-41BC87A4F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6065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F309519F-671B-45F3-9561-19961E6A9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88" y="4048125"/>
            <a:ext cx="5157787" cy="2141538"/>
          </a:xfrm>
        </p:spPr>
        <p:txBody>
          <a:bodyPr/>
          <a:lstStyle>
            <a:lvl1pPr>
              <a:defRPr>
                <a:solidFill>
                  <a:srgbClr val="06065C"/>
                </a:solidFill>
              </a:defRPr>
            </a:lvl1pPr>
            <a:lvl2pPr>
              <a:defRPr>
                <a:solidFill>
                  <a:srgbClr val="06065C"/>
                </a:solidFill>
              </a:defRPr>
            </a:lvl2pPr>
            <a:lvl3pPr>
              <a:defRPr>
                <a:solidFill>
                  <a:srgbClr val="06065C"/>
                </a:solidFill>
              </a:defRPr>
            </a:lvl3pPr>
            <a:lvl4pPr>
              <a:defRPr>
                <a:solidFill>
                  <a:srgbClr val="06065C"/>
                </a:solidFill>
              </a:defRPr>
            </a:lvl4pPr>
            <a:lvl5pPr>
              <a:defRPr>
                <a:solidFill>
                  <a:srgbClr val="06065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5E3A1701-FB36-4B98-92F1-E5E687482E7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1188" y="207169"/>
            <a:ext cx="5157787" cy="2141538"/>
          </a:xfrm>
        </p:spPr>
        <p:txBody>
          <a:bodyPr/>
          <a:lstStyle>
            <a:lvl1pPr>
              <a:defRPr>
                <a:solidFill>
                  <a:srgbClr val="06065C"/>
                </a:solidFill>
              </a:defRPr>
            </a:lvl1pPr>
            <a:lvl2pPr>
              <a:defRPr>
                <a:solidFill>
                  <a:srgbClr val="06065C"/>
                </a:solidFill>
              </a:defRPr>
            </a:lvl2pPr>
            <a:lvl3pPr>
              <a:defRPr>
                <a:solidFill>
                  <a:srgbClr val="06065C"/>
                </a:solidFill>
              </a:defRPr>
            </a:lvl3pPr>
            <a:lvl4pPr>
              <a:defRPr>
                <a:solidFill>
                  <a:srgbClr val="06065C"/>
                </a:solidFill>
              </a:defRPr>
            </a:lvl4pPr>
            <a:lvl5pPr>
              <a:defRPr>
                <a:solidFill>
                  <a:srgbClr val="06065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1DE5FC11-3C48-40C0-9DF2-7D58E1A95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0"/>
            <a:ext cx="607617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27DFF0F4-4252-4A4C-8B21-C84933541D2C}"/>
              </a:ext>
            </a:extLst>
          </p:cNvPr>
          <p:cNvSpPr/>
          <p:nvPr userDrawn="1"/>
        </p:nvSpPr>
        <p:spPr>
          <a:xfrm>
            <a:off x="8248650" y="2128635"/>
            <a:ext cx="2929601" cy="2600729"/>
          </a:xfrm>
          <a:custGeom>
            <a:avLst/>
            <a:gdLst>
              <a:gd name="connsiteX0" fmla="*/ 4574442 w 9148884"/>
              <a:gd name="connsiteY0" fmla="*/ 0 h 8121849"/>
              <a:gd name="connsiteX1" fmla="*/ 4675402 w 9148884"/>
              <a:gd name="connsiteY1" fmla="*/ 140908 h 8121849"/>
              <a:gd name="connsiteX2" fmla="*/ 4692108 w 9148884"/>
              <a:gd name="connsiteY2" fmla="*/ 164151 h 8121849"/>
              <a:gd name="connsiteX3" fmla="*/ 7368643 w 9148884"/>
              <a:gd name="connsiteY3" fmla="*/ 3872078 h 8121849"/>
              <a:gd name="connsiteX4" fmla="*/ 7580732 w 9148884"/>
              <a:gd name="connsiteY4" fmla="*/ 4165517 h 8121849"/>
              <a:gd name="connsiteX5" fmla="*/ 7581458 w 9148884"/>
              <a:gd name="connsiteY5" fmla="*/ 4165517 h 8121849"/>
              <a:gd name="connsiteX6" fmla="*/ 9148884 w 9148884"/>
              <a:gd name="connsiteY6" fmla="*/ 6335798 h 8121849"/>
              <a:gd name="connsiteX7" fmla="*/ 7581458 w 9148884"/>
              <a:gd name="connsiteY7" fmla="*/ 5918883 h 8121849"/>
              <a:gd name="connsiteX8" fmla="*/ 7369369 w 9148884"/>
              <a:gd name="connsiteY8" fmla="*/ 5862229 h 8121849"/>
              <a:gd name="connsiteX9" fmla="*/ 5379945 w 9148884"/>
              <a:gd name="connsiteY9" fmla="*/ 5332007 h 8121849"/>
              <a:gd name="connsiteX10" fmla="*/ 4574442 w 9148884"/>
              <a:gd name="connsiteY10" fmla="*/ 8121849 h 8121849"/>
              <a:gd name="connsiteX11" fmla="*/ 3768939 w 9148884"/>
              <a:gd name="connsiteY11" fmla="*/ 5332007 h 8121849"/>
              <a:gd name="connsiteX12" fmla="*/ 1779515 w 9148884"/>
              <a:gd name="connsiteY12" fmla="*/ 5862229 h 8121849"/>
              <a:gd name="connsiteX13" fmla="*/ 1567426 w 9148884"/>
              <a:gd name="connsiteY13" fmla="*/ 5918883 h 8121849"/>
              <a:gd name="connsiteX14" fmla="*/ 0 w 9148884"/>
              <a:gd name="connsiteY14" fmla="*/ 6335798 h 8121849"/>
              <a:gd name="connsiteX15" fmla="*/ 1566699 w 9148884"/>
              <a:gd name="connsiteY15" fmla="*/ 4165517 h 8121849"/>
              <a:gd name="connsiteX16" fmla="*/ 1778788 w 9148884"/>
              <a:gd name="connsiteY16" fmla="*/ 3872078 h 8121849"/>
              <a:gd name="connsiteX17" fmla="*/ 4456776 w 9148884"/>
              <a:gd name="connsiteY17" fmla="*/ 163425 h 8121849"/>
              <a:gd name="connsiteX18" fmla="*/ 4473482 w 9148884"/>
              <a:gd name="connsiteY18" fmla="*/ 140182 h 812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8884" h="8121849">
                <a:moveTo>
                  <a:pt x="4574442" y="0"/>
                </a:moveTo>
                <a:cubicBezTo>
                  <a:pt x="4574442" y="0"/>
                  <a:pt x="4675402" y="140908"/>
                  <a:pt x="4675402" y="140908"/>
                </a:cubicBezTo>
                <a:lnTo>
                  <a:pt x="4692108" y="164151"/>
                </a:lnTo>
                <a:lnTo>
                  <a:pt x="7368643" y="3872078"/>
                </a:lnTo>
                <a:lnTo>
                  <a:pt x="7580732" y="4165517"/>
                </a:lnTo>
                <a:lnTo>
                  <a:pt x="7581458" y="4165517"/>
                </a:lnTo>
                <a:lnTo>
                  <a:pt x="9148884" y="6335798"/>
                </a:lnTo>
                <a:lnTo>
                  <a:pt x="7581458" y="5918883"/>
                </a:lnTo>
                <a:lnTo>
                  <a:pt x="7369369" y="5862229"/>
                </a:lnTo>
                <a:lnTo>
                  <a:pt x="5379945" y="5332007"/>
                </a:lnTo>
                <a:lnTo>
                  <a:pt x="4574442" y="8121849"/>
                </a:lnTo>
                <a:lnTo>
                  <a:pt x="3768939" y="5332007"/>
                </a:lnTo>
                <a:lnTo>
                  <a:pt x="1779515" y="5862229"/>
                </a:lnTo>
                <a:lnTo>
                  <a:pt x="1567426" y="5918883"/>
                </a:lnTo>
                <a:lnTo>
                  <a:pt x="0" y="6335798"/>
                </a:lnTo>
                <a:lnTo>
                  <a:pt x="1566699" y="4165517"/>
                </a:lnTo>
                <a:lnTo>
                  <a:pt x="1778788" y="3872078"/>
                </a:lnTo>
                <a:lnTo>
                  <a:pt x="4456776" y="163425"/>
                </a:lnTo>
                <a:cubicBezTo>
                  <a:pt x="4456776" y="163425"/>
                  <a:pt x="4473482" y="140182"/>
                  <a:pt x="4473482" y="140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26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D7865B2E-D0C0-4DE3-8702-F4ACE70CA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7217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CE2753A8-0485-4F5C-A2FB-A867979CE7EF}"/>
              </a:ext>
            </a:extLst>
          </p:cNvPr>
          <p:cNvSpPr/>
          <p:nvPr userDrawn="1"/>
        </p:nvSpPr>
        <p:spPr>
          <a:xfrm>
            <a:off x="19830" y="1324947"/>
            <a:ext cx="11681926" cy="5561045"/>
          </a:xfrm>
          <a:custGeom>
            <a:avLst/>
            <a:gdLst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9050693 w 11336693"/>
              <a:gd name="connsiteY3" fmla="*/ 4441372 h 5812972"/>
              <a:gd name="connsiteX4" fmla="*/ 5645020 w 11336693"/>
              <a:gd name="connsiteY4" fmla="*/ 3079102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7063273 w 11336693"/>
              <a:gd name="connsiteY9" fmla="*/ 4711960 h 5812972"/>
              <a:gd name="connsiteX10" fmla="*/ 9862457 w 11336693"/>
              <a:gd name="connsiteY10" fmla="*/ 5570376 h 5812972"/>
              <a:gd name="connsiteX11" fmla="*/ 7772400 w 11336693"/>
              <a:gd name="connsiteY11" fmla="*/ 2416629 h 5812972"/>
              <a:gd name="connsiteX12" fmla="*/ 10338318 w 11336693"/>
              <a:gd name="connsiteY12" fmla="*/ 737119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7884367 w 11336693"/>
              <a:gd name="connsiteY3" fmla="*/ 4236098 h 5812972"/>
              <a:gd name="connsiteX4" fmla="*/ 5645020 w 11336693"/>
              <a:gd name="connsiteY4" fmla="*/ 3079102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7063273 w 11336693"/>
              <a:gd name="connsiteY9" fmla="*/ 4711960 h 5812972"/>
              <a:gd name="connsiteX10" fmla="*/ 9862457 w 11336693"/>
              <a:gd name="connsiteY10" fmla="*/ 5570376 h 5812972"/>
              <a:gd name="connsiteX11" fmla="*/ 7772400 w 11336693"/>
              <a:gd name="connsiteY11" fmla="*/ 2416629 h 5812972"/>
              <a:gd name="connsiteX12" fmla="*/ 10338318 w 11336693"/>
              <a:gd name="connsiteY12" fmla="*/ 737119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7949681 w 11336693"/>
              <a:gd name="connsiteY3" fmla="*/ 3881535 h 5812972"/>
              <a:gd name="connsiteX4" fmla="*/ 5645020 w 11336693"/>
              <a:gd name="connsiteY4" fmla="*/ 3079102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7063273 w 11336693"/>
              <a:gd name="connsiteY9" fmla="*/ 4711960 h 5812972"/>
              <a:gd name="connsiteX10" fmla="*/ 9862457 w 11336693"/>
              <a:gd name="connsiteY10" fmla="*/ 5570376 h 5812972"/>
              <a:gd name="connsiteX11" fmla="*/ 7772400 w 11336693"/>
              <a:gd name="connsiteY11" fmla="*/ 2416629 h 5812972"/>
              <a:gd name="connsiteX12" fmla="*/ 10338318 w 11336693"/>
              <a:gd name="connsiteY12" fmla="*/ 737119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7949681 w 11336693"/>
              <a:gd name="connsiteY3" fmla="*/ 3881535 h 5812972"/>
              <a:gd name="connsiteX4" fmla="*/ 5645020 w 11336693"/>
              <a:gd name="connsiteY4" fmla="*/ 3079102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7063273 w 11336693"/>
              <a:gd name="connsiteY9" fmla="*/ 4711960 h 5812972"/>
              <a:gd name="connsiteX10" fmla="*/ 9862457 w 11336693"/>
              <a:gd name="connsiteY10" fmla="*/ 5570376 h 5812972"/>
              <a:gd name="connsiteX11" fmla="*/ 8752114 w 11336693"/>
              <a:gd name="connsiteY11" fmla="*/ 2752531 h 5812972"/>
              <a:gd name="connsiteX12" fmla="*/ 10338318 w 11336693"/>
              <a:gd name="connsiteY12" fmla="*/ 737119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7949681 w 11336693"/>
              <a:gd name="connsiteY3" fmla="*/ 3881535 h 5812972"/>
              <a:gd name="connsiteX4" fmla="*/ 5645020 w 11336693"/>
              <a:gd name="connsiteY4" fmla="*/ 3079102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7063273 w 11336693"/>
              <a:gd name="connsiteY9" fmla="*/ 4711960 h 5812972"/>
              <a:gd name="connsiteX10" fmla="*/ 9862457 w 11336693"/>
              <a:gd name="connsiteY10" fmla="*/ 5570376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220269 w 11336693"/>
              <a:gd name="connsiteY3" fmla="*/ 4021495 h 5812972"/>
              <a:gd name="connsiteX4" fmla="*/ 5645020 w 11336693"/>
              <a:gd name="connsiteY4" fmla="*/ 3079102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7063273 w 11336693"/>
              <a:gd name="connsiteY9" fmla="*/ 4711960 h 5812972"/>
              <a:gd name="connsiteX10" fmla="*/ 9862457 w 11336693"/>
              <a:gd name="connsiteY10" fmla="*/ 5570376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220269 w 11336693"/>
              <a:gd name="connsiteY3" fmla="*/ 4021495 h 5812972"/>
              <a:gd name="connsiteX4" fmla="*/ 5645020 w 11336693"/>
              <a:gd name="connsiteY4" fmla="*/ 3079102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746032 w 11336693"/>
              <a:gd name="connsiteY9" fmla="*/ 5113177 h 5812972"/>
              <a:gd name="connsiteX10" fmla="*/ 9862457 w 11336693"/>
              <a:gd name="connsiteY10" fmla="*/ 5570376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220269 w 11336693"/>
              <a:gd name="connsiteY3" fmla="*/ 4021495 h 5812972"/>
              <a:gd name="connsiteX4" fmla="*/ 5645020 w 11336693"/>
              <a:gd name="connsiteY4" fmla="*/ 3079102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9862457 w 11336693"/>
              <a:gd name="connsiteY10" fmla="*/ 5570376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220269 w 11336693"/>
              <a:gd name="connsiteY3" fmla="*/ 4021495 h 5812972"/>
              <a:gd name="connsiteX4" fmla="*/ 5645020 w 11336693"/>
              <a:gd name="connsiteY4" fmla="*/ 3079102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10291665 w 11336693"/>
              <a:gd name="connsiteY10" fmla="*/ 5299788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826758 w 11336693"/>
              <a:gd name="connsiteY3" fmla="*/ 4646646 h 5812972"/>
              <a:gd name="connsiteX4" fmla="*/ 5645020 w 11336693"/>
              <a:gd name="connsiteY4" fmla="*/ 3079102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10291665 w 11336693"/>
              <a:gd name="connsiteY10" fmla="*/ 5299788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826758 w 11336693"/>
              <a:gd name="connsiteY3" fmla="*/ 4646646 h 5812972"/>
              <a:gd name="connsiteX4" fmla="*/ 3984171 w 11336693"/>
              <a:gd name="connsiteY4" fmla="*/ 3657600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10291665 w 11336693"/>
              <a:gd name="connsiteY10" fmla="*/ 5299788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584162 w 11336693"/>
              <a:gd name="connsiteY3" fmla="*/ 4320074 h 5812972"/>
              <a:gd name="connsiteX4" fmla="*/ 3984171 w 11336693"/>
              <a:gd name="connsiteY4" fmla="*/ 3657600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10291665 w 11336693"/>
              <a:gd name="connsiteY10" fmla="*/ 5299788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584162 w 11336693"/>
              <a:gd name="connsiteY3" fmla="*/ 4320074 h 5812972"/>
              <a:gd name="connsiteX4" fmla="*/ 3984171 w 11336693"/>
              <a:gd name="connsiteY4" fmla="*/ 3657600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9769151 w 11336693"/>
              <a:gd name="connsiteY10" fmla="*/ 5038530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584162 w 11336693"/>
              <a:gd name="connsiteY3" fmla="*/ 4320074 h 5812972"/>
              <a:gd name="connsiteX4" fmla="*/ 3984171 w 11336693"/>
              <a:gd name="connsiteY4" fmla="*/ 3657600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10198359 w 11336693"/>
              <a:gd name="connsiteY10" fmla="*/ 5215812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584162 w 11336693"/>
              <a:gd name="connsiteY3" fmla="*/ 4320074 h 5812972"/>
              <a:gd name="connsiteX4" fmla="*/ 3984171 w 11336693"/>
              <a:gd name="connsiteY4" fmla="*/ 3657600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10310326 w 11336693"/>
              <a:gd name="connsiteY10" fmla="*/ 5271796 h 5812972"/>
              <a:gd name="connsiteX11" fmla="*/ 8752114 w 11336693"/>
              <a:gd name="connsiteY11" fmla="*/ 2752531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632440 w 11336693"/>
              <a:gd name="connsiteY2" fmla="*/ 2313992 h 5812972"/>
              <a:gd name="connsiteX3" fmla="*/ 8584162 w 11336693"/>
              <a:gd name="connsiteY3" fmla="*/ 4320074 h 5812972"/>
              <a:gd name="connsiteX4" fmla="*/ 3984171 w 11336693"/>
              <a:gd name="connsiteY4" fmla="*/ 3657600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10310326 w 11336693"/>
              <a:gd name="connsiteY10" fmla="*/ 5271796 h 5812972"/>
              <a:gd name="connsiteX11" fmla="*/ 8444204 w 11336693"/>
              <a:gd name="connsiteY11" fmla="*/ 2528596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427167 w 11336693"/>
              <a:gd name="connsiteY2" fmla="*/ 2780523 h 5812972"/>
              <a:gd name="connsiteX3" fmla="*/ 8584162 w 11336693"/>
              <a:gd name="connsiteY3" fmla="*/ 4320074 h 5812972"/>
              <a:gd name="connsiteX4" fmla="*/ 3984171 w 11336693"/>
              <a:gd name="connsiteY4" fmla="*/ 3657600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10310326 w 11336693"/>
              <a:gd name="connsiteY10" fmla="*/ 5271796 h 5812972"/>
              <a:gd name="connsiteX11" fmla="*/ 8444204 w 11336693"/>
              <a:gd name="connsiteY11" fmla="*/ 2528596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1091682 h 5812972"/>
              <a:gd name="connsiteX1" fmla="*/ 10552922 w 11336693"/>
              <a:gd name="connsiteY1" fmla="*/ 0 h 5812972"/>
              <a:gd name="connsiteX2" fmla="*/ 7427167 w 11336693"/>
              <a:gd name="connsiteY2" fmla="*/ 2780523 h 5812972"/>
              <a:gd name="connsiteX3" fmla="*/ 8584162 w 11336693"/>
              <a:gd name="connsiteY3" fmla="*/ 4320074 h 5812972"/>
              <a:gd name="connsiteX4" fmla="*/ 3984171 w 11336693"/>
              <a:gd name="connsiteY4" fmla="*/ 3657600 h 5812972"/>
              <a:gd name="connsiteX5" fmla="*/ 1548881 w 11336693"/>
              <a:gd name="connsiteY5" fmla="*/ 5187821 h 5812972"/>
              <a:gd name="connsiteX6" fmla="*/ 0 w 11336693"/>
              <a:gd name="connsiteY6" fmla="*/ 3107094 h 5812972"/>
              <a:gd name="connsiteX7" fmla="*/ 18661 w 11336693"/>
              <a:gd name="connsiteY7" fmla="*/ 5775649 h 5812972"/>
              <a:gd name="connsiteX8" fmla="*/ 6755363 w 11336693"/>
              <a:gd name="connsiteY8" fmla="*/ 5812972 h 5812972"/>
              <a:gd name="connsiteX9" fmla="*/ 6344816 w 11336693"/>
              <a:gd name="connsiteY9" fmla="*/ 5047863 h 5812972"/>
              <a:gd name="connsiteX10" fmla="*/ 10310326 w 11336693"/>
              <a:gd name="connsiteY10" fmla="*/ 5271796 h 5812972"/>
              <a:gd name="connsiteX11" fmla="*/ 8388220 w 11336693"/>
              <a:gd name="connsiteY11" fmla="*/ 2715208 h 5812972"/>
              <a:gd name="connsiteX12" fmla="*/ 10580913 w 11336693"/>
              <a:gd name="connsiteY12" fmla="*/ 643812 h 5812972"/>
              <a:gd name="connsiteX13" fmla="*/ 11187404 w 11336693"/>
              <a:gd name="connsiteY13" fmla="*/ 1250302 h 5812972"/>
              <a:gd name="connsiteX14" fmla="*/ 11066106 w 11336693"/>
              <a:gd name="connsiteY14" fmla="*/ 970384 h 5812972"/>
              <a:gd name="connsiteX15" fmla="*/ 11336693 w 11336693"/>
              <a:gd name="connsiteY15" fmla="*/ 1091682 h 5812972"/>
              <a:gd name="connsiteX0" fmla="*/ 11336693 w 11336693"/>
              <a:gd name="connsiteY0" fmla="*/ 933062 h 5654352"/>
              <a:gd name="connsiteX1" fmla="*/ 10552922 w 11336693"/>
              <a:gd name="connsiteY1" fmla="*/ 0 h 5654352"/>
              <a:gd name="connsiteX2" fmla="*/ 7427167 w 11336693"/>
              <a:gd name="connsiteY2" fmla="*/ 2621903 h 5654352"/>
              <a:gd name="connsiteX3" fmla="*/ 8584162 w 11336693"/>
              <a:gd name="connsiteY3" fmla="*/ 4161454 h 5654352"/>
              <a:gd name="connsiteX4" fmla="*/ 3984171 w 11336693"/>
              <a:gd name="connsiteY4" fmla="*/ 3498980 h 5654352"/>
              <a:gd name="connsiteX5" fmla="*/ 1548881 w 11336693"/>
              <a:gd name="connsiteY5" fmla="*/ 5029201 h 5654352"/>
              <a:gd name="connsiteX6" fmla="*/ 0 w 11336693"/>
              <a:gd name="connsiteY6" fmla="*/ 2948474 h 5654352"/>
              <a:gd name="connsiteX7" fmla="*/ 18661 w 11336693"/>
              <a:gd name="connsiteY7" fmla="*/ 5617029 h 5654352"/>
              <a:gd name="connsiteX8" fmla="*/ 6755363 w 11336693"/>
              <a:gd name="connsiteY8" fmla="*/ 5654352 h 5654352"/>
              <a:gd name="connsiteX9" fmla="*/ 6344816 w 11336693"/>
              <a:gd name="connsiteY9" fmla="*/ 4889243 h 5654352"/>
              <a:gd name="connsiteX10" fmla="*/ 10310326 w 11336693"/>
              <a:gd name="connsiteY10" fmla="*/ 5113176 h 5654352"/>
              <a:gd name="connsiteX11" fmla="*/ 8388220 w 11336693"/>
              <a:gd name="connsiteY11" fmla="*/ 2556588 h 5654352"/>
              <a:gd name="connsiteX12" fmla="*/ 10580913 w 11336693"/>
              <a:gd name="connsiteY12" fmla="*/ 485192 h 5654352"/>
              <a:gd name="connsiteX13" fmla="*/ 11187404 w 11336693"/>
              <a:gd name="connsiteY13" fmla="*/ 1091682 h 5654352"/>
              <a:gd name="connsiteX14" fmla="*/ 11066106 w 11336693"/>
              <a:gd name="connsiteY14" fmla="*/ 811764 h 5654352"/>
              <a:gd name="connsiteX15" fmla="*/ 11336693 w 11336693"/>
              <a:gd name="connsiteY15" fmla="*/ 933062 h 5654352"/>
              <a:gd name="connsiteX0" fmla="*/ 11336693 w 11336693"/>
              <a:gd name="connsiteY0" fmla="*/ 839755 h 5561045"/>
              <a:gd name="connsiteX1" fmla="*/ 10580913 w 11336693"/>
              <a:gd name="connsiteY1" fmla="*/ 0 h 5561045"/>
              <a:gd name="connsiteX2" fmla="*/ 7427167 w 11336693"/>
              <a:gd name="connsiteY2" fmla="*/ 2528596 h 5561045"/>
              <a:gd name="connsiteX3" fmla="*/ 8584162 w 11336693"/>
              <a:gd name="connsiteY3" fmla="*/ 4068147 h 5561045"/>
              <a:gd name="connsiteX4" fmla="*/ 3984171 w 11336693"/>
              <a:gd name="connsiteY4" fmla="*/ 3405673 h 5561045"/>
              <a:gd name="connsiteX5" fmla="*/ 1548881 w 11336693"/>
              <a:gd name="connsiteY5" fmla="*/ 4935894 h 5561045"/>
              <a:gd name="connsiteX6" fmla="*/ 0 w 11336693"/>
              <a:gd name="connsiteY6" fmla="*/ 2855167 h 5561045"/>
              <a:gd name="connsiteX7" fmla="*/ 18661 w 11336693"/>
              <a:gd name="connsiteY7" fmla="*/ 5523722 h 5561045"/>
              <a:gd name="connsiteX8" fmla="*/ 6755363 w 11336693"/>
              <a:gd name="connsiteY8" fmla="*/ 5561045 h 5561045"/>
              <a:gd name="connsiteX9" fmla="*/ 6344816 w 11336693"/>
              <a:gd name="connsiteY9" fmla="*/ 4795936 h 5561045"/>
              <a:gd name="connsiteX10" fmla="*/ 10310326 w 11336693"/>
              <a:gd name="connsiteY10" fmla="*/ 5019869 h 5561045"/>
              <a:gd name="connsiteX11" fmla="*/ 8388220 w 11336693"/>
              <a:gd name="connsiteY11" fmla="*/ 2463281 h 5561045"/>
              <a:gd name="connsiteX12" fmla="*/ 10580913 w 11336693"/>
              <a:gd name="connsiteY12" fmla="*/ 391885 h 5561045"/>
              <a:gd name="connsiteX13" fmla="*/ 11187404 w 11336693"/>
              <a:gd name="connsiteY13" fmla="*/ 998375 h 5561045"/>
              <a:gd name="connsiteX14" fmla="*/ 11066106 w 11336693"/>
              <a:gd name="connsiteY14" fmla="*/ 718457 h 5561045"/>
              <a:gd name="connsiteX15" fmla="*/ 11336693 w 11336693"/>
              <a:gd name="connsiteY15" fmla="*/ 839755 h 5561045"/>
              <a:gd name="connsiteX0" fmla="*/ 11336693 w 11336693"/>
              <a:gd name="connsiteY0" fmla="*/ 839755 h 5590397"/>
              <a:gd name="connsiteX1" fmla="*/ 10580913 w 11336693"/>
              <a:gd name="connsiteY1" fmla="*/ 0 h 5590397"/>
              <a:gd name="connsiteX2" fmla="*/ 7427167 w 11336693"/>
              <a:gd name="connsiteY2" fmla="*/ 2528596 h 5590397"/>
              <a:gd name="connsiteX3" fmla="*/ 8584162 w 11336693"/>
              <a:gd name="connsiteY3" fmla="*/ 4068147 h 5590397"/>
              <a:gd name="connsiteX4" fmla="*/ 3984171 w 11336693"/>
              <a:gd name="connsiteY4" fmla="*/ 3405673 h 5590397"/>
              <a:gd name="connsiteX5" fmla="*/ 1548881 w 11336693"/>
              <a:gd name="connsiteY5" fmla="*/ 4935894 h 5590397"/>
              <a:gd name="connsiteX6" fmla="*/ 0 w 11336693"/>
              <a:gd name="connsiteY6" fmla="*/ 2855167 h 5590397"/>
              <a:gd name="connsiteX7" fmla="*/ 37711 w 11336693"/>
              <a:gd name="connsiteY7" fmla="*/ 5590397 h 5590397"/>
              <a:gd name="connsiteX8" fmla="*/ 6755363 w 11336693"/>
              <a:gd name="connsiteY8" fmla="*/ 5561045 h 5590397"/>
              <a:gd name="connsiteX9" fmla="*/ 6344816 w 11336693"/>
              <a:gd name="connsiteY9" fmla="*/ 4795936 h 5590397"/>
              <a:gd name="connsiteX10" fmla="*/ 10310326 w 11336693"/>
              <a:gd name="connsiteY10" fmla="*/ 5019869 h 5590397"/>
              <a:gd name="connsiteX11" fmla="*/ 8388220 w 11336693"/>
              <a:gd name="connsiteY11" fmla="*/ 2463281 h 5590397"/>
              <a:gd name="connsiteX12" fmla="*/ 10580913 w 11336693"/>
              <a:gd name="connsiteY12" fmla="*/ 391885 h 5590397"/>
              <a:gd name="connsiteX13" fmla="*/ 11187404 w 11336693"/>
              <a:gd name="connsiteY13" fmla="*/ 998375 h 5590397"/>
              <a:gd name="connsiteX14" fmla="*/ 11066106 w 11336693"/>
              <a:gd name="connsiteY14" fmla="*/ 718457 h 5590397"/>
              <a:gd name="connsiteX15" fmla="*/ 11336693 w 11336693"/>
              <a:gd name="connsiteY15" fmla="*/ 839755 h 5590397"/>
              <a:gd name="connsiteX0" fmla="*/ 11336693 w 11336693"/>
              <a:gd name="connsiteY0" fmla="*/ 839755 h 5590397"/>
              <a:gd name="connsiteX1" fmla="*/ 10580913 w 11336693"/>
              <a:gd name="connsiteY1" fmla="*/ 0 h 5590397"/>
              <a:gd name="connsiteX2" fmla="*/ 7427167 w 11336693"/>
              <a:gd name="connsiteY2" fmla="*/ 2528596 h 5590397"/>
              <a:gd name="connsiteX3" fmla="*/ 8584162 w 11336693"/>
              <a:gd name="connsiteY3" fmla="*/ 4068147 h 5590397"/>
              <a:gd name="connsiteX4" fmla="*/ 3984171 w 11336693"/>
              <a:gd name="connsiteY4" fmla="*/ 3405673 h 5590397"/>
              <a:gd name="connsiteX5" fmla="*/ 1558406 w 11336693"/>
              <a:gd name="connsiteY5" fmla="*/ 4288194 h 5590397"/>
              <a:gd name="connsiteX6" fmla="*/ 0 w 11336693"/>
              <a:gd name="connsiteY6" fmla="*/ 2855167 h 5590397"/>
              <a:gd name="connsiteX7" fmla="*/ 37711 w 11336693"/>
              <a:gd name="connsiteY7" fmla="*/ 5590397 h 5590397"/>
              <a:gd name="connsiteX8" fmla="*/ 6755363 w 11336693"/>
              <a:gd name="connsiteY8" fmla="*/ 5561045 h 5590397"/>
              <a:gd name="connsiteX9" fmla="*/ 6344816 w 11336693"/>
              <a:gd name="connsiteY9" fmla="*/ 4795936 h 5590397"/>
              <a:gd name="connsiteX10" fmla="*/ 10310326 w 11336693"/>
              <a:gd name="connsiteY10" fmla="*/ 5019869 h 5590397"/>
              <a:gd name="connsiteX11" fmla="*/ 8388220 w 11336693"/>
              <a:gd name="connsiteY11" fmla="*/ 2463281 h 5590397"/>
              <a:gd name="connsiteX12" fmla="*/ 10580913 w 11336693"/>
              <a:gd name="connsiteY12" fmla="*/ 391885 h 5590397"/>
              <a:gd name="connsiteX13" fmla="*/ 11187404 w 11336693"/>
              <a:gd name="connsiteY13" fmla="*/ 998375 h 5590397"/>
              <a:gd name="connsiteX14" fmla="*/ 11066106 w 11336693"/>
              <a:gd name="connsiteY14" fmla="*/ 718457 h 5590397"/>
              <a:gd name="connsiteX15" fmla="*/ 11336693 w 11336693"/>
              <a:gd name="connsiteY15" fmla="*/ 839755 h 5590397"/>
              <a:gd name="connsiteX0" fmla="*/ 11336693 w 11739076"/>
              <a:gd name="connsiteY0" fmla="*/ 839755 h 5590397"/>
              <a:gd name="connsiteX1" fmla="*/ 10580913 w 11739076"/>
              <a:gd name="connsiteY1" fmla="*/ 0 h 5590397"/>
              <a:gd name="connsiteX2" fmla="*/ 7427167 w 11739076"/>
              <a:gd name="connsiteY2" fmla="*/ 2528596 h 5590397"/>
              <a:gd name="connsiteX3" fmla="*/ 8584162 w 11739076"/>
              <a:gd name="connsiteY3" fmla="*/ 4068147 h 5590397"/>
              <a:gd name="connsiteX4" fmla="*/ 3984171 w 11739076"/>
              <a:gd name="connsiteY4" fmla="*/ 3405673 h 5590397"/>
              <a:gd name="connsiteX5" fmla="*/ 1558406 w 11739076"/>
              <a:gd name="connsiteY5" fmla="*/ 4288194 h 5590397"/>
              <a:gd name="connsiteX6" fmla="*/ 0 w 11739076"/>
              <a:gd name="connsiteY6" fmla="*/ 2855167 h 5590397"/>
              <a:gd name="connsiteX7" fmla="*/ 37711 w 11739076"/>
              <a:gd name="connsiteY7" fmla="*/ 5590397 h 5590397"/>
              <a:gd name="connsiteX8" fmla="*/ 6755363 w 11739076"/>
              <a:gd name="connsiteY8" fmla="*/ 5561045 h 5590397"/>
              <a:gd name="connsiteX9" fmla="*/ 6344816 w 11739076"/>
              <a:gd name="connsiteY9" fmla="*/ 4795936 h 5590397"/>
              <a:gd name="connsiteX10" fmla="*/ 11739076 w 11739076"/>
              <a:gd name="connsiteY10" fmla="*/ 4553144 h 5590397"/>
              <a:gd name="connsiteX11" fmla="*/ 8388220 w 11739076"/>
              <a:gd name="connsiteY11" fmla="*/ 2463281 h 5590397"/>
              <a:gd name="connsiteX12" fmla="*/ 10580913 w 11739076"/>
              <a:gd name="connsiteY12" fmla="*/ 391885 h 5590397"/>
              <a:gd name="connsiteX13" fmla="*/ 11187404 w 11739076"/>
              <a:gd name="connsiteY13" fmla="*/ 998375 h 5590397"/>
              <a:gd name="connsiteX14" fmla="*/ 11066106 w 11739076"/>
              <a:gd name="connsiteY14" fmla="*/ 718457 h 5590397"/>
              <a:gd name="connsiteX15" fmla="*/ 11336693 w 11739076"/>
              <a:gd name="connsiteY15" fmla="*/ 839755 h 5590397"/>
              <a:gd name="connsiteX0" fmla="*/ 11336693 w 11739076"/>
              <a:gd name="connsiteY0" fmla="*/ 839755 h 5590397"/>
              <a:gd name="connsiteX1" fmla="*/ 10580913 w 11739076"/>
              <a:gd name="connsiteY1" fmla="*/ 0 h 5590397"/>
              <a:gd name="connsiteX2" fmla="*/ 7427167 w 11739076"/>
              <a:gd name="connsiteY2" fmla="*/ 2528596 h 5590397"/>
              <a:gd name="connsiteX3" fmla="*/ 9650962 w 11739076"/>
              <a:gd name="connsiteY3" fmla="*/ 4058622 h 5590397"/>
              <a:gd name="connsiteX4" fmla="*/ 3984171 w 11739076"/>
              <a:gd name="connsiteY4" fmla="*/ 3405673 h 5590397"/>
              <a:gd name="connsiteX5" fmla="*/ 1558406 w 11739076"/>
              <a:gd name="connsiteY5" fmla="*/ 4288194 h 5590397"/>
              <a:gd name="connsiteX6" fmla="*/ 0 w 11739076"/>
              <a:gd name="connsiteY6" fmla="*/ 2855167 h 5590397"/>
              <a:gd name="connsiteX7" fmla="*/ 37711 w 11739076"/>
              <a:gd name="connsiteY7" fmla="*/ 5590397 h 5590397"/>
              <a:gd name="connsiteX8" fmla="*/ 6755363 w 11739076"/>
              <a:gd name="connsiteY8" fmla="*/ 5561045 h 5590397"/>
              <a:gd name="connsiteX9" fmla="*/ 6344816 w 11739076"/>
              <a:gd name="connsiteY9" fmla="*/ 4795936 h 5590397"/>
              <a:gd name="connsiteX10" fmla="*/ 11739076 w 11739076"/>
              <a:gd name="connsiteY10" fmla="*/ 4553144 h 5590397"/>
              <a:gd name="connsiteX11" fmla="*/ 8388220 w 11739076"/>
              <a:gd name="connsiteY11" fmla="*/ 2463281 h 5590397"/>
              <a:gd name="connsiteX12" fmla="*/ 10580913 w 11739076"/>
              <a:gd name="connsiteY12" fmla="*/ 391885 h 5590397"/>
              <a:gd name="connsiteX13" fmla="*/ 11187404 w 11739076"/>
              <a:gd name="connsiteY13" fmla="*/ 998375 h 5590397"/>
              <a:gd name="connsiteX14" fmla="*/ 11066106 w 11739076"/>
              <a:gd name="connsiteY14" fmla="*/ 718457 h 5590397"/>
              <a:gd name="connsiteX15" fmla="*/ 11336693 w 11739076"/>
              <a:gd name="connsiteY15" fmla="*/ 839755 h 5590397"/>
              <a:gd name="connsiteX0" fmla="*/ 11336693 w 11739076"/>
              <a:gd name="connsiteY0" fmla="*/ 839755 h 5590397"/>
              <a:gd name="connsiteX1" fmla="*/ 10580913 w 11739076"/>
              <a:gd name="connsiteY1" fmla="*/ 0 h 5590397"/>
              <a:gd name="connsiteX2" fmla="*/ 7427167 w 11739076"/>
              <a:gd name="connsiteY2" fmla="*/ 2528596 h 5590397"/>
              <a:gd name="connsiteX3" fmla="*/ 9984337 w 11739076"/>
              <a:gd name="connsiteY3" fmla="*/ 4058622 h 5590397"/>
              <a:gd name="connsiteX4" fmla="*/ 3984171 w 11739076"/>
              <a:gd name="connsiteY4" fmla="*/ 3405673 h 5590397"/>
              <a:gd name="connsiteX5" fmla="*/ 1558406 w 11739076"/>
              <a:gd name="connsiteY5" fmla="*/ 4288194 h 5590397"/>
              <a:gd name="connsiteX6" fmla="*/ 0 w 11739076"/>
              <a:gd name="connsiteY6" fmla="*/ 2855167 h 5590397"/>
              <a:gd name="connsiteX7" fmla="*/ 37711 w 11739076"/>
              <a:gd name="connsiteY7" fmla="*/ 5590397 h 5590397"/>
              <a:gd name="connsiteX8" fmla="*/ 6755363 w 11739076"/>
              <a:gd name="connsiteY8" fmla="*/ 5561045 h 5590397"/>
              <a:gd name="connsiteX9" fmla="*/ 6344816 w 11739076"/>
              <a:gd name="connsiteY9" fmla="*/ 4795936 h 5590397"/>
              <a:gd name="connsiteX10" fmla="*/ 11739076 w 11739076"/>
              <a:gd name="connsiteY10" fmla="*/ 4553144 h 5590397"/>
              <a:gd name="connsiteX11" fmla="*/ 8388220 w 11739076"/>
              <a:gd name="connsiteY11" fmla="*/ 2463281 h 5590397"/>
              <a:gd name="connsiteX12" fmla="*/ 10580913 w 11739076"/>
              <a:gd name="connsiteY12" fmla="*/ 391885 h 5590397"/>
              <a:gd name="connsiteX13" fmla="*/ 11187404 w 11739076"/>
              <a:gd name="connsiteY13" fmla="*/ 998375 h 5590397"/>
              <a:gd name="connsiteX14" fmla="*/ 11066106 w 11739076"/>
              <a:gd name="connsiteY14" fmla="*/ 718457 h 5590397"/>
              <a:gd name="connsiteX15" fmla="*/ 11336693 w 11739076"/>
              <a:gd name="connsiteY15" fmla="*/ 839755 h 5590397"/>
              <a:gd name="connsiteX0" fmla="*/ 11336693 w 11739076"/>
              <a:gd name="connsiteY0" fmla="*/ 839755 h 5590397"/>
              <a:gd name="connsiteX1" fmla="*/ 10580913 w 11739076"/>
              <a:gd name="connsiteY1" fmla="*/ 0 h 5590397"/>
              <a:gd name="connsiteX2" fmla="*/ 7855792 w 11739076"/>
              <a:gd name="connsiteY2" fmla="*/ 2395246 h 5590397"/>
              <a:gd name="connsiteX3" fmla="*/ 9984337 w 11739076"/>
              <a:gd name="connsiteY3" fmla="*/ 4058622 h 5590397"/>
              <a:gd name="connsiteX4" fmla="*/ 3984171 w 11739076"/>
              <a:gd name="connsiteY4" fmla="*/ 3405673 h 5590397"/>
              <a:gd name="connsiteX5" fmla="*/ 1558406 w 11739076"/>
              <a:gd name="connsiteY5" fmla="*/ 4288194 h 5590397"/>
              <a:gd name="connsiteX6" fmla="*/ 0 w 11739076"/>
              <a:gd name="connsiteY6" fmla="*/ 2855167 h 5590397"/>
              <a:gd name="connsiteX7" fmla="*/ 37711 w 11739076"/>
              <a:gd name="connsiteY7" fmla="*/ 5590397 h 5590397"/>
              <a:gd name="connsiteX8" fmla="*/ 6755363 w 11739076"/>
              <a:gd name="connsiteY8" fmla="*/ 5561045 h 5590397"/>
              <a:gd name="connsiteX9" fmla="*/ 6344816 w 11739076"/>
              <a:gd name="connsiteY9" fmla="*/ 4795936 h 5590397"/>
              <a:gd name="connsiteX10" fmla="*/ 11739076 w 11739076"/>
              <a:gd name="connsiteY10" fmla="*/ 4553144 h 5590397"/>
              <a:gd name="connsiteX11" fmla="*/ 8388220 w 11739076"/>
              <a:gd name="connsiteY11" fmla="*/ 2463281 h 5590397"/>
              <a:gd name="connsiteX12" fmla="*/ 10580913 w 11739076"/>
              <a:gd name="connsiteY12" fmla="*/ 391885 h 5590397"/>
              <a:gd name="connsiteX13" fmla="*/ 11187404 w 11739076"/>
              <a:gd name="connsiteY13" fmla="*/ 998375 h 5590397"/>
              <a:gd name="connsiteX14" fmla="*/ 11066106 w 11739076"/>
              <a:gd name="connsiteY14" fmla="*/ 718457 h 5590397"/>
              <a:gd name="connsiteX15" fmla="*/ 11336693 w 11739076"/>
              <a:gd name="connsiteY15" fmla="*/ 839755 h 5590397"/>
              <a:gd name="connsiteX0" fmla="*/ 11336693 w 11739076"/>
              <a:gd name="connsiteY0" fmla="*/ 839755 h 5590397"/>
              <a:gd name="connsiteX1" fmla="*/ 10580913 w 11739076"/>
              <a:gd name="connsiteY1" fmla="*/ 0 h 5590397"/>
              <a:gd name="connsiteX2" fmla="*/ 7855792 w 11739076"/>
              <a:gd name="connsiteY2" fmla="*/ 2395246 h 5590397"/>
              <a:gd name="connsiteX3" fmla="*/ 9984337 w 11739076"/>
              <a:gd name="connsiteY3" fmla="*/ 4058622 h 5590397"/>
              <a:gd name="connsiteX4" fmla="*/ 3984171 w 11739076"/>
              <a:gd name="connsiteY4" fmla="*/ 3405673 h 5590397"/>
              <a:gd name="connsiteX5" fmla="*/ 1558406 w 11739076"/>
              <a:gd name="connsiteY5" fmla="*/ 4288194 h 5590397"/>
              <a:gd name="connsiteX6" fmla="*/ 0 w 11739076"/>
              <a:gd name="connsiteY6" fmla="*/ 2855167 h 5590397"/>
              <a:gd name="connsiteX7" fmla="*/ 37711 w 11739076"/>
              <a:gd name="connsiteY7" fmla="*/ 5590397 h 5590397"/>
              <a:gd name="connsiteX8" fmla="*/ 6755363 w 11739076"/>
              <a:gd name="connsiteY8" fmla="*/ 5561045 h 5590397"/>
              <a:gd name="connsiteX9" fmla="*/ 6344816 w 11739076"/>
              <a:gd name="connsiteY9" fmla="*/ 4795936 h 5590397"/>
              <a:gd name="connsiteX10" fmla="*/ 11739076 w 11739076"/>
              <a:gd name="connsiteY10" fmla="*/ 4553144 h 5590397"/>
              <a:gd name="connsiteX11" fmla="*/ 8597770 w 11739076"/>
              <a:gd name="connsiteY11" fmla="*/ 2320406 h 5590397"/>
              <a:gd name="connsiteX12" fmla="*/ 10580913 w 11739076"/>
              <a:gd name="connsiteY12" fmla="*/ 391885 h 5590397"/>
              <a:gd name="connsiteX13" fmla="*/ 11187404 w 11739076"/>
              <a:gd name="connsiteY13" fmla="*/ 998375 h 5590397"/>
              <a:gd name="connsiteX14" fmla="*/ 11066106 w 11739076"/>
              <a:gd name="connsiteY14" fmla="*/ 718457 h 5590397"/>
              <a:gd name="connsiteX15" fmla="*/ 11336693 w 11739076"/>
              <a:gd name="connsiteY15" fmla="*/ 839755 h 5590397"/>
              <a:gd name="connsiteX0" fmla="*/ 11336693 w 11739076"/>
              <a:gd name="connsiteY0" fmla="*/ 839755 h 5590397"/>
              <a:gd name="connsiteX1" fmla="*/ 10580913 w 11739076"/>
              <a:gd name="connsiteY1" fmla="*/ 0 h 5590397"/>
              <a:gd name="connsiteX2" fmla="*/ 7855792 w 11739076"/>
              <a:gd name="connsiteY2" fmla="*/ 2395246 h 5590397"/>
              <a:gd name="connsiteX3" fmla="*/ 9984337 w 11739076"/>
              <a:gd name="connsiteY3" fmla="*/ 4058622 h 5590397"/>
              <a:gd name="connsiteX4" fmla="*/ 3984171 w 11739076"/>
              <a:gd name="connsiteY4" fmla="*/ 3405673 h 5590397"/>
              <a:gd name="connsiteX5" fmla="*/ 1558406 w 11739076"/>
              <a:gd name="connsiteY5" fmla="*/ 4288194 h 5590397"/>
              <a:gd name="connsiteX6" fmla="*/ 0 w 11739076"/>
              <a:gd name="connsiteY6" fmla="*/ 2855167 h 5590397"/>
              <a:gd name="connsiteX7" fmla="*/ 37711 w 11739076"/>
              <a:gd name="connsiteY7" fmla="*/ 5590397 h 5590397"/>
              <a:gd name="connsiteX8" fmla="*/ 6755363 w 11739076"/>
              <a:gd name="connsiteY8" fmla="*/ 5561045 h 5590397"/>
              <a:gd name="connsiteX9" fmla="*/ 4373141 w 11739076"/>
              <a:gd name="connsiteY9" fmla="*/ 4567336 h 5590397"/>
              <a:gd name="connsiteX10" fmla="*/ 11739076 w 11739076"/>
              <a:gd name="connsiteY10" fmla="*/ 4553144 h 5590397"/>
              <a:gd name="connsiteX11" fmla="*/ 8597770 w 11739076"/>
              <a:gd name="connsiteY11" fmla="*/ 2320406 h 5590397"/>
              <a:gd name="connsiteX12" fmla="*/ 10580913 w 11739076"/>
              <a:gd name="connsiteY12" fmla="*/ 391885 h 5590397"/>
              <a:gd name="connsiteX13" fmla="*/ 11187404 w 11739076"/>
              <a:gd name="connsiteY13" fmla="*/ 998375 h 5590397"/>
              <a:gd name="connsiteX14" fmla="*/ 11066106 w 11739076"/>
              <a:gd name="connsiteY14" fmla="*/ 718457 h 5590397"/>
              <a:gd name="connsiteX15" fmla="*/ 11336693 w 11739076"/>
              <a:gd name="connsiteY15" fmla="*/ 839755 h 5590397"/>
              <a:gd name="connsiteX0" fmla="*/ 11336693 w 11739076"/>
              <a:gd name="connsiteY0" fmla="*/ 839755 h 5590397"/>
              <a:gd name="connsiteX1" fmla="*/ 10580913 w 11739076"/>
              <a:gd name="connsiteY1" fmla="*/ 0 h 5590397"/>
              <a:gd name="connsiteX2" fmla="*/ 7855792 w 11739076"/>
              <a:gd name="connsiteY2" fmla="*/ 2395246 h 5590397"/>
              <a:gd name="connsiteX3" fmla="*/ 9984337 w 11739076"/>
              <a:gd name="connsiteY3" fmla="*/ 4058622 h 5590397"/>
              <a:gd name="connsiteX4" fmla="*/ 3984171 w 11739076"/>
              <a:gd name="connsiteY4" fmla="*/ 3405673 h 5590397"/>
              <a:gd name="connsiteX5" fmla="*/ 1558406 w 11739076"/>
              <a:gd name="connsiteY5" fmla="*/ 4288194 h 5590397"/>
              <a:gd name="connsiteX6" fmla="*/ 0 w 11739076"/>
              <a:gd name="connsiteY6" fmla="*/ 2855167 h 5590397"/>
              <a:gd name="connsiteX7" fmla="*/ 37711 w 11739076"/>
              <a:gd name="connsiteY7" fmla="*/ 5590397 h 5590397"/>
              <a:gd name="connsiteX8" fmla="*/ 3212063 w 11739076"/>
              <a:gd name="connsiteY8" fmla="*/ 5589620 h 5590397"/>
              <a:gd name="connsiteX9" fmla="*/ 4373141 w 11739076"/>
              <a:gd name="connsiteY9" fmla="*/ 4567336 h 5590397"/>
              <a:gd name="connsiteX10" fmla="*/ 11739076 w 11739076"/>
              <a:gd name="connsiteY10" fmla="*/ 4553144 h 5590397"/>
              <a:gd name="connsiteX11" fmla="*/ 8597770 w 11739076"/>
              <a:gd name="connsiteY11" fmla="*/ 2320406 h 5590397"/>
              <a:gd name="connsiteX12" fmla="*/ 10580913 w 11739076"/>
              <a:gd name="connsiteY12" fmla="*/ 391885 h 5590397"/>
              <a:gd name="connsiteX13" fmla="*/ 11187404 w 11739076"/>
              <a:gd name="connsiteY13" fmla="*/ 998375 h 5590397"/>
              <a:gd name="connsiteX14" fmla="*/ 11066106 w 11739076"/>
              <a:gd name="connsiteY14" fmla="*/ 718457 h 5590397"/>
              <a:gd name="connsiteX15" fmla="*/ 11336693 w 11739076"/>
              <a:gd name="connsiteY15" fmla="*/ 839755 h 5590397"/>
              <a:gd name="connsiteX0" fmla="*/ 11336693 w 11739076"/>
              <a:gd name="connsiteY0" fmla="*/ 839755 h 5590397"/>
              <a:gd name="connsiteX1" fmla="*/ 10580913 w 11739076"/>
              <a:gd name="connsiteY1" fmla="*/ 0 h 5590397"/>
              <a:gd name="connsiteX2" fmla="*/ 7855792 w 11739076"/>
              <a:gd name="connsiteY2" fmla="*/ 2395246 h 5590397"/>
              <a:gd name="connsiteX3" fmla="*/ 9984337 w 11739076"/>
              <a:gd name="connsiteY3" fmla="*/ 4058622 h 5590397"/>
              <a:gd name="connsiteX4" fmla="*/ 3984171 w 11739076"/>
              <a:gd name="connsiteY4" fmla="*/ 3405673 h 5590397"/>
              <a:gd name="connsiteX5" fmla="*/ 1558406 w 11739076"/>
              <a:gd name="connsiteY5" fmla="*/ 4288194 h 5590397"/>
              <a:gd name="connsiteX6" fmla="*/ 0 w 11739076"/>
              <a:gd name="connsiteY6" fmla="*/ 2855167 h 5590397"/>
              <a:gd name="connsiteX7" fmla="*/ 37711 w 11739076"/>
              <a:gd name="connsiteY7" fmla="*/ 5590397 h 5590397"/>
              <a:gd name="connsiteX8" fmla="*/ 3212063 w 11739076"/>
              <a:gd name="connsiteY8" fmla="*/ 5561045 h 5590397"/>
              <a:gd name="connsiteX9" fmla="*/ 4373141 w 11739076"/>
              <a:gd name="connsiteY9" fmla="*/ 4567336 h 5590397"/>
              <a:gd name="connsiteX10" fmla="*/ 11739076 w 11739076"/>
              <a:gd name="connsiteY10" fmla="*/ 4553144 h 5590397"/>
              <a:gd name="connsiteX11" fmla="*/ 8597770 w 11739076"/>
              <a:gd name="connsiteY11" fmla="*/ 2320406 h 5590397"/>
              <a:gd name="connsiteX12" fmla="*/ 10580913 w 11739076"/>
              <a:gd name="connsiteY12" fmla="*/ 391885 h 5590397"/>
              <a:gd name="connsiteX13" fmla="*/ 11187404 w 11739076"/>
              <a:gd name="connsiteY13" fmla="*/ 998375 h 5590397"/>
              <a:gd name="connsiteX14" fmla="*/ 11066106 w 11739076"/>
              <a:gd name="connsiteY14" fmla="*/ 718457 h 5590397"/>
              <a:gd name="connsiteX15" fmla="*/ 11336693 w 11739076"/>
              <a:gd name="connsiteY15" fmla="*/ 839755 h 5590397"/>
              <a:gd name="connsiteX0" fmla="*/ 11336693 w 11739076"/>
              <a:gd name="connsiteY0" fmla="*/ 839755 h 5561045"/>
              <a:gd name="connsiteX1" fmla="*/ 10580913 w 11739076"/>
              <a:gd name="connsiteY1" fmla="*/ 0 h 5561045"/>
              <a:gd name="connsiteX2" fmla="*/ 7855792 w 11739076"/>
              <a:gd name="connsiteY2" fmla="*/ 2395246 h 5561045"/>
              <a:gd name="connsiteX3" fmla="*/ 9984337 w 11739076"/>
              <a:gd name="connsiteY3" fmla="*/ 4058622 h 5561045"/>
              <a:gd name="connsiteX4" fmla="*/ 3984171 w 11739076"/>
              <a:gd name="connsiteY4" fmla="*/ 3405673 h 5561045"/>
              <a:gd name="connsiteX5" fmla="*/ 1558406 w 11739076"/>
              <a:gd name="connsiteY5" fmla="*/ 4288194 h 5561045"/>
              <a:gd name="connsiteX6" fmla="*/ 0 w 11739076"/>
              <a:gd name="connsiteY6" fmla="*/ 2855167 h 5561045"/>
              <a:gd name="connsiteX7" fmla="*/ 94861 w 11739076"/>
              <a:gd name="connsiteY7" fmla="*/ 5542772 h 5561045"/>
              <a:gd name="connsiteX8" fmla="*/ 3212063 w 11739076"/>
              <a:gd name="connsiteY8" fmla="*/ 5561045 h 5561045"/>
              <a:gd name="connsiteX9" fmla="*/ 4373141 w 11739076"/>
              <a:gd name="connsiteY9" fmla="*/ 4567336 h 5561045"/>
              <a:gd name="connsiteX10" fmla="*/ 11739076 w 11739076"/>
              <a:gd name="connsiteY10" fmla="*/ 4553144 h 5561045"/>
              <a:gd name="connsiteX11" fmla="*/ 8597770 w 11739076"/>
              <a:gd name="connsiteY11" fmla="*/ 2320406 h 5561045"/>
              <a:gd name="connsiteX12" fmla="*/ 10580913 w 11739076"/>
              <a:gd name="connsiteY12" fmla="*/ 391885 h 5561045"/>
              <a:gd name="connsiteX13" fmla="*/ 11187404 w 11739076"/>
              <a:gd name="connsiteY13" fmla="*/ 998375 h 5561045"/>
              <a:gd name="connsiteX14" fmla="*/ 11066106 w 11739076"/>
              <a:gd name="connsiteY14" fmla="*/ 718457 h 5561045"/>
              <a:gd name="connsiteX15" fmla="*/ 11336693 w 11739076"/>
              <a:gd name="connsiteY15" fmla="*/ 839755 h 5561045"/>
              <a:gd name="connsiteX0" fmla="*/ 11336693 w 11739076"/>
              <a:gd name="connsiteY0" fmla="*/ 839755 h 5561045"/>
              <a:gd name="connsiteX1" fmla="*/ 10580913 w 11739076"/>
              <a:gd name="connsiteY1" fmla="*/ 0 h 5561045"/>
              <a:gd name="connsiteX2" fmla="*/ 7855792 w 11739076"/>
              <a:gd name="connsiteY2" fmla="*/ 2395246 h 5561045"/>
              <a:gd name="connsiteX3" fmla="*/ 9984337 w 11739076"/>
              <a:gd name="connsiteY3" fmla="*/ 4058622 h 5561045"/>
              <a:gd name="connsiteX4" fmla="*/ 3984171 w 11739076"/>
              <a:gd name="connsiteY4" fmla="*/ 3405673 h 5561045"/>
              <a:gd name="connsiteX5" fmla="*/ 1558406 w 11739076"/>
              <a:gd name="connsiteY5" fmla="*/ 4288194 h 5561045"/>
              <a:gd name="connsiteX6" fmla="*/ 0 w 11739076"/>
              <a:gd name="connsiteY6" fmla="*/ 2855167 h 5561045"/>
              <a:gd name="connsiteX7" fmla="*/ 66286 w 11739076"/>
              <a:gd name="connsiteY7" fmla="*/ 5542772 h 5561045"/>
              <a:gd name="connsiteX8" fmla="*/ 3212063 w 11739076"/>
              <a:gd name="connsiteY8" fmla="*/ 5561045 h 5561045"/>
              <a:gd name="connsiteX9" fmla="*/ 4373141 w 11739076"/>
              <a:gd name="connsiteY9" fmla="*/ 4567336 h 5561045"/>
              <a:gd name="connsiteX10" fmla="*/ 11739076 w 11739076"/>
              <a:gd name="connsiteY10" fmla="*/ 4553144 h 5561045"/>
              <a:gd name="connsiteX11" fmla="*/ 8597770 w 11739076"/>
              <a:gd name="connsiteY11" fmla="*/ 2320406 h 5561045"/>
              <a:gd name="connsiteX12" fmla="*/ 10580913 w 11739076"/>
              <a:gd name="connsiteY12" fmla="*/ 391885 h 5561045"/>
              <a:gd name="connsiteX13" fmla="*/ 11187404 w 11739076"/>
              <a:gd name="connsiteY13" fmla="*/ 998375 h 5561045"/>
              <a:gd name="connsiteX14" fmla="*/ 11066106 w 11739076"/>
              <a:gd name="connsiteY14" fmla="*/ 718457 h 5561045"/>
              <a:gd name="connsiteX15" fmla="*/ 11336693 w 11739076"/>
              <a:gd name="connsiteY15" fmla="*/ 839755 h 5561045"/>
              <a:gd name="connsiteX0" fmla="*/ 11327168 w 11729551"/>
              <a:gd name="connsiteY0" fmla="*/ 839755 h 5561045"/>
              <a:gd name="connsiteX1" fmla="*/ 10571388 w 11729551"/>
              <a:gd name="connsiteY1" fmla="*/ 0 h 5561045"/>
              <a:gd name="connsiteX2" fmla="*/ 7846267 w 11729551"/>
              <a:gd name="connsiteY2" fmla="*/ 2395246 h 5561045"/>
              <a:gd name="connsiteX3" fmla="*/ 9974812 w 11729551"/>
              <a:gd name="connsiteY3" fmla="*/ 4058622 h 5561045"/>
              <a:gd name="connsiteX4" fmla="*/ 3974646 w 11729551"/>
              <a:gd name="connsiteY4" fmla="*/ 3405673 h 5561045"/>
              <a:gd name="connsiteX5" fmla="*/ 1548881 w 11729551"/>
              <a:gd name="connsiteY5" fmla="*/ 4288194 h 5561045"/>
              <a:gd name="connsiteX6" fmla="*/ 0 w 11729551"/>
              <a:gd name="connsiteY6" fmla="*/ 2855167 h 5561045"/>
              <a:gd name="connsiteX7" fmla="*/ 56761 w 11729551"/>
              <a:gd name="connsiteY7" fmla="*/ 5542772 h 5561045"/>
              <a:gd name="connsiteX8" fmla="*/ 3202538 w 11729551"/>
              <a:gd name="connsiteY8" fmla="*/ 5561045 h 5561045"/>
              <a:gd name="connsiteX9" fmla="*/ 4363616 w 11729551"/>
              <a:gd name="connsiteY9" fmla="*/ 4567336 h 5561045"/>
              <a:gd name="connsiteX10" fmla="*/ 11729551 w 11729551"/>
              <a:gd name="connsiteY10" fmla="*/ 4553144 h 5561045"/>
              <a:gd name="connsiteX11" fmla="*/ 8588245 w 11729551"/>
              <a:gd name="connsiteY11" fmla="*/ 2320406 h 5561045"/>
              <a:gd name="connsiteX12" fmla="*/ 10571388 w 11729551"/>
              <a:gd name="connsiteY12" fmla="*/ 391885 h 5561045"/>
              <a:gd name="connsiteX13" fmla="*/ 11177879 w 11729551"/>
              <a:gd name="connsiteY13" fmla="*/ 998375 h 5561045"/>
              <a:gd name="connsiteX14" fmla="*/ 11056581 w 11729551"/>
              <a:gd name="connsiteY14" fmla="*/ 718457 h 5561045"/>
              <a:gd name="connsiteX15" fmla="*/ 11327168 w 11729551"/>
              <a:gd name="connsiteY15" fmla="*/ 839755 h 5561045"/>
              <a:gd name="connsiteX0" fmla="*/ 11327168 w 11729551"/>
              <a:gd name="connsiteY0" fmla="*/ 839755 h 5561045"/>
              <a:gd name="connsiteX1" fmla="*/ 10571388 w 11729551"/>
              <a:gd name="connsiteY1" fmla="*/ 0 h 5561045"/>
              <a:gd name="connsiteX2" fmla="*/ 7846267 w 11729551"/>
              <a:gd name="connsiteY2" fmla="*/ 2395246 h 5561045"/>
              <a:gd name="connsiteX3" fmla="*/ 9974812 w 11729551"/>
              <a:gd name="connsiteY3" fmla="*/ 4058622 h 5561045"/>
              <a:gd name="connsiteX4" fmla="*/ 3974646 w 11729551"/>
              <a:gd name="connsiteY4" fmla="*/ 3405673 h 5561045"/>
              <a:gd name="connsiteX5" fmla="*/ 1548881 w 11729551"/>
              <a:gd name="connsiteY5" fmla="*/ 4288194 h 5561045"/>
              <a:gd name="connsiteX6" fmla="*/ 0 w 11729551"/>
              <a:gd name="connsiteY6" fmla="*/ 2855167 h 5561045"/>
              <a:gd name="connsiteX7" fmla="*/ 56761 w 11729551"/>
              <a:gd name="connsiteY7" fmla="*/ 5542772 h 5561045"/>
              <a:gd name="connsiteX8" fmla="*/ 3202538 w 11729551"/>
              <a:gd name="connsiteY8" fmla="*/ 5561045 h 5561045"/>
              <a:gd name="connsiteX9" fmla="*/ 4363616 w 11729551"/>
              <a:gd name="connsiteY9" fmla="*/ 4567336 h 5561045"/>
              <a:gd name="connsiteX10" fmla="*/ 11729551 w 11729551"/>
              <a:gd name="connsiteY10" fmla="*/ 4553144 h 5561045"/>
              <a:gd name="connsiteX11" fmla="*/ 8588245 w 11729551"/>
              <a:gd name="connsiteY11" fmla="*/ 2320406 h 5561045"/>
              <a:gd name="connsiteX12" fmla="*/ 10571388 w 11729551"/>
              <a:gd name="connsiteY12" fmla="*/ 391885 h 5561045"/>
              <a:gd name="connsiteX13" fmla="*/ 11177879 w 11729551"/>
              <a:gd name="connsiteY13" fmla="*/ 998375 h 5561045"/>
              <a:gd name="connsiteX14" fmla="*/ 11056581 w 11729551"/>
              <a:gd name="connsiteY14" fmla="*/ 718457 h 5561045"/>
              <a:gd name="connsiteX15" fmla="*/ 11327168 w 11729551"/>
              <a:gd name="connsiteY15" fmla="*/ 839755 h 5561045"/>
              <a:gd name="connsiteX0" fmla="*/ 11279543 w 11681926"/>
              <a:gd name="connsiteY0" fmla="*/ 839755 h 5561045"/>
              <a:gd name="connsiteX1" fmla="*/ 10523763 w 11681926"/>
              <a:gd name="connsiteY1" fmla="*/ 0 h 5561045"/>
              <a:gd name="connsiteX2" fmla="*/ 7798642 w 11681926"/>
              <a:gd name="connsiteY2" fmla="*/ 2395246 h 5561045"/>
              <a:gd name="connsiteX3" fmla="*/ 9927187 w 11681926"/>
              <a:gd name="connsiteY3" fmla="*/ 4058622 h 5561045"/>
              <a:gd name="connsiteX4" fmla="*/ 3927021 w 11681926"/>
              <a:gd name="connsiteY4" fmla="*/ 3405673 h 5561045"/>
              <a:gd name="connsiteX5" fmla="*/ 1501256 w 11681926"/>
              <a:gd name="connsiteY5" fmla="*/ 4288194 h 5561045"/>
              <a:gd name="connsiteX6" fmla="*/ 0 w 11681926"/>
              <a:gd name="connsiteY6" fmla="*/ 2874217 h 5561045"/>
              <a:gd name="connsiteX7" fmla="*/ 9136 w 11681926"/>
              <a:gd name="connsiteY7" fmla="*/ 5542772 h 5561045"/>
              <a:gd name="connsiteX8" fmla="*/ 3154913 w 11681926"/>
              <a:gd name="connsiteY8" fmla="*/ 5561045 h 5561045"/>
              <a:gd name="connsiteX9" fmla="*/ 4315991 w 11681926"/>
              <a:gd name="connsiteY9" fmla="*/ 4567336 h 5561045"/>
              <a:gd name="connsiteX10" fmla="*/ 11681926 w 11681926"/>
              <a:gd name="connsiteY10" fmla="*/ 4553144 h 5561045"/>
              <a:gd name="connsiteX11" fmla="*/ 8540620 w 11681926"/>
              <a:gd name="connsiteY11" fmla="*/ 2320406 h 5561045"/>
              <a:gd name="connsiteX12" fmla="*/ 10523763 w 11681926"/>
              <a:gd name="connsiteY12" fmla="*/ 391885 h 5561045"/>
              <a:gd name="connsiteX13" fmla="*/ 11130254 w 11681926"/>
              <a:gd name="connsiteY13" fmla="*/ 998375 h 5561045"/>
              <a:gd name="connsiteX14" fmla="*/ 11008956 w 11681926"/>
              <a:gd name="connsiteY14" fmla="*/ 718457 h 5561045"/>
              <a:gd name="connsiteX15" fmla="*/ 11279543 w 11681926"/>
              <a:gd name="connsiteY15" fmla="*/ 839755 h 5561045"/>
              <a:gd name="connsiteX0" fmla="*/ 11279543 w 11681926"/>
              <a:gd name="connsiteY0" fmla="*/ 839755 h 5561045"/>
              <a:gd name="connsiteX1" fmla="*/ 10523763 w 11681926"/>
              <a:gd name="connsiteY1" fmla="*/ 0 h 5561045"/>
              <a:gd name="connsiteX2" fmla="*/ 7798642 w 11681926"/>
              <a:gd name="connsiteY2" fmla="*/ 2395246 h 5561045"/>
              <a:gd name="connsiteX3" fmla="*/ 9927187 w 11681926"/>
              <a:gd name="connsiteY3" fmla="*/ 4058622 h 5561045"/>
              <a:gd name="connsiteX4" fmla="*/ 3927021 w 11681926"/>
              <a:gd name="connsiteY4" fmla="*/ 3405673 h 5561045"/>
              <a:gd name="connsiteX5" fmla="*/ 1501256 w 11681926"/>
              <a:gd name="connsiteY5" fmla="*/ 4288194 h 5561045"/>
              <a:gd name="connsiteX6" fmla="*/ 0 w 11681926"/>
              <a:gd name="connsiteY6" fmla="*/ 2874217 h 5561045"/>
              <a:gd name="connsiteX7" fmla="*/ 9136 w 11681926"/>
              <a:gd name="connsiteY7" fmla="*/ 5542772 h 5561045"/>
              <a:gd name="connsiteX8" fmla="*/ 3154913 w 11681926"/>
              <a:gd name="connsiteY8" fmla="*/ 5561045 h 5561045"/>
              <a:gd name="connsiteX9" fmla="*/ 4315991 w 11681926"/>
              <a:gd name="connsiteY9" fmla="*/ 4567336 h 5561045"/>
              <a:gd name="connsiteX10" fmla="*/ 11681926 w 11681926"/>
              <a:gd name="connsiteY10" fmla="*/ 4553144 h 5561045"/>
              <a:gd name="connsiteX11" fmla="*/ 8540620 w 11681926"/>
              <a:gd name="connsiteY11" fmla="*/ 2320406 h 5561045"/>
              <a:gd name="connsiteX12" fmla="*/ 10523763 w 11681926"/>
              <a:gd name="connsiteY12" fmla="*/ 391885 h 5561045"/>
              <a:gd name="connsiteX13" fmla="*/ 11130254 w 11681926"/>
              <a:gd name="connsiteY13" fmla="*/ 998375 h 5561045"/>
              <a:gd name="connsiteX14" fmla="*/ 11008956 w 11681926"/>
              <a:gd name="connsiteY14" fmla="*/ 718457 h 5561045"/>
              <a:gd name="connsiteX15" fmla="*/ 11279543 w 11681926"/>
              <a:gd name="connsiteY15" fmla="*/ 839755 h 556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81926" h="5561045">
                <a:moveTo>
                  <a:pt x="11279543" y="839755"/>
                </a:moveTo>
                <a:lnTo>
                  <a:pt x="10523763" y="0"/>
                </a:lnTo>
                <a:lnTo>
                  <a:pt x="7798642" y="2395246"/>
                </a:lnTo>
                <a:lnTo>
                  <a:pt x="9927187" y="4058622"/>
                </a:lnTo>
                <a:lnTo>
                  <a:pt x="3927021" y="3405673"/>
                </a:lnTo>
                <a:lnTo>
                  <a:pt x="1501256" y="4288194"/>
                </a:lnTo>
                <a:lnTo>
                  <a:pt x="0" y="2874217"/>
                </a:lnTo>
                <a:cubicBezTo>
                  <a:pt x="3045" y="3763735"/>
                  <a:pt x="6091" y="4653254"/>
                  <a:pt x="9136" y="5542772"/>
                </a:cubicBezTo>
                <a:lnTo>
                  <a:pt x="3154913" y="5561045"/>
                </a:lnTo>
                <a:lnTo>
                  <a:pt x="4315991" y="4567336"/>
                </a:lnTo>
                <a:lnTo>
                  <a:pt x="11681926" y="4553144"/>
                </a:lnTo>
                <a:lnTo>
                  <a:pt x="8540620" y="2320406"/>
                </a:lnTo>
                <a:lnTo>
                  <a:pt x="10523763" y="391885"/>
                </a:lnTo>
                <a:lnTo>
                  <a:pt x="11130254" y="998375"/>
                </a:lnTo>
                <a:lnTo>
                  <a:pt x="11008956" y="718457"/>
                </a:lnTo>
                <a:lnTo>
                  <a:pt x="11279543" y="839755"/>
                </a:lnTo>
                <a:close/>
              </a:path>
            </a:pathLst>
          </a:custGeom>
          <a:solidFill>
            <a:srgbClr val="ED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1D497-5DF8-45E4-8491-E09EAD89E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00000">
            <a:off x="10718410" y="1809246"/>
            <a:ext cx="1261826" cy="11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0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D7865B2E-D0C0-4DE3-8702-F4ACE70CA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24C13850-C6EA-4D0F-87FA-E25B7AEE7D71}"/>
              </a:ext>
            </a:extLst>
          </p:cNvPr>
          <p:cNvSpPr/>
          <p:nvPr userDrawn="1"/>
        </p:nvSpPr>
        <p:spPr>
          <a:xfrm>
            <a:off x="-9330" y="1054359"/>
            <a:ext cx="11156108" cy="5803058"/>
          </a:xfrm>
          <a:custGeom>
            <a:avLst/>
            <a:gdLst>
              <a:gd name="connsiteX0" fmla="*/ 10151707 w 11374017"/>
              <a:gd name="connsiteY0" fmla="*/ 0 h 5831633"/>
              <a:gd name="connsiteX1" fmla="*/ 11374017 w 11374017"/>
              <a:gd name="connsiteY1" fmla="*/ 2668555 h 5831633"/>
              <a:gd name="connsiteX2" fmla="*/ 9927772 w 11374017"/>
              <a:gd name="connsiteY2" fmla="*/ 2239347 h 5831633"/>
              <a:gd name="connsiteX3" fmla="*/ 10860833 w 11374017"/>
              <a:gd name="connsiteY3" fmla="*/ 4945225 h 5831633"/>
              <a:gd name="connsiteX4" fmla="*/ 8024327 w 11374017"/>
              <a:gd name="connsiteY4" fmla="*/ 4273421 h 5831633"/>
              <a:gd name="connsiteX5" fmla="*/ 6148874 w 11374017"/>
              <a:gd name="connsiteY5" fmla="*/ 5831633 h 5831633"/>
              <a:gd name="connsiteX6" fmla="*/ 0 w 11374017"/>
              <a:gd name="connsiteY6" fmla="*/ 5794310 h 5831633"/>
              <a:gd name="connsiteX7" fmla="*/ 27992 w 11374017"/>
              <a:gd name="connsiteY7" fmla="*/ 4152123 h 5831633"/>
              <a:gd name="connsiteX8" fmla="*/ 7520474 w 11374017"/>
              <a:gd name="connsiteY8" fmla="*/ 3060441 h 5831633"/>
              <a:gd name="connsiteX9" fmla="*/ 10151707 w 11374017"/>
              <a:gd name="connsiteY9" fmla="*/ 4264090 h 5831633"/>
              <a:gd name="connsiteX10" fmla="*/ 9666515 w 11374017"/>
              <a:gd name="connsiteY10" fmla="*/ 2164702 h 5831633"/>
              <a:gd name="connsiteX11" fmla="*/ 11262049 w 11374017"/>
              <a:gd name="connsiteY11" fmla="*/ 2565919 h 5831633"/>
              <a:gd name="connsiteX12" fmla="*/ 9965094 w 11374017"/>
              <a:gd name="connsiteY12" fmla="*/ 55984 h 5831633"/>
              <a:gd name="connsiteX13" fmla="*/ 10123715 w 11374017"/>
              <a:gd name="connsiteY13" fmla="*/ 345233 h 5831633"/>
              <a:gd name="connsiteX14" fmla="*/ 10151707 w 11374017"/>
              <a:gd name="connsiteY14" fmla="*/ 0 h 5831633"/>
              <a:gd name="connsiteX0" fmla="*/ 10151707 w 11374017"/>
              <a:gd name="connsiteY0" fmla="*/ 0 h 5831633"/>
              <a:gd name="connsiteX1" fmla="*/ 11374017 w 11374017"/>
              <a:gd name="connsiteY1" fmla="*/ 2668555 h 5831633"/>
              <a:gd name="connsiteX2" fmla="*/ 9927772 w 11374017"/>
              <a:gd name="connsiteY2" fmla="*/ 2239347 h 5831633"/>
              <a:gd name="connsiteX3" fmla="*/ 10860833 w 11374017"/>
              <a:gd name="connsiteY3" fmla="*/ 4945225 h 5831633"/>
              <a:gd name="connsiteX4" fmla="*/ 8024327 w 11374017"/>
              <a:gd name="connsiteY4" fmla="*/ 4273421 h 5831633"/>
              <a:gd name="connsiteX5" fmla="*/ 6148874 w 11374017"/>
              <a:gd name="connsiteY5" fmla="*/ 5831633 h 5831633"/>
              <a:gd name="connsiteX6" fmla="*/ 0 w 11374017"/>
              <a:gd name="connsiteY6" fmla="*/ 5794310 h 5831633"/>
              <a:gd name="connsiteX7" fmla="*/ 27992 w 11374017"/>
              <a:gd name="connsiteY7" fmla="*/ 4152123 h 5831633"/>
              <a:gd name="connsiteX8" fmla="*/ 7520474 w 11374017"/>
              <a:gd name="connsiteY8" fmla="*/ 3060441 h 5831633"/>
              <a:gd name="connsiteX9" fmla="*/ 10151707 w 11374017"/>
              <a:gd name="connsiteY9" fmla="*/ 4264090 h 5831633"/>
              <a:gd name="connsiteX10" fmla="*/ 9666515 w 11374017"/>
              <a:gd name="connsiteY10" fmla="*/ 2164702 h 5831633"/>
              <a:gd name="connsiteX11" fmla="*/ 10879494 w 11374017"/>
              <a:gd name="connsiteY11" fmla="*/ 2174034 h 5831633"/>
              <a:gd name="connsiteX12" fmla="*/ 9965094 w 11374017"/>
              <a:gd name="connsiteY12" fmla="*/ 55984 h 5831633"/>
              <a:gd name="connsiteX13" fmla="*/ 10123715 w 11374017"/>
              <a:gd name="connsiteY13" fmla="*/ 345233 h 5831633"/>
              <a:gd name="connsiteX14" fmla="*/ 10151707 w 11374017"/>
              <a:gd name="connsiteY14" fmla="*/ 0 h 5831633"/>
              <a:gd name="connsiteX0" fmla="*/ 10151707 w 11271380"/>
              <a:gd name="connsiteY0" fmla="*/ 0 h 5831633"/>
              <a:gd name="connsiteX1" fmla="*/ 11271380 w 11271380"/>
              <a:gd name="connsiteY1" fmla="*/ 2313992 h 5831633"/>
              <a:gd name="connsiteX2" fmla="*/ 9927772 w 11271380"/>
              <a:gd name="connsiteY2" fmla="*/ 2239347 h 5831633"/>
              <a:gd name="connsiteX3" fmla="*/ 10860833 w 11271380"/>
              <a:gd name="connsiteY3" fmla="*/ 4945225 h 5831633"/>
              <a:gd name="connsiteX4" fmla="*/ 8024327 w 11271380"/>
              <a:gd name="connsiteY4" fmla="*/ 4273421 h 5831633"/>
              <a:gd name="connsiteX5" fmla="*/ 6148874 w 11271380"/>
              <a:gd name="connsiteY5" fmla="*/ 5831633 h 5831633"/>
              <a:gd name="connsiteX6" fmla="*/ 0 w 11271380"/>
              <a:gd name="connsiteY6" fmla="*/ 5794310 h 5831633"/>
              <a:gd name="connsiteX7" fmla="*/ 27992 w 11271380"/>
              <a:gd name="connsiteY7" fmla="*/ 4152123 h 5831633"/>
              <a:gd name="connsiteX8" fmla="*/ 7520474 w 11271380"/>
              <a:gd name="connsiteY8" fmla="*/ 3060441 h 5831633"/>
              <a:gd name="connsiteX9" fmla="*/ 10151707 w 11271380"/>
              <a:gd name="connsiteY9" fmla="*/ 4264090 h 5831633"/>
              <a:gd name="connsiteX10" fmla="*/ 9666515 w 11271380"/>
              <a:gd name="connsiteY10" fmla="*/ 2164702 h 5831633"/>
              <a:gd name="connsiteX11" fmla="*/ 10879494 w 11271380"/>
              <a:gd name="connsiteY11" fmla="*/ 2174034 h 5831633"/>
              <a:gd name="connsiteX12" fmla="*/ 9965094 w 11271380"/>
              <a:gd name="connsiteY12" fmla="*/ 55984 h 5831633"/>
              <a:gd name="connsiteX13" fmla="*/ 10123715 w 11271380"/>
              <a:gd name="connsiteY13" fmla="*/ 345233 h 5831633"/>
              <a:gd name="connsiteX14" fmla="*/ 10151707 w 11271380"/>
              <a:gd name="connsiteY14" fmla="*/ 0 h 5831633"/>
              <a:gd name="connsiteX0" fmla="*/ 10151707 w 11271380"/>
              <a:gd name="connsiteY0" fmla="*/ 0 h 5831633"/>
              <a:gd name="connsiteX1" fmla="*/ 11271380 w 11271380"/>
              <a:gd name="connsiteY1" fmla="*/ 2313992 h 5831633"/>
              <a:gd name="connsiteX2" fmla="*/ 10021078 w 11271380"/>
              <a:gd name="connsiteY2" fmla="*/ 2612571 h 5831633"/>
              <a:gd name="connsiteX3" fmla="*/ 10860833 w 11271380"/>
              <a:gd name="connsiteY3" fmla="*/ 4945225 h 5831633"/>
              <a:gd name="connsiteX4" fmla="*/ 8024327 w 11271380"/>
              <a:gd name="connsiteY4" fmla="*/ 4273421 h 5831633"/>
              <a:gd name="connsiteX5" fmla="*/ 6148874 w 11271380"/>
              <a:gd name="connsiteY5" fmla="*/ 5831633 h 5831633"/>
              <a:gd name="connsiteX6" fmla="*/ 0 w 11271380"/>
              <a:gd name="connsiteY6" fmla="*/ 5794310 h 5831633"/>
              <a:gd name="connsiteX7" fmla="*/ 27992 w 11271380"/>
              <a:gd name="connsiteY7" fmla="*/ 4152123 h 5831633"/>
              <a:gd name="connsiteX8" fmla="*/ 7520474 w 11271380"/>
              <a:gd name="connsiteY8" fmla="*/ 3060441 h 5831633"/>
              <a:gd name="connsiteX9" fmla="*/ 10151707 w 11271380"/>
              <a:gd name="connsiteY9" fmla="*/ 4264090 h 5831633"/>
              <a:gd name="connsiteX10" fmla="*/ 9666515 w 11271380"/>
              <a:gd name="connsiteY10" fmla="*/ 2164702 h 5831633"/>
              <a:gd name="connsiteX11" fmla="*/ 10879494 w 11271380"/>
              <a:gd name="connsiteY11" fmla="*/ 2174034 h 5831633"/>
              <a:gd name="connsiteX12" fmla="*/ 9965094 w 11271380"/>
              <a:gd name="connsiteY12" fmla="*/ 55984 h 5831633"/>
              <a:gd name="connsiteX13" fmla="*/ 10123715 w 11271380"/>
              <a:gd name="connsiteY13" fmla="*/ 345233 h 5831633"/>
              <a:gd name="connsiteX14" fmla="*/ 10151707 w 11271380"/>
              <a:gd name="connsiteY14" fmla="*/ 0 h 5831633"/>
              <a:gd name="connsiteX0" fmla="*/ 10151707 w 11271380"/>
              <a:gd name="connsiteY0" fmla="*/ 0 h 5831633"/>
              <a:gd name="connsiteX1" fmla="*/ 11271380 w 11271380"/>
              <a:gd name="connsiteY1" fmla="*/ 2313992 h 5831633"/>
              <a:gd name="connsiteX2" fmla="*/ 10021078 w 11271380"/>
              <a:gd name="connsiteY2" fmla="*/ 2425959 h 5831633"/>
              <a:gd name="connsiteX3" fmla="*/ 10860833 w 11271380"/>
              <a:gd name="connsiteY3" fmla="*/ 4945225 h 5831633"/>
              <a:gd name="connsiteX4" fmla="*/ 8024327 w 11271380"/>
              <a:gd name="connsiteY4" fmla="*/ 4273421 h 5831633"/>
              <a:gd name="connsiteX5" fmla="*/ 6148874 w 11271380"/>
              <a:gd name="connsiteY5" fmla="*/ 5831633 h 5831633"/>
              <a:gd name="connsiteX6" fmla="*/ 0 w 11271380"/>
              <a:gd name="connsiteY6" fmla="*/ 5794310 h 5831633"/>
              <a:gd name="connsiteX7" fmla="*/ 27992 w 11271380"/>
              <a:gd name="connsiteY7" fmla="*/ 4152123 h 5831633"/>
              <a:gd name="connsiteX8" fmla="*/ 7520474 w 11271380"/>
              <a:gd name="connsiteY8" fmla="*/ 3060441 h 5831633"/>
              <a:gd name="connsiteX9" fmla="*/ 10151707 w 11271380"/>
              <a:gd name="connsiteY9" fmla="*/ 4264090 h 5831633"/>
              <a:gd name="connsiteX10" fmla="*/ 9666515 w 11271380"/>
              <a:gd name="connsiteY10" fmla="*/ 2164702 h 5831633"/>
              <a:gd name="connsiteX11" fmla="*/ 10879494 w 11271380"/>
              <a:gd name="connsiteY11" fmla="*/ 2174034 h 5831633"/>
              <a:gd name="connsiteX12" fmla="*/ 9965094 w 11271380"/>
              <a:gd name="connsiteY12" fmla="*/ 55984 h 5831633"/>
              <a:gd name="connsiteX13" fmla="*/ 10123715 w 11271380"/>
              <a:gd name="connsiteY13" fmla="*/ 345233 h 5831633"/>
              <a:gd name="connsiteX14" fmla="*/ 10151707 w 11271380"/>
              <a:gd name="connsiteY14" fmla="*/ 0 h 5831633"/>
              <a:gd name="connsiteX0" fmla="*/ 10151707 w 11402009"/>
              <a:gd name="connsiteY0" fmla="*/ 0 h 5831633"/>
              <a:gd name="connsiteX1" fmla="*/ 11402009 w 11402009"/>
              <a:gd name="connsiteY1" fmla="*/ 2416628 h 5831633"/>
              <a:gd name="connsiteX2" fmla="*/ 10021078 w 11402009"/>
              <a:gd name="connsiteY2" fmla="*/ 2425959 h 5831633"/>
              <a:gd name="connsiteX3" fmla="*/ 10860833 w 11402009"/>
              <a:gd name="connsiteY3" fmla="*/ 4945225 h 5831633"/>
              <a:gd name="connsiteX4" fmla="*/ 8024327 w 11402009"/>
              <a:gd name="connsiteY4" fmla="*/ 4273421 h 5831633"/>
              <a:gd name="connsiteX5" fmla="*/ 6148874 w 11402009"/>
              <a:gd name="connsiteY5" fmla="*/ 5831633 h 5831633"/>
              <a:gd name="connsiteX6" fmla="*/ 0 w 11402009"/>
              <a:gd name="connsiteY6" fmla="*/ 5794310 h 5831633"/>
              <a:gd name="connsiteX7" fmla="*/ 27992 w 11402009"/>
              <a:gd name="connsiteY7" fmla="*/ 4152123 h 5831633"/>
              <a:gd name="connsiteX8" fmla="*/ 7520474 w 11402009"/>
              <a:gd name="connsiteY8" fmla="*/ 3060441 h 5831633"/>
              <a:gd name="connsiteX9" fmla="*/ 10151707 w 11402009"/>
              <a:gd name="connsiteY9" fmla="*/ 4264090 h 5831633"/>
              <a:gd name="connsiteX10" fmla="*/ 9666515 w 11402009"/>
              <a:gd name="connsiteY10" fmla="*/ 2164702 h 5831633"/>
              <a:gd name="connsiteX11" fmla="*/ 10879494 w 11402009"/>
              <a:gd name="connsiteY11" fmla="*/ 2174034 h 5831633"/>
              <a:gd name="connsiteX12" fmla="*/ 9965094 w 11402009"/>
              <a:gd name="connsiteY12" fmla="*/ 55984 h 5831633"/>
              <a:gd name="connsiteX13" fmla="*/ 10123715 w 11402009"/>
              <a:gd name="connsiteY13" fmla="*/ 345233 h 5831633"/>
              <a:gd name="connsiteX14" fmla="*/ 10151707 w 11402009"/>
              <a:gd name="connsiteY14" fmla="*/ 0 h 5831633"/>
              <a:gd name="connsiteX0" fmla="*/ 10151707 w 11402009"/>
              <a:gd name="connsiteY0" fmla="*/ 0 h 5831633"/>
              <a:gd name="connsiteX1" fmla="*/ 11402009 w 11402009"/>
              <a:gd name="connsiteY1" fmla="*/ 2416628 h 5831633"/>
              <a:gd name="connsiteX2" fmla="*/ 10021078 w 11402009"/>
              <a:gd name="connsiteY2" fmla="*/ 2425959 h 5831633"/>
              <a:gd name="connsiteX3" fmla="*/ 10860833 w 11402009"/>
              <a:gd name="connsiteY3" fmla="*/ 4945225 h 5831633"/>
              <a:gd name="connsiteX4" fmla="*/ 8024327 w 11402009"/>
              <a:gd name="connsiteY4" fmla="*/ 4273421 h 5831633"/>
              <a:gd name="connsiteX5" fmla="*/ 6148874 w 11402009"/>
              <a:gd name="connsiteY5" fmla="*/ 5831633 h 5831633"/>
              <a:gd name="connsiteX6" fmla="*/ 0 w 11402009"/>
              <a:gd name="connsiteY6" fmla="*/ 5794310 h 5831633"/>
              <a:gd name="connsiteX7" fmla="*/ 27992 w 11402009"/>
              <a:gd name="connsiteY7" fmla="*/ 4152123 h 5831633"/>
              <a:gd name="connsiteX8" fmla="*/ 7520474 w 11402009"/>
              <a:gd name="connsiteY8" fmla="*/ 3060441 h 5831633"/>
              <a:gd name="connsiteX9" fmla="*/ 10151707 w 11402009"/>
              <a:gd name="connsiteY9" fmla="*/ 4264090 h 5831633"/>
              <a:gd name="connsiteX10" fmla="*/ 9657184 w 11402009"/>
              <a:gd name="connsiteY10" fmla="*/ 2136710 h 5831633"/>
              <a:gd name="connsiteX11" fmla="*/ 10879494 w 11402009"/>
              <a:gd name="connsiteY11" fmla="*/ 2174034 h 5831633"/>
              <a:gd name="connsiteX12" fmla="*/ 9965094 w 11402009"/>
              <a:gd name="connsiteY12" fmla="*/ 55984 h 5831633"/>
              <a:gd name="connsiteX13" fmla="*/ 10123715 w 11402009"/>
              <a:gd name="connsiteY13" fmla="*/ 345233 h 5831633"/>
              <a:gd name="connsiteX14" fmla="*/ 10151707 w 11402009"/>
              <a:gd name="connsiteY14" fmla="*/ 0 h 5831633"/>
              <a:gd name="connsiteX0" fmla="*/ 10151707 w 11402009"/>
              <a:gd name="connsiteY0" fmla="*/ 0 h 5831633"/>
              <a:gd name="connsiteX1" fmla="*/ 11402009 w 11402009"/>
              <a:gd name="connsiteY1" fmla="*/ 2416628 h 5831633"/>
              <a:gd name="connsiteX2" fmla="*/ 10021078 w 11402009"/>
              <a:gd name="connsiteY2" fmla="*/ 2425959 h 5831633"/>
              <a:gd name="connsiteX3" fmla="*/ 10860833 w 11402009"/>
              <a:gd name="connsiteY3" fmla="*/ 4945225 h 5831633"/>
              <a:gd name="connsiteX4" fmla="*/ 8024327 w 11402009"/>
              <a:gd name="connsiteY4" fmla="*/ 4273421 h 5831633"/>
              <a:gd name="connsiteX5" fmla="*/ 6148874 w 11402009"/>
              <a:gd name="connsiteY5" fmla="*/ 5831633 h 5831633"/>
              <a:gd name="connsiteX6" fmla="*/ 0 w 11402009"/>
              <a:gd name="connsiteY6" fmla="*/ 5794310 h 5831633"/>
              <a:gd name="connsiteX7" fmla="*/ 27992 w 11402009"/>
              <a:gd name="connsiteY7" fmla="*/ 4152123 h 5831633"/>
              <a:gd name="connsiteX8" fmla="*/ 7520474 w 11402009"/>
              <a:gd name="connsiteY8" fmla="*/ 3060441 h 5831633"/>
              <a:gd name="connsiteX9" fmla="*/ 10151707 w 11402009"/>
              <a:gd name="connsiteY9" fmla="*/ 4264090 h 5831633"/>
              <a:gd name="connsiteX10" fmla="*/ 9657184 w 11402009"/>
              <a:gd name="connsiteY10" fmla="*/ 2136710 h 5831633"/>
              <a:gd name="connsiteX11" fmla="*/ 10198359 w 11402009"/>
              <a:gd name="connsiteY11" fmla="*/ 1688842 h 5831633"/>
              <a:gd name="connsiteX12" fmla="*/ 9965094 w 11402009"/>
              <a:gd name="connsiteY12" fmla="*/ 55984 h 5831633"/>
              <a:gd name="connsiteX13" fmla="*/ 10123715 w 11402009"/>
              <a:gd name="connsiteY13" fmla="*/ 345233 h 5831633"/>
              <a:gd name="connsiteX14" fmla="*/ 10151707 w 11402009"/>
              <a:gd name="connsiteY14" fmla="*/ 0 h 5831633"/>
              <a:gd name="connsiteX0" fmla="*/ 10151707 w 10860833"/>
              <a:gd name="connsiteY0" fmla="*/ 0 h 5831633"/>
              <a:gd name="connsiteX1" fmla="*/ 10440956 w 10860833"/>
              <a:gd name="connsiteY1" fmla="*/ 1688840 h 5831633"/>
              <a:gd name="connsiteX2" fmla="*/ 10021078 w 10860833"/>
              <a:gd name="connsiteY2" fmla="*/ 2425959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7520474 w 10860833"/>
              <a:gd name="connsiteY8" fmla="*/ 3060441 h 5831633"/>
              <a:gd name="connsiteX9" fmla="*/ 10151707 w 10860833"/>
              <a:gd name="connsiteY9" fmla="*/ 4264090 h 5831633"/>
              <a:gd name="connsiteX10" fmla="*/ 9657184 w 10860833"/>
              <a:gd name="connsiteY10" fmla="*/ 2136710 h 5831633"/>
              <a:gd name="connsiteX11" fmla="*/ 10198359 w 10860833"/>
              <a:gd name="connsiteY11" fmla="*/ 1688842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702213 w 10860833"/>
              <a:gd name="connsiteY1" fmla="*/ 1679510 h 5831633"/>
              <a:gd name="connsiteX2" fmla="*/ 10021078 w 10860833"/>
              <a:gd name="connsiteY2" fmla="*/ 2425959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7520474 w 10860833"/>
              <a:gd name="connsiteY8" fmla="*/ 3060441 h 5831633"/>
              <a:gd name="connsiteX9" fmla="*/ 10151707 w 10860833"/>
              <a:gd name="connsiteY9" fmla="*/ 4264090 h 5831633"/>
              <a:gd name="connsiteX10" fmla="*/ 9657184 w 10860833"/>
              <a:gd name="connsiteY10" fmla="*/ 2136710 h 5831633"/>
              <a:gd name="connsiteX11" fmla="*/ 10198359 w 10860833"/>
              <a:gd name="connsiteY11" fmla="*/ 1688842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702213 w 10860833"/>
              <a:gd name="connsiteY1" fmla="*/ 1679510 h 5831633"/>
              <a:gd name="connsiteX2" fmla="*/ 10021078 w 10860833"/>
              <a:gd name="connsiteY2" fmla="*/ 2425959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7520474 w 10860833"/>
              <a:gd name="connsiteY8" fmla="*/ 3060441 h 5831633"/>
              <a:gd name="connsiteX9" fmla="*/ 10151707 w 10860833"/>
              <a:gd name="connsiteY9" fmla="*/ 4264090 h 5831633"/>
              <a:gd name="connsiteX10" fmla="*/ 9657184 w 10860833"/>
              <a:gd name="connsiteY10" fmla="*/ 2136710 h 5831633"/>
              <a:gd name="connsiteX11" fmla="*/ 10300995 w 10860833"/>
              <a:gd name="connsiteY11" fmla="*/ 1614197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702213 w 10860833"/>
              <a:gd name="connsiteY1" fmla="*/ 1679510 h 5831633"/>
              <a:gd name="connsiteX2" fmla="*/ 10021078 w 10860833"/>
              <a:gd name="connsiteY2" fmla="*/ 2425959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7520474 w 10860833"/>
              <a:gd name="connsiteY8" fmla="*/ 3060441 h 5831633"/>
              <a:gd name="connsiteX9" fmla="*/ 10151707 w 10860833"/>
              <a:gd name="connsiteY9" fmla="*/ 4264090 h 5831633"/>
              <a:gd name="connsiteX10" fmla="*/ 9657184 w 10860833"/>
              <a:gd name="connsiteY10" fmla="*/ 2136710 h 5831633"/>
              <a:gd name="connsiteX11" fmla="*/ 10384970 w 10860833"/>
              <a:gd name="connsiteY11" fmla="*/ 1558213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702213 w 10860833"/>
              <a:gd name="connsiteY1" fmla="*/ 1679510 h 5831633"/>
              <a:gd name="connsiteX2" fmla="*/ 10021078 w 10860833"/>
              <a:gd name="connsiteY2" fmla="*/ 2425959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7520474 w 10860833"/>
              <a:gd name="connsiteY8" fmla="*/ 3060441 h 5831633"/>
              <a:gd name="connsiteX9" fmla="*/ 10151707 w 10860833"/>
              <a:gd name="connsiteY9" fmla="*/ 4264090 h 5831633"/>
              <a:gd name="connsiteX10" fmla="*/ 9657184 w 10860833"/>
              <a:gd name="connsiteY10" fmla="*/ 2136710 h 5831633"/>
              <a:gd name="connsiteX11" fmla="*/ 10375639 w 10860833"/>
              <a:gd name="connsiteY11" fmla="*/ 1632858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702213 w 10860833"/>
              <a:gd name="connsiteY1" fmla="*/ 1679510 h 5831633"/>
              <a:gd name="connsiteX2" fmla="*/ 10021078 w 10860833"/>
              <a:gd name="connsiteY2" fmla="*/ 2304661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7520474 w 10860833"/>
              <a:gd name="connsiteY8" fmla="*/ 3060441 h 5831633"/>
              <a:gd name="connsiteX9" fmla="*/ 10151707 w 10860833"/>
              <a:gd name="connsiteY9" fmla="*/ 4264090 h 5831633"/>
              <a:gd name="connsiteX10" fmla="*/ 9657184 w 10860833"/>
              <a:gd name="connsiteY10" fmla="*/ 2136710 h 5831633"/>
              <a:gd name="connsiteX11" fmla="*/ 10375639 w 10860833"/>
              <a:gd name="connsiteY11" fmla="*/ 1632858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702213 w 10860833"/>
              <a:gd name="connsiteY1" fmla="*/ 1679510 h 5831633"/>
              <a:gd name="connsiteX2" fmla="*/ 10086392 w 10860833"/>
              <a:gd name="connsiteY2" fmla="*/ 2258008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7520474 w 10860833"/>
              <a:gd name="connsiteY8" fmla="*/ 3060441 h 5831633"/>
              <a:gd name="connsiteX9" fmla="*/ 10151707 w 10860833"/>
              <a:gd name="connsiteY9" fmla="*/ 4264090 h 5831633"/>
              <a:gd name="connsiteX10" fmla="*/ 9657184 w 10860833"/>
              <a:gd name="connsiteY10" fmla="*/ 2136710 h 5831633"/>
              <a:gd name="connsiteX11" fmla="*/ 10375639 w 10860833"/>
              <a:gd name="connsiteY11" fmla="*/ 1632858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702213 w 10860833"/>
              <a:gd name="connsiteY1" fmla="*/ 1679510 h 5831633"/>
              <a:gd name="connsiteX2" fmla="*/ 10086392 w 10860833"/>
              <a:gd name="connsiteY2" fmla="*/ 2258008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7520474 w 10860833"/>
              <a:gd name="connsiteY8" fmla="*/ 3060441 h 5831633"/>
              <a:gd name="connsiteX9" fmla="*/ 9890449 w 10860833"/>
              <a:gd name="connsiteY9" fmla="*/ 4012163 h 5831633"/>
              <a:gd name="connsiteX10" fmla="*/ 9657184 w 10860833"/>
              <a:gd name="connsiteY10" fmla="*/ 2136710 h 5831633"/>
              <a:gd name="connsiteX11" fmla="*/ 10375639 w 10860833"/>
              <a:gd name="connsiteY11" fmla="*/ 1632858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636899 w 10860833"/>
              <a:gd name="connsiteY1" fmla="*/ 1642187 h 5831633"/>
              <a:gd name="connsiteX2" fmla="*/ 10086392 w 10860833"/>
              <a:gd name="connsiteY2" fmla="*/ 2258008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7520474 w 10860833"/>
              <a:gd name="connsiteY8" fmla="*/ 3060441 h 5831633"/>
              <a:gd name="connsiteX9" fmla="*/ 9890449 w 10860833"/>
              <a:gd name="connsiteY9" fmla="*/ 4012163 h 5831633"/>
              <a:gd name="connsiteX10" fmla="*/ 9657184 w 10860833"/>
              <a:gd name="connsiteY10" fmla="*/ 2136710 h 5831633"/>
              <a:gd name="connsiteX11" fmla="*/ 10375639 w 10860833"/>
              <a:gd name="connsiteY11" fmla="*/ 1632858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608907 w 10860833"/>
              <a:gd name="connsiteY1" fmla="*/ 1642187 h 5831633"/>
              <a:gd name="connsiteX2" fmla="*/ 10086392 w 10860833"/>
              <a:gd name="connsiteY2" fmla="*/ 2258008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7520474 w 10860833"/>
              <a:gd name="connsiteY8" fmla="*/ 3060441 h 5831633"/>
              <a:gd name="connsiteX9" fmla="*/ 9890449 w 10860833"/>
              <a:gd name="connsiteY9" fmla="*/ 4012163 h 5831633"/>
              <a:gd name="connsiteX10" fmla="*/ 9657184 w 10860833"/>
              <a:gd name="connsiteY10" fmla="*/ 2136710 h 5831633"/>
              <a:gd name="connsiteX11" fmla="*/ 10375639 w 10860833"/>
              <a:gd name="connsiteY11" fmla="*/ 1632858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608907 w 10860833"/>
              <a:gd name="connsiteY1" fmla="*/ 1642187 h 5831633"/>
              <a:gd name="connsiteX2" fmla="*/ 10086392 w 10860833"/>
              <a:gd name="connsiteY2" fmla="*/ 2258008 h 5831633"/>
              <a:gd name="connsiteX3" fmla="*/ 10860833 w 10860833"/>
              <a:gd name="connsiteY3" fmla="*/ 4945225 h 5831633"/>
              <a:gd name="connsiteX4" fmla="*/ 8024327 w 10860833"/>
              <a:gd name="connsiteY4" fmla="*/ 42734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3853349 w 10860833"/>
              <a:gd name="connsiteY8" fmla="*/ 3384291 h 5831633"/>
              <a:gd name="connsiteX9" fmla="*/ 9890449 w 10860833"/>
              <a:gd name="connsiteY9" fmla="*/ 4012163 h 5831633"/>
              <a:gd name="connsiteX10" fmla="*/ 9657184 w 10860833"/>
              <a:gd name="connsiteY10" fmla="*/ 2136710 h 5831633"/>
              <a:gd name="connsiteX11" fmla="*/ 10375639 w 10860833"/>
              <a:gd name="connsiteY11" fmla="*/ 1632858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0860833"/>
              <a:gd name="connsiteY0" fmla="*/ 0 h 5831633"/>
              <a:gd name="connsiteX1" fmla="*/ 10608907 w 10860833"/>
              <a:gd name="connsiteY1" fmla="*/ 1642187 h 5831633"/>
              <a:gd name="connsiteX2" fmla="*/ 10086392 w 10860833"/>
              <a:gd name="connsiteY2" fmla="*/ 2258008 h 5831633"/>
              <a:gd name="connsiteX3" fmla="*/ 10860833 w 10860833"/>
              <a:gd name="connsiteY3" fmla="*/ 4945225 h 5831633"/>
              <a:gd name="connsiteX4" fmla="*/ 4547702 w 10860833"/>
              <a:gd name="connsiteY4" fmla="*/ 4425821 h 5831633"/>
              <a:gd name="connsiteX5" fmla="*/ 6148874 w 10860833"/>
              <a:gd name="connsiteY5" fmla="*/ 5831633 h 5831633"/>
              <a:gd name="connsiteX6" fmla="*/ 0 w 10860833"/>
              <a:gd name="connsiteY6" fmla="*/ 5794310 h 5831633"/>
              <a:gd name="connsiteX7" fmla="*/ 27992 w 10860833"/>
              <a:gd name="connsiteY7" fmla="*/ 4152123 h 5831633"/>
              <a:gd name="connsiteX8" fmla="*/ 3853349 w 10860833"/>
              <a:gd name="connsiteY8" fmla="*/ 3384291 h 5831633"/>
              <a:gd name="connsiteX9" fmla="*/ 9890449 w 10860833"/>
              <a:gd name="connsiteY9" fmla="*/ 4012163 h 5831633"/>
              <a:gd name="connsiteX10" fmla="*/ 9657184 w 10860833"/>
              <a:gd name="connsiteY10" fmla="*/ 2136710 h 5831633"/>
              <a:gd name="connsiteX11" fmla="*/ 10375639 w 10860833"/>
              <a:gd name="connsiteY11" fmla="*/ 1632858 h 5831633"/>
              <a:gd name="connsiteX12" fmla="*/ 9965094 w 10860833"/>
              <a:gd name="connsiteY12" fmla="*/ 55984 h 5831633"/>
              <a:gd name="connsiteX13" fmla="*/ 10123715 w 10860833"/>
              <a:gd name="connsiteY13" fmla="*/ 345233 h 5831633"/>
              <a:gd name="connsiteX14" fmla="*/ 10151707 w 10860833"/>
              <a:gd name="connsiteY14" fmla="*/ 0 h 5831633"/>
              <a:gd name="connsiteX0" fmla="*/ 10151707 w 11156108"/>
              <a:gd name="connsiteY0" fmla="*/ 0 h 5831633"/>
              <a:gd name="connsiteX1" fmla="*/ 10608907 w 11156108"/>
              <a:gd name="connsiteY1" fmla="*/ 1642187 h 5831633"/>
              <a:gd name="connsiteX2" fmla="*/ 10086392 w 11156108"/>
              <a:gd name="connsiteY2" fmla="*/ 2258008 h 5831633"/>
              <a:gd name="connsiteX3" fmla="*/ 11156108 w 11156108"/>
              <a:gd name="connsiteY3" fmla="*/ 5802475 h 5831633"/>
              <a:gd name="connsiteX4" fmla="*/ 4547702 w 11156108"/>
              <a:gd name="connsiteY4" fmla="*/ 4425821 h 5831633"/>
              <a:gd name="connsiteX5" fmla="*/ 6148874 w 11156108"/>
              <a:gd name="connsiteY5" fmla="*/ 5831633 h 5831633"/>
              <a:gd name="connsiteX6" fmla="*/ 0 w 11156108"/>
              <a:gd name="connsiteY6" fmla="*/ 5794310 h 5831633"/>
              <a:gd name="connsiteX7" fmla="*/ 27992 w 11156108"/>
              <a:gd name="connsiteY7" fmla="*/ 4152123 h 5831633"/>
              <a:gd name="connsiteX8" fmla="*/ 3853349 w 11156108"/>
              <a:gd name="connsiteY8" fmla="*/ 3384291 h 5831633"/>
              <a:gd name="connsiteX9" fmla="*/ 9890449 w 11156108"/>
              <a:gd name="connsiteY9" fmla="*/ 4012163 h 5831633"/>
              <a:gd name="connsiteX10" fmla="*/ 9657184 w 11156108"/>
              <a:gd name="connsiteY10" fmla="*/ 2136710 h 5831633"/>
              <a:gd name="connsiteX11" fmla="*/ 10375639 w 11156108"/>
              <a:gd name="connsiteY11" fmla="*/ 1632858 h 5831633"/>
              <a:gd name="connsiteX12" fmla="*/ 9965094 w 11156108"/>
              <a:gd name="connsiteY12" fmla="*/ 55984 h 5831633"/>
              <a:gd name="connsiteX13" fmla="*/ 10123715 w 11156108"/>
              <a:gd name="connsiteY13" fmla="*/ 345233 h 5831633"/>
              <a:gd name="connsiteX14" fmla="*/ 10151707 w 11156108"/>
              <a:gd name="connsiteY14" fmla="*/ 0 h 5831633"/>
              <a:gd name="connsiteX0" fmla="*/ 10151707 w 11156108"/>
              <a:gd name="connsiteY0" fmla="*/ 0 h 5831633"/>
              <a:gd name="connsiteX1" fmla="*/ 10608907 w 11156108"/>
              <a:gd name="connsiteY1" fmla="*/ 1642187 h 5831633"/>
              <a:gd name="connsiteX2" fmla="*/ 10086392 w 11156108"/>
              <a:gd name="connsiteY2" fmla="*/ 2258008 h 5831633"/>
              <a:gd name="connsiteX3" fmla="*/ 11156108 w 11156108"/>
              <a:gd name="connsiteY3" fmla="*/ 5802475 h 5831633"/>
              <a:gd name="connsiteX4" fmla="*/ 4547702 w 11156108"/>
              <a:gd name="connsiteY4" fmla="*/ 4425821 h 5831633"/>
              <a:gd name="connsiteX5" fmla="*/ 6148874 w 11156108"/>
              <a:gd name="connsiteY5" fmla="*/ 5831633 h 5831633"/>
              <a:gd name="connsiteX6" fmla="*/ 0 w 11156108"/>
              <a:gd name="connsiteY6" fmla="*/ 5794310 h 5831633"/>
              <a:gd name="connsiteX7" fmla="*/ 27992 w 11156108"/>
              <a:gd name="connsiteY7" fmla="*/ 4152123 h 5831633"/>
              <a:gd name="connsiteX8" fmla="*/ 3853349 w 11156108"/>
              <a:gd name="connsiteY8" fmla="*/ 3384291 h 5831633"/>
              <a:gd name="connsiteX9" fmla="*/ 10300024 w 11156108"/>
              <a:gd name="connsiteY9" fmla="*/ 5107538 h 5831633"/>
              <a:gd name="connsiteX10" fmla="*/ 9657184 w 11156108"/>
              <a:gd name="connsiteY10" fmla="*/ 2136710 h 5831633"/>
              <a:gd name="connsiteX11" fmla="*/ 10375639 w 11156108"/>
              <a:gd name="connsiteY11" fmla="*/ 1632858 h 5831633"/>
              <a:gd name="connsiteX12" fmla="*/ 9965094 w 11156108"/>
              <a:gd name="connsiteY12" fmla="*/ 55984 h 5831633"/>
              <a:gd name="connsiteX13" fmla="*/ 10123715 w 11156108"/>
              <a:gd name="connsiteY13" fmla="*/ 345233 h 5831633"/>
              <a:gd name="connsiteX14" fmla="*/ 10151707 w 11156108"/>
              <a:gd name="connsiteY14" fmla="*/ 0 h 5831633"/>
              <a:gd name="connsiteX0" fmla="*/ 10151707 w 11156108"/>
              <a:gd name="connsiteY0" fmla="*/ 0 h 5831633"/>
              <a:gd name="connsiteX1" fmla="*/ 10608907 w 11156108"/>
              <a:gd name="connsiteY1" fmla="*/ 1642187 h 5831633"/>
              <a:gd name="connsiteX2" fmla="*/ 10086392 w 11156108"/>
              <a:gd name="connsiteY2" fmla="*/ 2258008 h 5831633"/>
              <a:gd name="connsiteX3" fmla="*/ 11156108 w 11156108"/>
              <a:gd name="connsiteY3" fmla="*/ 5802475 h 5831633"/>
              <a:gd name="connsiteX4" fmla="*/ 4547702 w 11156108"/>
              <a:gd name="connsiteY4" fmla="*/ 4425821 h 5831633"/>
              <a:gd name="connsiteX5" fmla="*/ 6148874 w 11156108"/>
              <a:gd name="connsiteY5" fmla="*/ 5831633 h 5831633"/>
              <a:gd name="connsiteX6" fmla="*/ 0 w 11156108"/>
              <a:gd name="connsiteY6" fmla="*/ 5794310 h 5831633"/>
              <a:gd name="connsiteX7" fmla="*/ 27992 w 11156108"/>
              <a:gd name="connsiteY7" fmla="*/ 4152123 h 5831633"/>
              <a:gd name="connsiteX8" fmla="*/ 3853349 w 11156108"/>
              <a:gd name="connsiteY8" fmla="*/ 3384291 h 5831633"/>
              <a:gd name="connsiteX9" fmla="*/ 10338124 w 11156108"/>
              <a:gd name="connsiteY9" fmla="*/ 5012288 h 5831633"/>
              <a:gd name="connsiteX10" fmla="*/ 9657184 w 11156108"/>
              <a:gd name="connsiteY10" fmla="*/ 2136710 h 5831633"/>
              <a:gd name="connsiteX11" fmla="*/ 10375639 w 11156108"/>
              <a:gd name="connsiteY11" fmla="*/ 1632858 h 5831633"/>
              <a:gd name="connsiteX12" fmla="*/ 9965094 w 11156108"/>
              <a:gd name="connsiteY12" fmla="*/ 55984 h 5831633"/>
              <a:gd name="connsiteX13" fmla="*/ 10123715 w 11156108"/>
              <a:gd name="connsiteY13" fmla="*/ 345233 h 5831633"/>
              <a:gd name="connsiteX14" fmla="*/ 10151707 w 11156108"/>
              <a:gd name="connsiteY14" fmla="*/ 0 h 5831633"/>
              <a:gd name="connsiteX0" fmla="*/ 10151707 w 11156108"/>
              <a:gd name="connsiteY0" fmla="*/ 0 h 5803058"/>
              <a:gd name="connsiteX1" fmla="*/ 10608907 w 11156108"/>
              <a:gd name="connsiteY1" fmla="*/ 1642187 h 5803058"/>
              <a:gd name="connsiteX2" fmla="*/ 10086392 w 11156108"/>
              <a:gd name="connsiteY2" fmla="*/ 2258008 h 5803058"/>
              <a:gd name="connsiteX3" fmla="*/ 11156108 w 11156108"/>
              <a:gd name="connsiteY3" fmla="*/ 5802475 h 5803058"/>
              <a:gd name="connsiteX4" fmla="*/ 4547702 w 11156108"/>
              <a:gd name="connsiteY4" fmla="*/ 4425821 h 5803058"/>
              <a:gd name="connsiteX5" fmla="*/ 3062774 w 11156108"/>
              <a:gd name="connsiteY5" fmla="*/ 5803058 h 5803058"/>
              <a:gd name="connsiteX6" fmla="*/ 0 w 11156108"/>
              <a:gd name="connsiteY6" fmla="*/ 5794310 h 5803058"/>
              <a:gd name="connsiteX7" fmla="*/ 27992 w 11156108"/>
              <a:gd name="connsiteY7" fmla="*/ 4152123 h 5803058"/>
              <a:gd name="connsiteX8" fmla="*/ 3853349 w 11156108"/>
              <a:gd name="connsiteY8" fmla="*/ 3384291 h 5803058"/>
              <a:gd name="connsiteX9" fmla="*/ 10338124 w 11156108"/>
              <a:gd name="connsiteY9" fmla="*/ 5012288 h 5803058"/>
              <a:gd name="connsiteX10" fmla="*/ 9657184 w 11156108"/>
              <a:gd name="connsiteY10" fmla="*/ 2136710 h 5803058"/>
              <a:gd name="connsiteX11" fmla="*/ 10375639 w 11156108"/>
              <a:gd name="connsiteY11" fmla="*/ 1632858 h 5803058"/>
              <a:gd name="connsiteX12" fmla="*/ 9965094 w 11156108"/>
              <a:gd name="connsiteY12" fmla="*/ 55984 h 5803058"/>
              <a:gd name="connsiteX13" fmla="*/ 10123715 w 11156108"/>
              <a:gd name="connsiteY13" fmla="*/ 345233 h 5803058"/>
              <a:gd name="connsiteX14" fmla="*/ 10151707 w 11156108"/>
              <a:gd name="connsiteY14" fmla="*/ 0 h 5803058"/>
              <a:gd name="connsiteX0" fmla="*/ 10151707 w 11156108"/>
              <a:gd name="connsiteY0" fmla="*/ 0 h 5803058"/>
              <a:gd name="connsiteX1" fmla="*/ 10608907 w 11156108"/>
              <a:gd name="connsiteY1" fmla="*/ 1642187 h 5803058"/>
              <a:gd name="connsiteX2" fmla="*/ 10086392 w 11156108"/>
              <a:gd name="connsiteY2" fmla="*/ 2258008 h 5803058"/>
              <a:gd name="connsiteX3" fmla="*/ 11156108 w 11156108"/>
              <a:gd name="connsiteY3" fmla="*/ 5802475 h 5803058"/>
              <a:gd name="connsiteX4" fmla="*/ 4528652 w 11156108"/>
              <a:gd name="connsiteY4" fmla="*/ 4978271 h 5803058"/>
              <a:gd name="connsiteX5" fmla="*/ 3062774 w 11156108"/>
              <a:gd name="connsiteY5" fmla="*/ 5803058 h 5803058"/>
              <a:gd name="connsiteX6" fmla="*/ 0 w 11156108"/>
              <a:gd name="connsiteY6" fmla="*/ 5794310 h 5803058"/>
              <a:gd name="connsiteX7" fmla="*/ 27992 w 11156108"/>
              <a:gd name="connsiteY7" fmla="*/ 4152123 h 5803058"/>
              <a:gd name="connsiteX8" fmla="*/ 3853349 w 11156108"/>
              <a:gd name="connsiteY8" fmla="*/ 3384291 h 5803058"/>
              <a:gd name="connsiteX9" fmla="*/ 10338124 w 11156108"/>
              <a:gd name="connsiteY9" fmla="*/ 5012288 h 5803058"/>
              <a:gd name="connsiteX10" fmla="*/ 9657184 w 11156108"/>
              <a:gd name="connsiteY10" fmla="*/ 2136710 h 5803058"/>
              <a:gd name="connsiteX11" fmla="*/ 10375639 w 11156108"/>
              <a:gd name="connsiteY11" fmla="*/ 1632858 h 5803058"/>
              <a:gd name="connsiteX12" fmla="*/ 9965094 w 11156108"/>
              <a:gd name="connsiteY12" fmla="*/ 55984 h 5803058"/>
              <a:gd name="connsiteX13" fmla="*/ 10123715 w 11156108"/>
              <a:gd name="connsiteY13" fmla="*/ 345233 h 5803058"/>
              <a:gd name="connsiteX14" fmla="*/ 10151707 w 11156108"/>
              <a:gd name="connsiteY14" fmla="*/ 0 h 580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56108" h="5803058">
                <a:moveTo>
                  <a:pt x="10151707" y="0"/>
                </a:moveTo>
                <a:lnTo>
                  <a:pt x="10608907" y="1642187"/>
                </a:lnTo>
                <a:lnTo>
                  <a:pt x="10086392" y="2258008"/>
                </a:lnTo>
                <a:lnTo>
                  <a:pt x="11156108" y="5802475"/>
                </a:lnTo>
                <a:lnTo>
                  <a:pt x="4528652" y="4978271"/>
                </a:lnTo>
                <a:lnTo>
                  <a:pt x="3062774" y="5803058"/>
                </a:lnTo>
                <a:lnTo>
                  <a:pt x="0" y="5794310"/>
                </a:lnTo>
                <a:lnTo>
                  <a:pt x="27992" y="4152123"/>
                </a:lnTo>
                <a:lnTo>
                  <a:pt x="3853349" y="3384291"/>
                </a:lnTo>
                <a:lnTo>
                  <a:pt x="10338124" y="5012288"/>
                </a:lnTo>
                <a:lnTo>
                  <a:pt x="9657184" y="2136710"/>
                </a:lnTo>
                <a:lnTo>
                  <a:pt x="10375639" y="1632858"/>
                </a:lnTo>
                <a:lnTo>
                  <a:pt x="9965094" y="55984"/>
                </a:lnTo>
                <a:lnTo>
                  <a:pt x="10123715" y="345233"/>
                </a:lnTo>
                <a:lnTo>
                  <a:pt x="1015170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1D497-5DF8-45E4-8491-E09EAD89E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00000">
            <a:off x="9356141" y="335010"/>
            <a:ext cx="1261826" cy="11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62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D7865B2E-D0C0-4DE3-8702-F4ACE70CA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E38CE10B-FAA5-42FE-BE0F-AF778CDBE448}"/>
              </a:ext>
            </a:extLst>
          </p:cNvPr>
          <p:cNvSpPr/>
          <p:nvPr userDrawn="1"/>
        </p:nvSpPr>
        <p:spPr>
          <a:xfrm>
            <a:off x="19050" y="885824"/>
            <a:ext cx="12230100" cy="5991225"/>
          </a:xfrm>
          <a:custGeom>
            <a:avLst/>
            <a:gdLst>
              <a:gd name="connsiteX0" fmla="*/ 11468100 w 11525250"/>
              <a:gd name="connsiteY0" fmla="*/ 3781425 h 6276975"/>
              <a:gd name="connsiteX1" fmla="*/ 8963025 w 11525250"/>
              <a:gd name="connsiteY1" fmla="*/ 2247900 h 6276975"/>
              <a:gd name="connsiteX2" fmla="*/ 2457450 w 11525250"/>
              <a:gd name="connsiteY2" fmla="*/ 5295900 h 6276975"/>
              <a:gd name="connsiteX3" fmla="*/ 685800 w 11525250"/>
              <a:gd name="connsiteY3" fmla="*/ 3552825 h 6276975"/>
              <a:gd name="connsiteX4" fmla="*/ 2085975 w 11525250"/>
              <a:gd name="connsiteY4" fmla="*/ 85725 h 6276975"/>
              <a:gd name="connsiteX5" fmla="*/ 1838325 w 11525250"/>
              <a:gd name="connsiteY5" fmla="*/ 361950 h 6276975"/>
              <a:gd name="connsiteX6" fmla="*/ 1914525 w 11525250"/>
              <a:gd name="connsiteY6" fmla="*/ 0 h 6276975"/>
              <a:gd name="connsiteX7" fmla="*/ 0 w 11525250"/>
              <a:gd name="connsiteY7" fmla="*/ 3286125 h 6276975"/>
              <a:gd name="connsiteX8" fmla="*/ 2457450 w 11525250"/>
              <a:gd name="connsiteY8" fmla="*/ 6276975 h 6276975"/>
              <a:gd name="connsiteX9" fmla="*/ 8096250 w 11525250"/>
              <a:gd name="connsiteY9" fmla="*/ 4448175 h 6276975"/>
              <a:gd name="connsiteX10" fmla="*/ 8905875 w 11525250"/>
              <a:gd name="connsiteY10" fmla="*/ 5753100 h 6276975"/>
              <a:gd name="connsiteX11" fmla="*/ 11525250 w 11525250"/>
              <a:gd name="connsiteY11" fmla="*/ 5772150 h 6276975"/>
              <a:gd name="connsiteX12" fmla="*/ 11468100 w 11525250"/>
              <a:gd name="connsiteY12" fmla="*/ 3781425 h 6276975"/>
              <a:gd name="connsiteX0" fmla="*/ 11468100 w 11525250"/>
              <a:gd name="connsiteY0" fmla="*/ 3781425 h 6276975"/>
              <a:gd name="connsiteX1" fmla="*/ 8963025 w 11525250"/>
              <a:gd name="connsiteY1" fmla="*/ 2247900 h 6276975"/>
              <a:gd name="connsiteX2" fmla="*/ 2609850 w 11525250"/>
              <a:gd name="connsiteY2" fmla="*/ 4486275 h 6276975"/>
              <a:gd name="connsiteX3" fmla="*/ 685800 w 11525250"/>
              <a:gd name="connsiteY3" fmla="*/ 3552825 h 6276975"/>
              <a:gd name="connsiteX4" fmla="*/ 2085975 w 11525250"/>
              <a:gd name="connsiteY4" fmla="*/ 85725 h 6276975"/>
              <a:gd name="connsiteX5" fmla="*/ 1838325 w 11525250"/>
              <a:gd name="connsiteY5" fmla="*/ 361950 h 6276975"/>
              <a:gd name="connsiteX6" fmla="*/ 1914525 w 11525250"/>
              <a:gd name="connsiteY6" fmla="*/ 0 h 6276975"/>
              <a:gd name="connsiteX7" fmla="*/ 0 w 11525250"/>
              <a:gd name="connsiteY7" fmla="*/ 3286125 h 6276975"/>
              <a:gd name="connsiteX8" fmla="*/ 2457450 w 11525250"/>
              <a:gd name="connsiteY8" fmla="*/ 6276975 h 6276975"/>
              <a:gd name="connsiteX9" fmla="*/ 8096250 w 11525250"/>
              <a:gd name="connsiteY9" fmla="*/ 4448175 h 6276975"/>
              <a:gd name="connsiteX10" fmla="*/ 8905875 w 11525250"/>
              <a:gd name="connsiteY10" fmla="*/ 5753100 h 6276975"/>
              <a:gd name="connsiteX11" fmla="*/ 11525250 w 11525250"/>
              <a:gd name="connsiteY11" fmla="*/ 5772150 h 6276975"/>
              <a:gd name="connsiteX12" fmla="*/ 11468100 w 11525250"/>
              <a:gd name="connsiteY12" fmla="*/ 3781425 h 6276975"/>
              <a:gd name="connsiteX0" fmla="*/ 11468100 w 11525250"/>
              <a:gd name="connsiteY0" fmla="*/ 3781425 h 5772150"/>
              <a:gd name="connsiteX1" fmla="*/ 8963025 w 11525250"/>
              <a:gd name="connsiteY1" fmla="*/ 2247900 h 5772150"/>
              <a:gd name="connsiteX2" fmla="*/ 2609850 w 11525250"/>
              <a:gd name="connsiteY2" fmla="*/ 4486275 h 5772150"/>
              <a:gd name="connsiteX3" fmla="*/ 685800 w 11525250"/>
              <a:gd name="connsiteY3" fmla="*/ 3552825 h 5772150"/>
              <a:gd name="connsiteX4" fmla="*/ 2085975 w 11525250"/>
              <a:gd name="connsiteY4" fmla="*/ 85725 h 5772150"/>
              <a:gd name="connsiteX5" fmla="*/ 1838325 w 11525250"/>
              <a:gd name="connsiteY5" fmla="*/ 361950 h 5772150"/>
              <a:gd name="connsiteX6" fmla="*/ 1914525 w 11525250"/>
              <a:gd name="connsiteY6" fmla="*/ 0 h 5772150"/>
              <a:gd name="connsiteX7" fmla="*/ 0 w 11525250"/>
              <a:gd name="connsiteY7" fmla="*/ 3286125 h 5772150"/>
              <a:gd name="connsiteX8" fmla="*/ 2362200 w 11525250"/>
              <a:gd name="connsiteY8" fmla="*/ 5619750 h 5772150"/>
              <a:gd name="connsiteX9" fmla="*/ 8096250 w 11525250"/>
              <a:gd name="connsiteY9" fmla="*/ 4448175 h 5772150"/>
              <a:gd name="connsiteX10" fmla="*/ 8905875 w 11525250"/>
              <a:gd name="connsiteY10" fmla="*/ 5753100 h 5772150"/>
              <a:gd name="connsiteX11" fmla="*/ 11525250 w 11525250"/>
              <a:gd name="connsiteY11" fmla="*/ 5772150 h 5772150"/>
              <a:gd name="connsiteX12" fmla="*/ 11468100 w 11525250"/>
              <a:gd name="connsiteY12" fmla="*/ 3781425 h 5772150"/>
              <a:gd name="connsiteX0" fmla="*/ 11468100 w 11525250"/>
              <a:gd name="connsiteY0" fmla="*/ 3781425 h 5772150"/>
              <a:gd name="connsiteX1" fmla="*/ 8963025 w 11525250"/>
              <a:gd name="connsiteY1" fmla="*/ 2247900 h 5772150"/>
              <a:gd name="connsiteX2" fmla="*/ 2609850 w 11525250"/>
              <a:gd name="connsiteY2" fmla="*/ 4486275 h 5772150"/>
              <a:gd name="connsiteX3" fmla="*/ 685800 w 11525250"/>
              <a:gd name="connsiteY3" fmla="*/ 3552825 h 5772150"/>
              <a:gd name="connsiteX4" fmla="*/ 2085975 w 11525250"/>
              <a:gd name="connsiteY4" fmla="*/ 85725 h 5772150"/>
              <a:gd name="connsiteX5" fmla="*/ 1838325 w 11525250"/>
              <a:gd name="connsiteY5" fmla="*/ 361950 h 5772150"/>
              <a:gd name="connsiteX6" fmla="*/ 1914525 w 11525250"/>
              <a:gd name="connsiteY6" fmla="*/ 0 h 5772150"/>
              <a:gd name="connsiteX7" fmla="*/ 0 w 11525250"/>
              <a:gd name="connsiteY7" fmla="*/ 3286125 h 5772150"/>
              <a:gd name="connsiteX8" fmla="*/ 2028825 w 11525250"/>
              <a:gd name="connsiteY8" fmla="*/ 5467350 h 5772150"/>
              <a:gd name="connsiteX9" fmla="*/ 8096250 w 11525250"/>
              <a:gd name="connsiteY9" fmla="*/ 4448175 h 5772150"/>
              <a:gd name="connsiteX10" fmla="*/ 8905875 w 11525250"/>
              <a:gd name="connsiteY10" fmla="*/ 5753100 h 5772150"/>
              <a:gd name="connsiteX11" fmla="*/ 11525250 w 11525250"/>
              <a:gd name="connsiteY11" fmla="*/ 5772150 h 5772150"/>
              <a:gd name="connsiteX12" fmla="*/ 11468100 w 11525250"/>
              <a:gd name="connsiteY12" fmla="*/ 3781425 h 5772150"/>
              <a:gd name="connsiteX0" fmla="*/ 11468100 w 11525250"/>
              <a:gd name="connsiteY0" fmla="*/ 3781425 h 5772150"/>
              <a:gd name="connsiteX1" fmla="*/ 8963025 w 11525250"/>
              <a:gd name="connsiteY1" fmla="*/ 2247900 h 5772150"/>
              <a:gd name="connsiteX2" fmla="*/ 2609850 w 11525250"/>
              <a:gd name="connsiteY2" fmla="*/ 4486275 h 5772150"/>
              <a:gd name="connsiteX3" fmla="*/ 323850 w 11525250"/>
              <a:gd name="connsiteY3" fmla="*/ 3276600 h 5772150"/>
              <a:gd name="connsiteX4" fmla="*/ 2085975 w 11525250"/>
              <a:gd name="connsiteY4" fmla="*/ 85725 h 5772150"/>
              <a:gd name="connsiteX5" fmla="*/ 1838325 w 11525250"/>
              <a:gd name="connsiteY5" fmla="*/ 361950 h 5772150"/>
              <a:gd name="connsiteX6" fmla="*/ 1914525 w 11525250"/>
              <a:gd name="connsiteY6" fmla="*/ 0 h 5772150"/>
              <a:gd name="connsiteX7" fmla="*/ 0 w 11525250"/>
              <a:gd name="connsiteY7" fmla="*/ 3286125 h 5772150"/>
              <a:gd name="connsiteX8" fmla="*/ 2028825 w 11525250"/>
              <a:gd name="connsiteY8" fmla="*/ 5467350 h 5772150"/>
              <a:gd name="connsiteX9" fmla="*/ 8096250 w 11525250"/>
              <a:gd name="connsiteY9" fmla="*/ 4448175 h 5772150"/>
              <a:gd name="connsiteX10" fmla="*/ 8905875 w 11525250"/>
              <a:gd name="connsiteY10" fmla="*/ 5753100 h 5772150"/>
              <a:gd name="connsiteX11" fmla="*/ 11525250 w 11525250"/>
              <a:gd name="connsiteY11" fmla="*/ 5772150 h 5772150"/>
              <a:gd name="connsiteX12" fmla="*/ 11468100 w 11525250"/>
              <a:gd name="connsiteY12" fmla="*/ 3781425 h 5772150"/>
              <a:gd name="connsiteX0" fmla="*/ 11982450 w 12039600"/>
              <a:gd name="connsiteY0" fmla="*/ 3781425 h 5772150"/>
              <a:gd name="connsiteX1" fmla="*/ 9477375 w 12039600"/>
              <a:gd name="connsiteY1" fmla="*/ 2247900 h 5772150"/>
              <a:gd name="connsiteX2" fmla="*/ 3124200 w 12039600"/>
              <a:gd name="connsiteY2" fmla="*/ 4486275 h 5772150"/>
              <a:gd name="connsiteX3" fmla="*/ 838200 w 12039600"/>
              <a:gd name="connsiteY3" fmla="*/ 3276600 h 5772150"/>
              <a:gd name="connsiteX4" fmla="*/ 2600325 w 12039600"/>
              <a:gd name="connsiteY4" fmla="*/ 85725 h 5772150"/>
              <a:gd name="connsiteX5" fmla="*/ 2352675 w 12039600"/>
              <a:gd name="connsiteY5" fmla="*/ 361950 h 5772150"/>
              <a:gd name="connsiteX6" fmla="*/ 2428875 w 12039600"/>
              <a:gd name="connsiteY6" fmla="*/ 0 h 5772150"/>
              <a:gd name="connsiteX7" fmla="*/ 0 w 12039600"/>
              <a:gd name="connsiteY7" fmla="*/ 3676650 h 5772150"/>
              <a:gd name="connsiteX8" fmla="*/ 2543175 w 12039600"/>
              <a:gd name="connsiteY8" fmla="*/ 5467350 h 5772150"/>
              <a:gd name="connsiteX9" fmla="*/ 8610600 w 12039600"/>
              <a:gd name="connsiteY9" fmla="*/ 4448175 h 5772150"/>
              <a:gd name="connsiteX10" fmla="*/ 9420225 w 12039600"/>
              <a:gd name="connsiteY10" fmla="*/ 5753100 h 5772150"/>
              <a:gd name="connsiteX11" fmla="*/ 12039600 w 12039600"/>
              <a:gd name="connsiteY11" fmla="*/ 5772150 h 5772150"/>
              <a:gd name="connsiteX12" fmla="*/ 11982450 w 12039600"/>
              <a:gd name="connsiteY12" fmla="*/ 3781425 h 5772150"/>
              <a:gd name="connsiteX0" fmla="*/ 11982450 w 12039600"/>
              <a:gd name="connsiteY0" fmla="*/ 3781425 h 5772150"/>
              <a:gd name="connsiteX1" fmla="*/ 9477375 w 12039600"/>
              <a:gd name="connsiteY1" fmla="*/ 2247900 h 5772150"/>
              <a:gd name="connsiteX2" fmla="*/ 3124200 w 12039600"/>
              <a:gd name="connsiteY2" fmla="*/ 4486275 h 5772150"/>
              <a:gd name="connsiteX3" fmla="*/ 685800 w 12039600"/>
              <a:gd name="connsiteY3" fmla="*/ 3543300 h 5772150"/>
              <a:gd name="connsiteX4" fmla="*/ 2600325 w 12039600"/>
              <a:gd name="connsiteY4" fmla="*/ 85725 h 5772150"/>
              <a:gd name="connsiteX5" fmla="*/ 2352675 w 12039600"/>
              <a:gd name="connsiteY5" fmla="*/ 361950 h 5772150"/>
              <a:gd name="connsiteX6" fmla="*/ 2428875 w 12039600"/>
              <a:gd name="connsiteY6" fmla="*/ 0 h 5772150"/>
              <a:gd name="connsiteX7" fmla="*/ 0 w 12039600"/>
              <a:gd name="connsiteY7" fmla="*/ 3676650 h 5772150"/>
              <a:gd name="connsiteX8" fmla="*/ 2543175 w 12039600"/>
              <a:gd name="connsiteY8" fmla="*/ 5467350 h 5772150"/>
              <a:gd name="connsiteX9" fmla="*/ 8610600 w 12039600"/>
              <a:gd name="connsiteY9" fmla="*/ 4448175 h 5772150"/>
              <a:gd name="connsiteX10" fmla="*/ 9420225 w 12039600"/>
              <a:gd name="connsiteY10" fmla="*/ 5753100 h 5772150"/>
              <a:gd name="connsiteX11" fmla="*/ 12039600 w 12039600"/>
              <a:gd name="connsiteY11" fmla="*/ 5772150 h 5772150"/>
              <a:gd name="connsiteX12" fmla="*/ 11982450 w 12039600"/>
              <a:gd name="connsiteY12" fmla="*/ 3781425 h 5772150"/>
              <a:gd name="connsiteX0" fmla="*/ 11982450 w 12039600"/>
              <a:gd name="connsiteY0" fmla="*/ 3781425 h 5772150"/>
              <a:gd name="connsiteX1" fmla="*/ 9477375 w 12039600"/>
              <a:gd name="connsiteY1" fmla="*/ 2247900 h 5772150"/>
              <a:gd name="connsiteX2" fmla="*/ 3124200 w 12039600"/>
              <a:gd name="connsiteY2" fmla="*/ 4486275 h 5772150"/>
              <a:gd name="connsiteX3" fmla="*/ 514350 w 12039600"/>
              <a:gd name="connsiteY3" fmla="*/ 3467100 h 5772150"/>
              <a:gd name="connsiteX4" fmla="*/ 2600325 w 12039600"/>
              <a:gd name="connsiteY4" fmla="*/ 85725 h 5772150"/>
              <a:gd name="connsiteX5" fmla="*/ 2352675 w 12039600"/>
              <a:gd name="connsiteY5" fmla="*/ 361950 h 5772150"/>
              <a:gd name="connsiteX6" fmla="*/ 2428875 w 12039600"/>
              <a:gd name="connsiteY6" fmla="*/ 0 h 5772150"/>
              <a:gd name="connsiteX7" fmla="*/ 0 w 12039600"/>
              <a:gd name="connsiteY7" fmla="*/ 3676650 h 5772150"/>
              <a:gd name="connsiteX8" fmla="*/ 2543175 w 12039600"/>
              <a:gd name="connsiteY8" fmla="*/ 5467350 h 5772150"/>
              <a:gd name="connsiteX9" fmla="*/ 8610600 w 12039600"/>
              <a:gd name="connsiteY9" fmla="*/ 4448175 h 5772150"/>
              <a:gd name="connsiteX10" fmla="*/ 9420225 w 12039600"/>
              <a:gd name="connsiteY10" fmla="*/ 5753100 h 5772150"/>
              <a:gd name="connsiteX11" fmla="*/ 12039600 w 12039600"/>
              <a:gd name="connsiteY11" fmla="*/ 5772150 h 5772150"/>
              <a:gd name="connsiteX12" fmla="*/ 11982450 w 12039600"/>
              <a:gd name="connsiteY12" fmla="*/ 3781425 h 5772150"/>
              <a:gd name="connsiteX0" fmla="*/ 11982450 w 12039600"/>
              <a:gd name="connsiteY0" fmla="*/ 3781425 h 5772150"/>
              <a:gd name="connsiteX1" fmla="*/ 9477375 w 12039600"/>
              <a:gd name="connsiteY1" fmla="*/ 2247900 h 5772150"/>
              <a:gd name="connsiteX2" fmla="*/ 3124200 w 12039600"/>
              <a:gd name="connsiteY2" fmla="*/ 4486275 h 5772150"/>
              <a:gd name="connsiteX3" fmla="*/ 514350 w 12039600"/>
              <a:gd name="connsiteY3" fmla="*/ 3543300 h 5772150"/>
              <a:gd name="connsiteX4" fmla="*/ 2600325 w 12039600"/>
              <a:gd name="connsiteY4" fmla="*/ 85725 h 5772150"/>
              <a:gd name="connsiteX5" fmla="*/ 2352675 w 12039600"/>
              <a:gd name="connsiteY5" fmla="*/ 361950 h 5772150"/>
              <a:gd name="connsiteX6" fmla="*/ 2428875 w 12039600"/>
              <a:gd name="connsiteY6" fmla="*/ 0 h 5772150"/>
              <a:gd name="connsiteX7" fmla="*/ 0 w 12039600"/>
              <a:gd name="connsiteY7" fmla="*/ 3676650 h 5772150"/>
              <a:gd name="connsiteX8" fmla="*/ 2543175 w 12039600"/>
              <a:gd name="connsiteY8" fmla="*/ 5467350 h 5772150"/>
              <a:gd name="connsiteX9" fmla="*/ 8610600 w 12039600"/>
              <a:gd name="connsiteY9" fmla="*/ 4448175 h 5772150"/>
              <a:gd name="connsiteX10" fmla="*/ 9420225 w 12039600"/>
              <a:gd name="connsiteY10" fmla="*/ 5753100 h 5772150"/>
              <a:gd name="connsiteX11" fmla="*/ 12039600 w 12039600"/>
              <a:gd name="connsiteY11" fmla="*/ 5772150 h 5772150"/>
              <a:gd name="connsiteX12" fmla="*/ 11982450 w 12039600"/>
              <a:gd name="connsiteY12" fmla="*/ 3781425 h 5772150"/>
              <a:gd name="connsiteX0" fmla="*/ 11982450 w 12039600"/>
              <a:gd name="connsiteY0" fmla="*/ 4133850 h 6124575"/>
              <a:gd name="connsiteX1" fmla="*/ 9477375 w 12039600"/>
              <a:gd name="connsiteY1" fmla="*/ 2600325 h 6124575"/>
              <a:gd name="connsiteX2" fmla="*/ 3124200 w 12039600"/>
              <a:gd name="connsiteY2" fmla="*/ 4838700 h 6124575"/>
              <a:gd name="connsiteX3" fmla="*/ 514350 w 12039600"/>
              <a:gd name="connsiteY3" fmla="*/ 3895725 h 6124575"/>
              <a:gd name="connsiteX4" fmla="*/ 2600325 w 12039600"/>
              <a:gd name="connsiteY4" fmla="*/ 438150 h 6124575"/>
              <a:gd name="connsiteX5" fmla="*/ 2352675 w 12039600"/>
              <a:gd name="connsiteY5" fmla="*/ 714375 h 6124575"/>
              <a:gd name="connsiteX6" fmla="*/ 1695450 w 12039600"/>
              <a:gd name="connsiteY6" fmla="*/ 0 h 6124575"/>
              <a:gd name="connsiteX7" fmla="*/ 0 w 12039600"/>
              <a:gd name="connsiteY7" fmla="*/ 4029075 h 6124575"/>
              <a:gd name="connsiteX8" fmla="*/ 2543175 w 12039600"/>
              <a:gd name="connsiteY8" fmla="*/ 5819775 h 6124575"/>
              <a:gd name="connsiteX9" fmla="*/ 8610600 w 12039600"/>
              <a:gd name="connsiteY9" fmla="*/ 4800600 h 6124575"/>
              <a:gd name="connsiteX10" fmla="*/ 9420225 w 12039600"/>
              <a:gd name="connsiteY10" fmla="*/ 6105525 h 6124575"/>
              <a:gd name="connsiteX11" fmla="*/ 12039600 w 12039600"/>
              <a:gd name="connsiteY11" fmla="*/ 6124575 h 6124575"/>
              <a:gd name="connsiteX12" fmla="*/ 11982450 w 12039600"/>
              <a:gd name="connsiteY12" fmla="*/ 4133850 h 6124575"/>
              <a:gd name="connsiteX0" fmla="*/ 11982450 w 12039600"/>
              <a:gd name="connsiteY0" fmla="*/ 4133850 h 6124575"/>
              <a:gd name="connsiteX1" fmla="*/ 9477375 w 12039600"/>
              <a:gd name="connsiteY1" fmla="*/ 2600325 h 6124575"/>
              <a:gd name="connsiteX2" fmla="*/ 3124200 w 12039600"/>
              <a:gd name="connsiteY2" fmla="*/ 4838700 h 6124575"/>
              <a:gd name="connsiteX3" fmla="*/ 514350 w 12039600"/>
              <a:gd name="connsiteY3" fmla="*/ 3895725 h 6124575"/>
              <a:gd name="connsiteX4" fmla="*/ 2600325 w 12039600"/>
              <a:gd name="connsiteY4" fmla="*/ 438150 h 6124575"/>
              <a:gd name="connsiteX5" fmla="*/ 1695450 w 12039600"/>
              <a:gd name="connsiteY5" fmla="*/ 495300 h 6124575"/>
              <a:gd name="connsiteX6" fmla="*/ 1695450 w 12039600"/>
              <a:gd name="connsiteY6" fmla="*/ 0 h 6124575"/>
              <a:gd name="connsiteX7" fmla="*/ 0 w 12039600"/>
              <a:gd name="connsiteY7" fmla="*/ 4029075 h 6124575"/>
              <a:gd name="connsiteX8" fmla="*/ 2543175 w 12039600"/>
              <a:gd name="connsiteY8" fmla="*/ 5819775 h 6124575"/>
              <a:gd name="connsiteX9" fmla="*/ 8610600 w 12039600"/>
              <a:gd name="connsiteY9" fmla="*/ 4800600 h 6124575"/>
              <a:gd name="connsiteX10" fmla="*/ 9420225 w 12039600"/>
              <a:gd name="connsiteY10" fmla="*/ 6105525 h 6124575"/>
              <a:gd name="connsiteX11" fmla="*/ 12039600 w 12039600"/>
              <a:gd name="connsiteY11" fmla="*/ 6124575 h 6124575"/>
              <a:gd name="connsiteX12" fmla="*/ 11982450 w 12039600"/>
              <a:gd name="connsiteY12" fmla="*/ 4133850 h 6124575"/>
              <a:gd name="connsiteX0" fmla="*/ 11982450 w 12039600"/>
              <a:gd name="connsiteY0" fmla="*/ 4133850 h 6124575"/>
              <a:gd name="connsiteX1" fmla="*/ 9477375 w 12039600"/>
              <a:gd name="connsiteY1" fmla="*/ 2600325 h 6124575"/>
              <a:gd name="connsiteX2" fmla="*/ 3124200 w 12039600"/>
              <a:gd name="connsiteY2" fmla="*/ 4838700 h 6124575"/>
              <a:gd name="connsiteX3" fmla="*/ 514350 w 12039600"/>
              <a:gd name="connsiteY3" fmla="*/ 3895725 h 6124575"/>
              <a:gd name="connsiteX4" fmla="*/ 2047875 w 12039600"/>
              <a:gd name="connsiteY4" fmla="*/ 152400 h 6124575"/>
              <a:gd name="connsiteX5" fmla="*/ 1695450 w 12039600"/>
              <a:gd name="connsiteY5" fmla="*/ 495300 h 6124575"/>
              <a:gd name="connsiteX6" fmla="*/ 1695450 w 12039600"/>
              <a:gd name="connsiteY6" fmla="*/ 0 h 6124575"/>
              <a:gd name="connsiteX7" fmla="*/ 0 w 12039600"/>
              <a:gd name="connsiteY7" fmla="*/ 4029075 h 6124575"/>
              <a:gd name="connsiteX8" fmla="*/ 2543175 w 12039600"/>
              <a:gd name="connsiteY8" fmla="*/ 5819775 h 6124575"/>
              <a:gd name="connsiteX9" fmla="*/ 8610600 w 12039600"/>
              <a:gd name="connsiteY9" fmla="*/ 4800600 h 6124575"/>
              <a:gd name="connsiteX10" fmla="*/ 9420225 w 12039600"/>
              <a:gd name="connsiteY10" fmla="*/ 6105525 h 6124575"/>
              <a:gd name="connsiteX11" fmla="*/ 12039600 w 12039600"/>
              <a:gd name="connsiteY11" fmla="*/ 6124575 h 6124575"/>
              <a:gd name="connsiteX12" fmla="*/ 11982450 w 12039600"/>
              <a:gd name="connsiteY12" fmla="*/ 4133850 h 6124575"/>
              <a:gd name="connsiteX0" fmla="*/ 11982450 w 12039600"/>
              <a:gd name="connsiteY0" fmla="*/ 4133850 h 6124575"/>
              <a:gd name="connsiteX1" fmla="*/ 9477375 w 12039600"/>
              <a:gd name="connsiteY1" fmla="*/ 2600325 h 6124575"/>
              <a:gd name="connsiteX2" fmla="*/ 3124200 w 12039600"/>
              <a:gd name="connsiteY2" fmla="*/ 4838700 h 6124575"/>
              <a:gd name="connsiteX3" fmla="*/ 704850 w 12039600"/>
              <a:gd name="connsiteY3" fmla="*/ 3724275 h 6124575"/>
              <a:gd name="connsiteX4" fmla="*/ 2047875 w 12039600"/>
              <a:gd name="connsiteY4" fmla="*/ 152400 h 6124575"/>
              <a:gd name="connsiteX5" fmla="*/ 1695450 w 12039600"/>
              <a:gd name="connsiteY5" fmla="*/ 495300 h 6124575"/>
              <a:gd name="connsiteX6" fmla="*/ 1695450 w 12039600"/>
              <a:gd name="connsiteY6" fmla="*/ 0 h 6124575"/>
              <a:gd name="connsiteX7" fmla="*/ 0 w 12039600"/>
              <a:gd name="connsiteY7" fmla="*/ 4029075 h 6124575"/>
              <a:gd name="connsiteX8" fmla="*/ 2543175 w 12039600"/>
              <a:gd name="connsiteY8" fmla="*/ 5819775 h 6124575"/>
              <a:gd name="connsiteX9" fmla="*/ 8610600 w 12039600"/>
              <a:gd name="connsiteY9" fmla="*/ 4800600 h 6124575"/>
              <a:gd name="connsiteX10" fmla="*/ 9420225 w 12039600"/>
              <a:gd name="connsiteY10" fmla="*/ 6105525 h 6124575"/>
              <a:gd name="connsiteX11" fmla="*/ 12039600 w 12039600"/>
              <a:gd name="connsiteY11" fmla="*/ 6124575 h 6124575"/>
              <a:gd name="connsiteX12" fmla="*/ 11982450 w 12039600"/>
              <a:gd name="connsiteY12" fmla="*/ 4133850 h 6124575"/>
              <a:gd name="connsiteX0" fmla="*/ 11982450 w 12039600"/>
              <a:gd name="connsiteY0" fmla="*/ 4133850 h 6124575"/>
              <a:gd name="connsiteX1" fmla="*/ 9477375 w 12039600"/>
              <a:gd name="connsiteY1" fmla="*/ 2600325 h 6124575"/>
              <a:gd name="connsiteX2" fmla="*/ 3124200 w 12039600"/>
              <a:gd name="connsiteY2" fmla="*/ 4838700 h 6124575"/>
              <a:gd name="connsiteX3" fmla="*/ 704850 w 12039600"/>
              <a:gd name="connsiteY3" fmla="*/ 3724275 h 6124575"/>
              <a:gd name="connsiteX4" fmla="*/ 1981200 w 12039600"/>
              <a:gd name="connsiteY4" fmla="*/ 142875 h 6124575"/>
              <a:gd name="connsiteX5" fmla="*/ 1695450 w 12039600"/>
              <a:gd name="connsiteY5" fmla="*/ 495300 h 6124575"/>
              <a:gd name="connsiteX6" fmla="*/ 1695450 w 12039600"/>
              <a:gd name="connsiteY6" fmla="*/ 0 h 6124575"/>
              <a:gd name="connsiteX7" fmla="*/ 0 w 12039600"/>
              <a:gd name="connsiteY7" fmla="*/ 4029075 h 6124575"/>
              <a:gd name="connsiteX8" fmla="*/ 2543175 w 12039600"/>
              <a:gd name="connsiteY8" fmla="*/ 5819775 h 6124575"/>
              <a:gd name="connsiteX9" fmla="*/ 8610600 w 12039600"/>
              <a:gd name="connsiteY9" fmla="*/ 4800600 h 6124575"/>
              <a:gd name="connsiteX10" fmla="*/ 9420225 w 12039600"/>
              <a:gd name="connsiteY10" fmla="*/ 6105525 h 6124575"/>
              <a:gd name="connsiteX11" fmla="*/ 12039600 w 12039600"/>
              <a:gd name="connsiteY11" fmla="*/ 6124575 h 6124575"/>
              <a:gd name="connsiteX12" fmla="*/ 11982450 w 12039600"/>
              <a:gd name="connsiteY12" fmla="*/ 4133850 h 6124575"/>
              <a:gd name="connsiteX0" fmla="*/ 11982450 w 12039600"/>
              <a:gd name="connsiteY0" fmla="*/ 4076700 h 6067425"/>
              <a:gd name="connsiteX1" fmla="*/ 9477375 w 12039600"/>
              <a:gd name="connsiteY1" fmla="*/ 2543175 h 6067425"/>
              <a:gd name="connsiteX2" fmla="*/ 3124200 w 12039600"/>
              <a:gd name="connsiteY2" fmla="*/ 4781550 h 6067425"/>
              <a:gd name="connsiteX3" fmla="*/ 704850 w 12039600"/>
              <a:gd name="connsiteY3" fmla="*/ 3667125 h 6067425"/>
              <a:gd name="connsiteX4" fmla="*/ 1981200 w 12039600"/>
              <a:gd name="connsiteY4" fmla="*/ 85725 h 6067425"/>
              <a:gd name="connsiteX5" fmla="*/ 1695450 w 12039600"/>
              <a:gd name="connsiteY5" fmla="*/ 438150 h 6067425"/>
              <a:gd name="connsiteX6" fmla="*/ 1771650 w 12039600"/>
              <a:gd name="connsiteY6" fmla="*/ 0 h 6067425"/>
              <a:gd name="connsiteX7" fmla="*/ 0 w 12039600"/>
              <a:gd name="connsiteY7" fmla="*/ 3971925 h 6067425"/>
              <a:gd name="connsiteX8" fmla="*/ 2543175 w 12039600"/>
              <a:gd name="connsiteY8" fmla="*/ 5762625 h 6067425"/>
              <a:gd name="connsiteX9" fmla="*/ 8610600 w 12039600"/>
              <a:gd name="connsiteY9" fmla="*/ 4743450 h 6067425"/>
              <a:gd name="connsiteX10" fmla="*/ 9420225 w 12039600"/>
              <a:gd name="connsiteY10" fmla="*/ 6048375 h 6067425"/>
              <a:gd name="connsiteX11" fmla="*/ 12039600 w 12039600"/>
              <a:gd name="connsiteY11" fmla="*/ 6067425 h 6067425"/>
              <a:gd name="connsiteX12" fmla="*/ 11982450 w 12039600"/>
              <a:gd name="connsiteY12" fmla="*/ 4076700 h 6067425"/>
              <a:gd name="connsiteX0" fmla="*/ 11982450 w 12039600"/>
              <a:gd name="connsiteY0" fmla="*/ 4038600 h 6029325"/>
              <a:gd name="connsiteX1" fmla="*/ 9477375 w 12039600"/>
              <a:gd name="connsiteY1" fmla="*/ 2505075 h 6029325"/>
              <a:gd name="connsiteX2" fmla="*/ 3124200 w 12039600"/>
              <a:gd name="connsiteY2" fmla="*/ 4743450 h 6029325"/>
              <a:gd name="connsiteX3" fmla="*/ 704850 w 12039600"/>
              <a:gd name="connsiteY3" fmla="*/ 3629025 h 6029325"/>
              <a:gd name="connsiteX4" fmla="*/ 1981200 w 12039600"/>
              <a:gd name="connsiteY4" fmla="*/ 47625 h 6029325"/>
              <a:gd name="connsiteX5" fmla="*/ 1695450 w 12039600"/>
              <a:gd name="connsiteY5" fmla="*/ 400050 h 6029325"/>
              <a:gd name="connsiteX6" fmla="*/ 1778794 w 12039600"/>
              <a:gd name="connsiteY6" fmla="*/ 0 h 6029325"/>
              <a:gd name="connsiteX7" fmla="*/ 0 w 12039600"/>
              <a:gd name="connsiteY7" fmla="*/ 3933825 h 6029325"/>
              <a:gd name="connsiteX8" fmla="*/ 2543175 w 12039600"/>
              <a:gd name="connsiteY8" fmla="*/ 5724525 h 6029325"/>
              <a:gd name="connsiteX9" fmla="*/ 8610600 w 12039600"/>
              <a:gd name="connsiteY9" fmla="*/ 4705350 h 6029325"/>
              <a:gd name="connsiteX10" fmla="*/ 9420225 w 12039600"/>
              <a:gd name="connsiteY10" fmla="*/ 6010275 h 6029325"/>
              <a:gd name="connsiteX11" fmla="*/ 12039600 w 12039600"/>
              <a:gd name="connsiteY11" fmla="*/ 6029325 h 6029325"/>
              <a:gd name="connsiteX12" fmla="*/ 11982450 w 12039600"/>
              <a:gd name="connsiteY12" fmla="*/ 4038600 h 6029325"/>
              <a:gd name="connsiteX0" fmla="*/ 11982450 w 12039600"/>
              <a:gd name="connsiteY0" fmla="*/ 4038600 h 6029325"/>
              <a:gd name="connsiteX1" fmla="*/ 9477375 w 12039600"/>
              <a:gd name="connsiteY1" fmla="*/ 2505075 h 6029325"/>
              <a:gd name="connsiteX2" fmla="*/ 3124200 w 12039600"/>
              <a:gd name="connsiteY2" fmla="*/ 4743450 h 6029325"/>
              <a:gd name="connsiteX3" fmla="*/ 704850 w 12039600"/>
              <a:gd name="connsiteY3" fmla="*/ 3629025 h 6029325"/>
              <a:gd name="connsiteX4" fmla="*/ 1943100 w 12039600"/>
              <a:gd name="connsiteY4" fmla="*/ 97631 h 6029325"/>
              <a:gd name="connsiteX5" fmla="*/ 1695450 w 12039600"/>
              <a:gd name="connsiteY5" fmla="*/ 400050 h 6029325"/>
              <a:gd name="connsiteX6" fmla="*/ 1778794 w 12039600"/>
              <a:gd name="connsiteY6" fmla="*/ 0 h 6029325"/>
              <a:gd name="connsiteX7" fmla="*/ 0 w 12039600"/>
              <a:gd name="connsiteY7" fmla="*/ 3933825 h 6029325"/>
              <a:gd name="connsiteX8" fmla="*/ 2543175 w 12039600"/>
              <a:gd name="connsiteY8" fmla="*/ 5724525 h 6029325"/>
              <a:gd name="connsiteX9" fmla="*/ 8610600 w 12039600"/>
              <a:gd name="connsiteY9" fmla="*/ 4705350 h 6029325"/>
              <a:gd name="connsiteX10" fmla="*/ 9420225 w 12039600"/>
              <a:gd name="connsiteY10" fmla="*/ 6010275 h 6029325"/>
              <a:gd name="connsiteX11" fmla="*/ 12039600 w 12039600"/>
              <a:gd name="connsiteY11" fmla="*/ 6029325 h 6029325"/>
              <a:gd name="connsiteX12" fmla="*/ 11982450 w 12039600"/>
              <a:gd name="connsiteY12" fmla="*/ 4038600 h 6029325"/>
              <a:gd name="connsiteX0" fmla="*/ 11982450 w 12039600"/>
              <a:gd name="connsiteY0" fmla="*/ 4038600 h 6029325"/>
              <a:gd name="connsiteX1" fmla="*/ 9477375 w 12039600"/>
              <a:gd name="connsiteY1" fmla="*/ 2505075 h 6029325"/>
              <a:gd name="connsiteX2" fmla="*/ 3124200 w 12039600"/>
              <a:gd name="connsiteY2" fmla="*/ 4743450 h 6029325"/>
              <a:gd name="connsiteX3" fmla="*/ 704850 w 12039600"/>
              <a:gd name="connsiteY3" fmla="*/ 3629025 h 6029325"/>
              <a:gd name="connsiteX4" fmla="*/ 1943100 w 12039600"/>
              <a:gd name="connsiteY4" fmla="*/ 97631 h 6029325"/>
              <a:gd name="connsiteX5" fmla="*/ 1697831 w 12039600"/>
              <a:gd name="connsiteY5" fmla="*/ 381000 h 6029325"/>
              <a:gd name="connsiteX6" fmla="*/ 1778794 w 12039600"/>
              <a:gd name="connsiteY6" fmla="*/ 0 h 6029325"/>
              <a:gd name="connsiteX7" fmla="*/ 0 w 12039600"/>
              <a:gd name="connsiteY7" fmla="*/ 3933825 h 6029325"/>
              <a:gd name="connsiteX8" fmla="*/ 2543175 w 12039600"/>
              <a:gd name="connsiteY8" fmla="*/ 5724525 h 6029325"/>
              <a:gd name="connsiteX9" fmla="*/ 8610600 w 12039600"/>
              <a:gd name="connsiteY9" fmla="*/ 4705350 h 6029325"/>
              <a:gd name="connsiteX10" fmla="*/ 9420225 w 12039600"/>
              <a:gd name="connsiteY10" fmla="*/ 6010275 h 6029325"/>
              <a:gd name="connsiteX11" fmla="*/ 12039600 w 12039600"/>
              <a:gd name="connsiteY11" fmla="*/ 6029325 h 6029325"/>
              <a:gd name="connsiteX12" fmla="*/ 11982450 w 12039600"/>
              <a:gd name="connsiteY12" fmla="*/ 4038600 h 6029325"/>
              <a:gd name="connsiteX0" fmla="*/ 11982450 w 12039600"/>
              <a:gd name="connsiteY0" fmla="*/ 4038600 h 6029325"/>
              <a:gd name="connsiteX1" fmla="*/ 9477375 w 12039600"/>
              <a:gd name="connsiteY1" fmla="*/ 2505075 h 6029325"/>
              <a:gd name="connsiteX2" fmla="*/ 3124200 w 12039600"/>
              <a:gd name="connsiteY2" fmla="*/ 4743450 h 6029325"/>
              <a:gd name="connsiteX3" fmla="*/ 704850 w 12039600"/>
              <a:gd name="connsiteY3" fmla="*/ 3629025 h 6029325"/>
              <a:gd name="connsiteX4" fmla="*/ 1943100 w 12039600"/>
              <a:gd name="connsiteY4" fmla="*/ 97631 h 6029325"/>
              <a:gd name="connsiteX5" fmla="*/ 1709737 w 12039600"/>
              <a:gd name="connsiteY5" fmla="*/ 369094 h 6029325"/>
              <a:gd name="connsiteX6" fmla="*/ 1778794 w 12039600"/>
              <a:gd name="connsiteY6" fmla="*/ 0 h 6029325"/>
              <a:gd name="connsiteX7" fmla="*/ 0 w 12039600"/>
              <a:gd name="connsiteY7" fmla="*/ 3933825 h 6029325"/>
              <a:gd name="connsiteX8" fmla="*/ 2543175 w 12039600"/>
              <a:gd name="connsiteY8" fmla="*/ 5724525 h 6029325"/>
              <a:gd name="connsiteX9" fmla="*/ 8610600 w 12039600"/>
              <a:gd name="connsiteY9" fmla="*/ 4705350 h 6029325"/>
              <a:gd name="connsiteX10" fmla="*/ 9420225 w 12039600"/>
              <a:gd name="connsiteY10" fmla="*/ 6010275 h 6029325"/>
              <a:gd name="connsiteX11" fmla="*/ 12039600 w 12039600"/>
              <a:gd name="connsiteY11" fmla="*/ 6029325 h 6029325"/>
              <a:gd name="connsiteX12" fmla="*/ 11982450 w 12039600"/>
              <a:gd name="connsiteY12" fmla="*/ 4038600 h 6029325"/>
              <a:gd name="connsiteX0" fmla="*/ 11982450 w 12039600"/>
              <a:gd name="connsiteY0" fmla="*/ 4038600 h 6029325"/>
              <a:gd name="connsiteX1" fmla="*/ 9477375 w 12039600"/>
              <a:gd name="connsiteY1" fmla="*/ 2505075 h 6029325"/>
              <a:gd name="connsiteX2" fmla="*/ 3124200 w 12039600"/>
              <a:gd name="connsiteY2" fmla="*/ 4743450 h 6029325"/>
              <a:gd name="connsiteX3" fmla="*/ 704850 w 12039600"/>
              <a:gd name="connsiteY3" fmla="*/ 3629025 h 6029325"/>
              <a:gd name="connsiteX4" fmla="*/ 1943100 w 12039600"/>
              <a:gd name="connsiteY4" fmla="*/ 97631 h 6029325"/>
              <a:gd name="connsiteX5" fmla="*/ 1709737 w 12039600"/>
              <a:gd name="connsiteY5" fmla="*/ 369094 h 6029325"/>
              <a:gd name="connsiteX6" fmla="*/ 1778794 w 12039600"/>
              <a:gd name="connsiteY6" fmla="*/ 0 h 6029325"/>
              <a:gd name="connsiteX7" fmla="*/ 0 w 12039600"/>
              <a:gd name="connsiteY7" fmla="*/ 3933825 h 6029325"/>
              <a:gd name="connsiteX8" fmla="*/ 2543175 w 12039600"/>
              <a:gd name="connsiteY8" fmla="*/ 5724525 h 6029325"/>
              <a:gd name="connsiteX9" fmla="*/ 8610600 w 12039600"/>
              <a:gd name="connsiteY9" fmla="*/ 4705350 h 6029325"/>
              <a:gd name="connsiteX10" fmla="*/ 8982075 w 12039600"/>
              <a:gd name="connsiteY10" fmla="*/ 5981700 h 6029325"/>
              <a:gd name="connsiteX11" fmla="*/ 12039600 w 12039600"/>
              <a:gd name="connsiteY11" fmla="*/ 6029325 h 6029325"/>
              <a:gd name="connsiteX12" fmla="*/ 11982450 w 12039600"/>
              <a:gd name="connsiteY12" fmla="*/ 4038600 h 6029325"/>
              <a:gd name="connsiteX0" fmla="*/ 11982450 w 12020550"/>
              <a:gd name="connsiteY0" fmla="*/ 4038600 h 5991225"/>
              <a:gd name="connsiteX1" fmla="*/ 9477375 w 12020550"/>
              <a:gd name="connsiteY1" fmla="*/ 2505075 h 5991225"/>
              <a:gd name="connsiteX2" fmla="*/ 3124200 w 12020550"/>
              <a:gd name="connsiteY2" fmla="*/ 4743450 h 5991225"/>
              <a:gd name="connsiteX3" fmla="*/ 704850 w 12020550"/>
              <a:gd name="connsiteY3" fmla="*/ 3629025 h 5991225"/>
              <a:gd name="connsiteX4" fmla="*/ 1943100 w 12020550"/>
              <a:gd name="connsiteY4" fmla="*/ 97631 h 5991225"/>
              <a:gd name="connsiteX5" fmla="*/ 1709737 w 12020550"/>
              <a:gd name="connsiteY5" fmla="*/ 369094 h 5991225"/>
              <a:gd name="connsiteX6" fmla="*/ 1778794 w 12020550"/>
              <a:gd name="connsiteY6" fmla="*/ 0 h 5991225"/>
              <a:gd name="connsiteX7" fmla="*/ 0 w 12020550"/>
              <a:gd name="connsiteY7" fmla="*/ 3933825 h 5991225"/>
              <a:gd name="connsiteX8" fmla="*/ 2543175 w 12020550"/>
              <a:gd name="connsiteY8" fmla="*/ 5724525 h 5991225"/>
              <a:gd name="connsiteX9" fmla="*/ 8610600 w 12020550"/>
              <a:gd name="connsiteY9" fmla="*/ 4705350 h 5991225"/>
              <a:gd name="connsiteX10" fmla="*/ 8982075 w 12020550"/>
              <a:gd name="connsiteY10" fmla="*/ 5981700 h 5991225"/>
              <a:gd name="connsiteX11" fmla="*/ 12020550 w 12020550"/>
              <a:gd name="connsiteY11" fmla="*/ 5991225 h 5991225"/>
              <a:gd name="connsiteX12" fmla="*/ 11982450 w 12020550"/>
              <a:gd name="connsiteY12" fmla="*/ 4038600 h 5991225"/>
              <a:gd name="connsiteX0" fmla="*/ 11963400 w 12020550"/>
              <a:gd name="connsiteY0" fmla="*/ 4057650 h 5991225"/>
              <a:gd name="connsiteX1" fmla="*/ 9477375 w 12020550"/>
              <a:gd name="connsiteY1" fmla="*/ 2505075 h 5991225"/>
              <a:gd name="connsiteX2" fmla="*/ 3124200 w 12020550"/>
              <a:gd name="connsiteY2" fmla="*/ 4743450 h 5991225"/>
              <a:gd name="connsiteX3" fmla="*/ 704850 w 12020550"/>
              <a:gd name="connsiteY3" fmla="*/ 3629025 h 5991225"/>
              <a:gd name="connsiteX4" fmla="*/ 1943100 w 12020550"/>
              <a:gd name="connsiteY4" fmla="*/ 97631 h 5991225"/>
              <a:gd name="connsiteX5" fmla="*/ 1709737 w 12020550"/>
              <a:gd name="connsiteY5" fmla="*/ 369094 h 5991225"/>
              <a:gd name="connsiteX6" fmla="*/ 1778794 w 12020550"/>
              <a:gd name="connsiteY6" fmla="*/ 0 h 5991225"/>
              <a:gd name="connsiteX7" fmla="*/ 0 w 12020550"/>
              <a:gd name="connsiteY7" fmla="*/ 3933825 h 5991225"/>
              <a:gd name="connsiteX8" fmla="*/ 2543175 w 12020550"/>
              <a:gd name="connsiteY8" fmla="*/ 5724525 h 5991225"/>
              <a:gd name="connsiteX9" fmla="*/ 8610600 w 12020550"/>
              <a:gd name="connsiteY9" fmla="*/ 4705350 h 5991225"/>
              <a:gd name="connsiteX10" fmla="*/ 8982075 w 12020550"/>
              <a:gd name="connsiteY10" fmla="*/ 5981700 h 5991225"/>
              <a:gd name="connsiteX11" fmla="*/ 12020550 w 12020550"/>
              <a:gd name="connsiteY11" fmla="*/ 5991225 h 5991225"/>
              <a:gd name="connsiteX12" fmla="*/ 11963400 w 12020550"/>
              <a:gd name="connsiteY12" fmla="*/ 4057650 h 5991225"/>
              <a:gd name="connsiteX0" fmla="*/ 11963400 w 12020550"/>
              <a:gd name="connsiteY0" fmla="*/ 4057650 h 5991225"/>
              <a:gd name="connsiteX1" fmla="*/ 9572625 w 12020550"/>
              <a:gd name="connsiteY1" fmla="*/ 3295650 h 5991225"/>
              <a:gd name="connsiteX2" fmla="*/ 3124200 w 12020550"/>
              <a:gd name="connsiteY2" fmla="*/ 4743450 h 5991225"/>
              <a:gd name="connsiteX3" fmla="*/ 704850 w 12020550"/>
              <a:gd name="connsiteY3" fmla="*/ 3629025 h 5991225"/>
              <a:gd name="connsiteX4" fmla="*/ 1943100 w 12020550"/>
              <a:gd name="connsiteY4" fmla="*/ 97631 h 5991225"/>
              <a:gd name="connsiteX5" fmla="*/ 1709737 w 12020550"/>
              <a:gd name="connsiteY5" fmla="*/ 369094 h 5991225"/>
              <a:gd name="connsiteX6" fmla="*/ 1778794 w 12020550"/>
              <a:gd name="connsiteY6" fmla="*/ 0 h 5991225"/>
              <a:gd name="connsiteX7" fmla="*/ 0 w 12020550"/>
              <a:gd name="connsiteY7" fmla="*/ 3933825 h 5991225"/>
              <a:gd name="connsiteX8" fmla="*/ 2543175 w 12020550"/>
              <a:gd name="connsiteY8" fmla="*/ 5724525 h 5991225"/>
              <a:gd name="connsiteX9" fmla="*/ 8610600 w 12020550"/>
              <a:gd name="connsiteY9" fmla="*/ 4705350 h 5991225"/>
              <a:gd name="connsiteX10" fmla="*/ 8982075 w 12020550"/>
              <a:gd name="connsiteY10" fmla="*/ 5981700 h 5991225"/>
              <a:gd name="connsiteX11" fmla="*/ 12020550 w 12020550"/>
              <a:gd name="connsiteY11" fmla="*/ 5991225 h 5991225"/>
              <a:gd name="connsiteX12" fmla="*/ 11963400 w 12020550"/>
              <a:gd name="connsiteY12" fmla="*/ 4057650 h 5991225"/>
              <a:gd name="connsiteX0" fmla="*/ 11963400 w 12020550"/>
              <a:gd name="connsiteY0" fmla="*/ 4057650 h 5991225"/>
              <a:gd name="connsiteX1" fmla="*/ 9572625 w 12020550"/>
              <a:gd name="connsiteY1" fmla="*/ 3295650 h 5991225"/>
              <a:gd name="connsiteX2" fmla="*/ 3124200 w 12020550"/>
              <a:gd name="connsiteY2" fmla="*/ 4743450 h 5991225"/>
              <a:gd name="connsiteX3" fmla="*/ 704850 w 12020550"/>
              <a:gd name="connsiteY3" fmla="*/ 3629025 h 5991225"/>
              <a:gd name="connsiteX4" fmla="*/ 1943100 w 12020550"/>
              <a:gd name="connsiteY4" fmla="*/ 97631 h 5991225"/>
              <a:gd name="connsiteX5" fmla="*/ 1709737 w 12020550"/>
              <a:gd name="connsiteY5" fmla="*/ 369094 h 5991225"/>
              <a:gd name="connsiteX6" fmla="*/ 1778794 w 12020550"/>
              <a:gd name="connsiteY6" fmla="*/ 0 h 5991225"/>
              <a:gd name="connsiteX7" fmla="*/ 0 w 12020550"/>
              <a:gd name="connsiteY7" fmla="*/ 3933825 h 5991225"/>
              <a:gd name="connsiteX8" fmla="*/ 2543175 w 12020550"/>
              <a:gd name="connsiteY8" fmla="*/ 5724525 h 5991225"/>
              <a:gd name="connsiteX9" fmla="*/ 8029575 w 12020550"/>
              <a:gd name="connsiteY9" fmla="*/ 5229225 h 5991225"/>
              <a:gd name="connsiteX10" fmla="*/ 8982075 w 12020550"/>
              <a:gd name="connsiteY10" fmla="*/ 5981700 h 5991225"/>
              <a:gd name="connsiteX11" fmla="*/ 12020550 w 12020550"/>
              <a:gd name="connsiteY11" fmla="*/ 5991225 h 5991225"/>
              <a:gd name="connsiteX12" fmla="*/ 11963400 w 12020550"/>
              <a:gd name="connsiteY12" fmla="*/ 4057650 h 5991225"/>
              <a:gd name="connsiteX0" fmla="*/ 11963400 w 12020550"/>
              <a:gd name="connsiteY0" fmla="*/ 4057650 h 5991225"/>
              <a:gd name="connsiteX1" fmla="*/ 8963025 w 12020550"/>
              <a:gd name="connsiteY1" fmla="*/ 3800475 h 5991225"/>
              <a:gd name="connsiteX2" fmla="*/ 3124200 w 12020550"/>
              <a:gd name="connsiteY2" fmla="*/ 4743450 h 5991225"/>
              <a:gd name="connsiteX3" fmla="*/ 704850 w 12020550"/>
              <a:gd name="connsiteY3" fmla="*/ 3629025 h 5991225"/>
              <a:gd name="connsiteX4" fmla="*/ 1943100 w 12020550"/>
              <a:gd name="connsiteY4" fmla="*/ 97631 h 5991225"/>
              <a:gd name="connsiteX5" fmla="*/ 1709737 w 12020550"/>
              <a:gd name="connsiteY5" fmla="*/ 369094 h 5991225"/>
              <a:gd name="connsiteX6" fmla="*/ 1778794 w 12020550"/>
              <a:gd name="connsiteY6" fmla="*/ 0 h 5991225"/>
              <a:gd name="connsiteX7" fmla="*/ 0 w 12020550"/>
              <a:gd name="connsiteY7" fmla="*/ 3933825 h 5991225"/>
              <a:gd name="connsiteX8" fmla="*/ 2543175 w 12020550"/>
              <a:gd name="connsiteY8" fmla="*/ 5724525 h 5991225"/>
              <a:gd name="connsiteX9" fmla="*/ 8029575 w 12020550"/>
              <a:gd name="connsiteY9" fmla="*/ 5229225 h 5991225"/>
              <a:gd name="connsiteX10" fmla="*/ 8982075 w 12020550"/>
              <a:gd name="connsiteY10" fmla="*/ 5981700 h 5991225"/>
              <a:gd name="connsiteX11" fmla="*/ 12020550 w 12020550"/>
              <a:gd name="connsiteY11" fmla="*/ 5991225 h 5991225"/>
              <a:gd name="connsiteX12" fmla="*/ 11963400 w 12020550"/>
              <a:gd name="connsiteY12" fmla="*/ 4057650 h 5991225"/>
              <a:gd name="connsiteX0" fmla="*/ 11963400 w 12020550"/>
              <a:gd name="connsiteY0" fmla="*/ 4057650 h 5991225"/>
              <a:gd name="connsiteX1" fmla="*/ 8963025 w 12020550"/>
              <a:gd name="connsiteY1" fmla="*/ 3800475 h 5991225"/>
              <a:gd name="connsiteX2" fmla="*/ 2495550 w 12020550"/>
              <a:gd name="connsiteY2" fmla="*/ 5019675 h 5991225"/>
              <a:gd name="connsiteX3" fmla="*/ 704850 w 12020550"/>
              <a:gd name="connsiteY3" fmla="*/ 3629025 h 5991225"/>
              <a:gd name="connsiteX4" fmla="*/ 1943100 w 12020550"/>
              <a:gd name="connsiteY4" fmla="*/ 97631 h 5991225"/>
              <a:gd name="connsiteX5" fmla="*/ 1709737 w 12020550"/>
              <a:gd name="connsiteY5" fmla="*/ 369094 h 5991225"/>
              <a:gd name="connsiteX6" fmla="*/ 1778794 w 12020550"/>
              <a:gd name="connsiteY6" fmla="*/ 0 h 5991225"/>
              <a:gd name="connsiteX7" fmla="*/ 0 w 12020550"/>
              <a:gd name="connsiteY7" fmla="*/ 3933825 h 5991225"/>
              <a:gd name="connsiteX8" fmla="*/ 2543175 w 12020550"/>
              <a:gd name="connsiteY8" fmla="*/ 5724525 h 5991225"/>
              <a:gd name="connsiteX9" fmla="*/ 8029575 w 12020550"/>
              <a:gd name="connsiteY9" fmla="*/ 5229225 h 5991225"/>
              <a:gd name="connsiteX10" fmla="*/ 8982075 w 12020550"/>
              <a:gd name="connsiteY10" fmla="*/ 5981700 h 5991225"/>
              <a:gd name="connsiteX11" fmla="*/ 12020550 w 12020550"/>
              <a:gd name="connsiteY11" fmla="*/ 5991225 h 5991225"/>
              <a:gd name="connsiteX12" fmla="*/ 11963400 w 12020550"/>
              <a:gd name="connsiteY12" fmla="*/ 4057650 h 5991225"/>
              <a:gd name="connsiteX0" fmla="*/ 11963400 w 12020550"/>
              <a:gd name="connsiteY0" fmla="*/ 4057650 h 5991225"/>
              <a:gd name="connsiteX1" fmla="*/ 8963025 w 12020550"/>
              <a:gd name="connsiteY1" fmla="*/ 3800475 h 5991225"/>
              <a:gd name="connsiteX2" fmla="*/ 2495550 w 12020550"/>
              <a:gd name="connsiteY2" fmla="*/ 5019675 h 5991225"/>
              <a:gd name="connsiteX3" fmla="*/ 466725 w 12020550"/>
              <a:gd name="connsiteY3" fmla="*/ 3733800 h 5991225"/>
              <a:gd name="connsiteX4" fmla="*/ 1943100 w 12020550"/>
              <a:gd name="connsiteY4" fmla="*/ 97631 h 5991225"/>
              <a:gd name="connsiteX5" fmla="*/ 1709737 w 12020550"/>
              <a:gd name="connsiteY5" fmla="*/ 369094 h 5991225"/>
              <a:gd name="connsiteX6" fmla="*/ 1778794 w 12020550"/>
              <a:gd name="connsiteY6" fmla="*/ 0 h 5991225"/>
              <a:gd name="connsiteX7" fmla="*/ 0 w 12020550"/>
              <a:gd name="connsiteY7" fmla="*/ 3933825 h 5991225"/>
              <a:gd name="connsiteX8" fmla="*/ 2543175 w 12020550"/>
              <a:gd name="connsiteY8" fmla="*/ 5724525 h 5991225"/>
              <a:gd name="connsiteX9" fmla="*/ 8029575 w 12020550"/>
              <a:gd name="connsiteY9" fmla="*/ 5229225 h 5991225"/>
              <a:gd name="connsiteX10" fmla="*/ 8982075 w 12020550"/>
              <a:gd name="connsiteY10" fmla="*/ 5981700 h 5991225"/>
              <a:gd name="connsiteX11" fmla="*/ 12020550 w 12020550"/>
              <a:gd name="connsiteY11" fmla="*/ 5991225 h 5991225"/>
              <a:gd name="connsiteX12" fmla="*/ 11963400 w 12020550"/>
              <a:gd name="connsiteY12" fmla="*/ 4057650 h 5991225"/>
              <a:gd name="connsiteX0" fmla="*/ 12239625 w 12296775"/>
              <a:gd name="connsiteY0" fmla="*/ 4057650 h 5991225"/>
              <a:gd name="connsiteX1" fmla="*/ 9239250 w 12296775"/>
              <a:gd name="connsiteY1" fmla="*/ 3800475 h 5991225"/>
              <a:gd name="connsiteX2" fmla="*/ 2771775 w 12296775"/>
              <a:gd name="connsiteY2" fmla="*/ 5019675 h 5991225"/>
              <a:gd name="connsiteX3" fmla="*/ 742950 w 12296775"/>
              <a:gd name="connsiteY3" fmla="*/ 3733800 h 5991225"/>
              <a:gd name="connsiteX4" fmla="*/ 2219325 w 12296775"/>
              <a:gd name="connsiteY4" fmla="*/ 97631 h 5991225"/>
              <a:gd name="connsiteX5" fmla="*/ 1985962 w 12296775"/>
              <a:gd name="connsiteY5" fmla="*/ 369094 h 5991225"/>
              <a:gd name="connsiteX6" fmla="*/ 2055019 w 12296775"/>
              <a:gd name="connsiteY6" fmla="*/ 0 h 5991225"/>
              <a:gd name="connsiteX7" fmla="*/ 0 w 12296775"/>
              <a:gd name="connsiteY7" fmla="*/ 3981450 h 5991225"/>
              <a:gd name="connsiteX8" fmla="*/ 2819400 w 12296775"/>
              <a:gd name="connsiteY8" fmla="*/ 5724525 h 5991225"/>
              <a:gd name="connsiteX9" fmla="*/ 8305800 w 12296775"/>
              <a:gd name="connsiteY9" fmla="*/ 5229225 h 5991225"/>
              <a:gd name="connsiteX10" fmla="*/ 9258300 w 12296775"/>
              <a:gd name="connsiteY10" fmla="*/ 5981700 h 5991225"/>
              <a:gd name="connsiteX11" fmla="*/ 12296775 w 12296775"/>
              <a:gd name="connsiteY11" fmla="*/ 5991225 h 5991225"/>
              <a:gd name="connsiteX12" fmla="*/ 12239625 w 12296775"/>
              <a:gd name="connsiteY12" fmla="*/ 4057650 h 5991225"/>
              <a:gd name="connsiteX0" fmla="*/ 12239625 w 12296775"/>
              <a:gd name="connsiteY0" fmla="*/ 4057650 h 5991225"/>
              <a:gd name="connsiteX1" fmla="*/ 9239250 w 12296775"/>
              <a:gd name="connsiteY1" fmla="*/ 3800475 h 5991225"/>
              <a:gd name="connsiteX2" fmla="*/ 2771775 w 12296775"/>
              <a:gd name="connsiteY2" fmla="*/ 5019675 h 5991225"/>
              <a:gd name="connsiteX3" fmla="*/ 295275 w 12296775"/>
              <a:gd name="connsiteY3" fmla="*/ 3895725 h 5991225"/>
              <a:gd name="connsiteX4" fmla="*/ 2219325 w 12296775"/>
              <a:gd name="connsiteY4" fmla="*/ 97631 h 5991225"/>
              <a:gd name="connsiteX5" fmla="*/ 1985962 w 12296775"/>
              <a:gd name="connsiteY5" fmla="*/ 369094 h 5991225"/>
              <a:gd name="connsiteX6" fmla="*/ 2055019 w 12296775"/>
              <a:gd name="connsiteY6" fmla="*/ 0 h 5991225"/>
              <a:gd name="connsiteX7" fmla="*/ 0 w 12296775"/>
              <a:gd name="connsiteY7" fmla="*/ 3981450 h 5991225"/>
              <a:gd name="connsiteX8" fmla="*/ 2819400 w 12296775"/>
              <a:gd name="connsiteY8" fmla="*/ 5724525 h 5991225"/>
              <a:gd name="connsiteX9" fmla="*/ 8305800 w 12296775"/>
              <a:gd name="connsiteY9" fmla="*/ 5229225 h 5991225"/>
              <a:gd name="connsiteX10" fmla="*/ 9258300 w 12296775"/>
              <a:gd name="connsiteY10" fmla="*/ 5981700 h 5991225"/>
              <a:gd name="connsiteX11" fmla="*/ 12296775 w 12296775"/>
              <a:gd name="connsiteY11" fmla="*/ 5991225 h 5991225"/>
              <a:gd name="connsiteX12" fmla="*/ 12239625 w 12296775"/>
              <a:gd name="connsiteY12" fmla="*/ 4057650 h 5991225"/>
              <a:gd name="connsiteX0" fmla="*/ 12239625 w 12296775"/>
              <a:gd name="connsiteY0" fmla="*/ 4057650 h 5991225"/>
              <a:gd name="connsiteX1" fmla="*/ 9239250 w 12296775"/>
              <a:gd name="connsiteY1" fmla="*/ 3800475 h 5991225"/>
              <a:gd name="connsiteX2" fmla="*/ 2771775 w 12296775"/>
              <a:gd name="connsiteY2" fmla="*/ 5019675 h 5991225"/>
              <a:gd name="connsiteX3" fmla="*/ 295275 w 12296775"/>
              <a:gd name="connsiteY3" fmla="*/ 3895725 h 5991225"/>
              <a:gd name="connsiteX4" fmla="*/ 2219325 w 12296775"/>
              <a:gd name="connsiteY4" fmla="*/ 97631 h 5991225"/>
              <a:gd name="connsiteX5" fmla="*/ 1985962 w 12296775"/>
              <a:gd name="connsiteY5" fmla="*/ 369094 h 5991225"/>
              <a:gd name="connsiteX6" fmla="*/ 2055019 w 12296775"/>
              <a:gd name="connsiteY6" fmla="*/ 0 h 5991225"/>
              <a:gd name="connsiteX7" fmla="*/ 0 w 12296775"/>
              <a:gd name="connsiteY7" fmla="*/ 3981450 h 5991225"/>
              <a:gd name="connsiteX8" fmla="*/ 2809875 w 12296775"/>
              <a:gd name="connsiteY8" fmla="*/ 5972175 h 5991225"/>
              <a:gd name="connsiteX9" fmla="*/ 8305800 w 12296775"/>
              <a:gd name="connsiteY9" fmla="*/ 5229225 h 5991225"/>
              <a:gd name="connsiteX10" fmla="*/ 9258300 w 12296775"/>
              <a:gd name="connsiteY10" fmla="*/ 5981700 h 5991225"/>
              <a:gd name="connsiteX11" fmla="*/ 12296775 w 12296775"/>
              <a:gd name="connsiteY11" fmla="*/ 5991225 h 5991225"/>
              <a:gd name="connsiteX12" fmla="*/ 12239625 w 12296775"/>
              <a:gd name="connsiteY12" fmla="*/ 4057650 h 5991225"/>
              <a:gd name="connsiteX0" fmla="*/ 12239625 w 12296775"/>
              <a:gd name="connsiteY0" fmla="*/ 4057650 h 5991225"/>
              <a:gd name="connsiteX1" fmla="*/ 9239250 w 12296775"/>
              <a:gd name="connsiteY1" fmla="*/ 3800475 h 5991225"/>
              <a:gd name="connsiteX2" fmla="*/ 2809875 w 12296775"/>
              <a:gd name="connsiteY2" fmla="*/ 5248275 h 5991225"/>
              <a:gd name="connsiteX3" fmla="*/ 295275 w 12296775"/>
              <a:gd name="connsiteY3" fmla="*/ 3895725 h 5991225"/>
              <a:gd name="connsiteX4" fmla="*/ 2219325 w 12296775"/>
              <a:gd name="connsiteY4" fmla="*/ 97631 h 5991225"/>
              <a:gd name="connsiteX5" fmla="*/ 1985962 w 12296775"/>
              <a:gd name="connsiteY5" fmla="*/ 369094 h 5991225"/>
              <a:gd name="connsiteX6" fmla="*/ 2055019 w 12296775"/>
              <a:gd name="connsiteY6" fmla="*/ 0 h 5991225"/>
              <a:gd name="connsiteX7" fmla="*/ 0 w 12296775"/>
              <a:gd name="connsiteY7" fmla="*/ 3981450 h 5991225"/>
              <a:gd name="connsiteX8" fmla="*/ 2809875 w 12296775"/>
              <a:gd name="connsiteY8" fmla="*/ 5972175 h 5991225"/>
              <a:gd name="connsiteX9" fmla="*/ 8305800 w 12296775"/>
              <a:gd name="connsiteY9" fmla="*/ 5229225 h 5991225"/>
              <a:gd name="connsiteX10" fmla="*/ 9258300 w 12296775"/>
              <a:gd name="connsiteY10" fmla="*/ 5981700 h 5991225"/>
              <a:gd name="connsiteX11" fmla="*/ 12296775 w 12296775"/>
              <a:gd name="connsiteY11" fmla="*/ 5991225 h 5991225"/>
              <a:gd name="connsiteX12" fmla="*/ 12239625 w 12296775"/>
              <a:gd name="connsiteY12" fmla="*/ 4057650 h 5991225"/>
              <a:gd name="connsiteX0" fmla="*/ 12239625 w 12296775"/>
              <a:gd name="connsiteY0" fmla="*/ 4057650 h 5991225"/>
              <a:gd name="connsiteX1" fmla="*/ 9239250 w 12296775"/>
              <a:gd name="connsiteY1" fmla="*/ 3800475 h 5991225"/>
              <a:gd name="connsiteX2" fmla="*/ 2809875 w 12296775"/>
              <a:gd name="connsiteY2" fmla="*/ 5248275 h 5991225"/>
              <a:gd name="connsiteX3" fmla="*/ 476250 w 12296775"/>
              <a:gd name="connsiteY3" fmla="*/ 3895725 h 5991225"/>
              <a:gd name="connsiteX4" fmla="*/ 2219325 w 12296775"/>
              <a:gd name="connsiteY4" fmla="*/ 97631 h 5991225"/>
              <a:gd name="connsiteX5" fmla="*/ 1985962 w 12296775"/>
              <a:gd name="connsiteY5" fmla="*/ 369094 h 5991225"/>
              <a:gd name="connsiteX6" fmla="*/ 2055019 w 12296775"/>
              <a:gd name="connsiteY6" fmla="*/ 0 h 5991225"/>
              <a:gd name="connsiteX7" fmla="*/ 0 w 12296775"/>
              <a:gd name="connsiteY7" fmla="*/ 3981450 h 5991225"/>
              <a:gd name="connsiteX8" fmla="*/ 2809875 w 12296775"/>
              <a:gd name="connsiteY8" fmla="*/ 5972175 h 5991225"/>
              <a:gd name="connsiteX9" fmla="*/ 8305800 w 12296775"/>
              <a:gd name="connsiteY9" fmla="*/ 5229225 h 5991225"/>
              <a:gd name="connsiteX10" fmla="*/ 9258300 w 12296775"/>
              <a:gd name="connsiteY10" fmla="*/ 5981700 h 5991225"/>
              <a:gd name="connsiteX11" fmla="*/ 12296775 w 12296775"/>
              <a:gd name="connsiteY11" fmla="*/ 5991225 h 5991225"/>
              <a:gd name="connsiteX12" fmla="*/ 12239625 w 12296775"/>
              <a:gd name="connsiteY12" fmla="*/ 4057650 h 5991225"/>
              <a:gd name="connsiteX0" fmla="*/ 12172950 w 12230100"/>
              <a:gd name="connsiteY0" fmla="*/ 4057650 h 5991225"/>
              <a:gd name="connsiteX1" fmla="*/ 9172575 w 12230100"/>
              <a:gd name="connsiteY1" fmla="*/ 3800475 h 5991225"/>
              <a:gd name="connsiteX2" fmla="*/ 2743200 w 12230100"/>
              <a:gd name="connsiteY2" fmla="*/ 5248275 h 5991225"/>
              <a:gd name="connsiteX3" fmla="*/ 409575 w 12230100"/>
              <a:gd name="connsiteY3" fmla="*/ 3895725 h 5991225"/>
              <a:gd name="connsiteX4" fmla="*/ 2152650 w 12230100"/>
              <a:gd name="connsiteY4" fmla="*/ 97631 h 5991225"/>
              <a:gd name="connsiteX5" fmla="*/ 1919287 w 12230100"/>
              <a:gd name="connsiteY5" fmla="*/ 369094 h 5991225"/>
              <a:gd name="connsiteX6" fmla="*/ 1988344 w 12230100"/>
              <a:gd name="connsiteY6" fmla="*/ 0 h 5991225"/>
              <a:gd name="connsiteX7" fmla="*/ 0 w 12230100"/>
              <a:gd name="connsiteY7" fmla="*/ 3971925 h 5991225"/>
              <a:gd name="connsiteX8" fmla="*/ 2743200 w 12230100"/>
              <a:gd name="connsiteY8" fmla="*/ 5972175 h 5991225"/>
              <a:gd name="connsiteX9" fmla="*/ 8239125 w 12230100"/>
              <a:gd name="connsiteY9" fmla="*/ 5229225 h 5991225"/>
              <a:gd name="connsiteX10" fmla="*/ 9191625 w 12230100"/>
              <a:gd name="connsiteY10" fmla="*/ 5981700 h 5991225"/>
              <a:gd name="connsiteX11" fmla="*/ 12230100 w 12230100"/>
              <a:gd name="connsiteY11" fmla="*/ 5991225 h 5991225"/>
              <a:gd name="connsiteX12" fmla="*/ 12172950 w 12230100"/>
              <a:gd name="connsiteY12" fmla="*/ 4057650 h 5991225"/>
              <a:gd name="connsiteX0" fmla="*/ 12172950 w 12230100"/>
              <a:gd name="connsiteY0" fmla="*/ 4057650 h 5991225"/>
              <a:gd name="connsiteX1" fmla="*/ 9172575 w 12230100"/>
              <a:gd name="connsiteY1" fmla="*/ 3800475 h 5991225"/>
              <a:gd name="connsiteX2" fmla="*/ 2743200 w 12230100"/>
              <a:gd name="connsiteY2" fmla="*/ 5248275 h 5991225"/>
              <a:gd name="connsiteX3" fmla="*/ 809625 w 12230100"/>
              <a:gd name="connsiteY3" fmla="*/ 3857625 h 5991225"/>
              <a:gd name="connsiteX4" fmla="*/ 2152650 w 12230100"/>
              <a:gd name="connsiteY4" fmla="*/ 97631 h 5991225"/>
              <a:gd name="connsiteX5" fmla="*/ 1919287 w 12230100"/>
              <a:gd name="connsiteY5" fmla="*/ 369094 h 5991225"/>
              <a:gd name="connsiteX6" fmla="*/ 1988344 w 12230100"/>
              <a:gd name="connsiteY6" fmla="*/ 0 h 5991225"/>
              <a:gd name="connsiteX7" fmla="*/ 0 w 12230100"/>
              <a:gd name="connsiteY7" fmla="*/ 3971925 h 5991225"/>
              <a:gd name="connsiteX8" fmla="*/ 2743200 w 12230100"/>
              <a:gd name="connsiteY8" fmla="*/ 5972175 h 5991225"/>
              <a:gd name="connsiteX9" fmla="*/ 8239125 w 12230100"/>
              <a:gd name="connsiteY9" fmla="*/ 5229225 h 5991225"/>
              <a:gd name="connsiteX10" fmla="*/ 9191625 w 12230100"/>
              <a:gd name="connsiteY10" fmla="*/ 5981700 h 5991225"/>
              <a:gd name="connsiteX11" fmla="*/ 12230100 w 12230100"/>
              <a:gd name="connsiteY11" fmla="*/ 5991225 h 5991225"/>
              <a:gd name="connsiteX12" fmla="*/ 12172950 w 12230100"/>
              <a:gd name="connsiteY12" fmla="*/ 4057650 h 5991225"/>
              <a:gd name="connsiteX0" fmla="*/ 12172950 w 12230100"/>
              <a:gd name="connsiteY0" fmla="*/ 4057650 h 5991225"/>
              <a:gd name="connsiteX1" fmla="*/ 9172575 w 12230100"/>
              <a:gd name="connsiteY1" fmla="*/ 3800475 h 5991225"/>
              <a:gd name="connsiteX2" fmla="*/ 2752725 w 12230100"/>
              <a:gd name="connsiteY2" fmla="*/ 4943475 h 5991225"/>
              <a:gd name="connsiteX3" fmla="*/ 809625 w 12230100"/>
              <a:gd name="connsiteY3" fmla="*/ 3857625 h 5991225"/>
              <a:gd name="connsiteX4" fmla="*/ 2152650 w 12230100"/>
              <a:gd name="connsiteY4" fmla="*/ 97631 h 5991225"/>
              <a:gd name="connsiteX5" fmla="*/ 1919287 w 12230100"/>
              <a:gd name="connsiteY5" fmla="*/ 369094 h 5991225"/>
              <a:gd name="connsiteX6" fmla="*/ 1988344 w 12230100"/>
              <a:gd name="connsiteY6" fmla="*/ 0 h 5991225"/>
              <a:gd name="connsiteX7" fmla="*/ 0 w 12230100"/>
              <a:gd name="connsiteY7" fmla="*/ 3971925 h 5991225"/>
              <a:gd name="connsiteX8" fmla="*/ 2743200 w 12230100"/>
              <a:gd name="connsiteY8" fmla="*/ 5972175 h 5991225"/>
              <a:gd name="connsiteX9" fmla="*/ 8239125 w 12230100"/>
              <a:gd name="connsiteY9" fmla="*/ 5229225 h 5991225"/>
              <a:gd name="connsiteX10" fmla="*/ 9191625 w 12230100"/>
              <a:gd name="connsiteY10" fmla="*/ 5981700 h 5991225"/>
              <a:gd name="connsiteX11" fmla="*/ 12230100 w 12230100"/>
              <a:gd name="connsiteY11" fmla="*/ 5991225 h 5991225"/>
              <a:gd name="connsiteX12" fmla="*/ 12172950 w 12230100"/>
              <a:gd name="connsiteY12" fmla="*/ 4057650 h 59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0100" h="5991225">
                <a:moveTo>
                  <a:pt x="12172950" y="4057650"/>
                </a:moveTo>
                <a:lnTo>
                  <a:pt x="9172575" y="3800475"/>
                </a:lnTo>
                <a:lnTo>
                  <a:pt x="2752725" y="4943475"/>
                </a:lnTo>
                <a:lnTo>
                  <a:pt x="809625" y="3857625"/>
                </a:lnTo>
                <a:lnTo>
                  <a:pt x="2152650" y="97631"/>
                </a:lnTo>
                <a:lnTo>
                  <a:pt x="1919287" y="369094"/>
                </a:lnTo>
                <a:lnTo>
                  <a:pt x="1988344" y="0"/>
                </a:lnTo>
                <a:lnTo>
                  <a:pt x="0" y="3971925"/>
                </a:lnTo>
                <a:lnTo>
                  <a:pt x="2743200" y="5972175"/>
                </a:lnTo>
                <a:lnTo>
                  <a:pt x="8239125" y="5229225"/>
                </a:lnTo>
                <a:lnTo>
                  <a:pt x="9191625" y="5981700"/>
                </a:lnTo>
                <a:lnTo>
                  <a:pt x="12230100" y="5991225"/>
                </a:lnTo>
                <a:lnTo>
                  <a:pt x="12172950" y="4057650"/>
                </a:lnTo>
                <a:close/>
              </a:path>
            </a:pathLst>
          </a:custGeom>
          <a:solidFill>
            <a:srgbClr val="ED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1D497-5DF8-45E4-8491-E09EAD89E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81273">
            <a:off x="1538496" y="221790"/>
            <a:ext cx="1261826" cy="11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92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EF589-0891-4146-89B5-F62D10CE9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C6144-D000-490F-8D5F-38DD1FAE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70077"/>
            <a:ext cx="6172200" cy="4090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85ABD9-0D5C-498F-95A5-04532486C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8AD084-A219-4F37-B28F-70EA2D22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ru-RU" b="1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1A700A-8914-4940-887C-96C5CFC4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28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36A8-C004-4811-8886-AA7D9067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9542462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5AE27F-62C8-430C-9CD9-50A8C2D4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69024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B4EEE1-8584-444A-AF83-30AC455E3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B259D-273A-4362-BCBA-EEF02477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03C61-48B6-4FA3-87EF-BE59243B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04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FE730439-2087-419B-A054-12D3D56585D4}"/>
              </a:ext>
            </a:extLst>
          </p:cNvPr>
          <p:cNvSpPr/>
          <p:nvPr userDrawn="1"/>
        </p:nvSpPr>
        <p:spPr>
          <a:xfrm>
            <a:off x="-9525" y="1114425"/>
            <a:ext cx="12192000" cy="5762625"/>
          </a:xfrm>
          <a:custGeom>
            <a:avLst/>
            <a:gdLst>
              <a:gd name="connsiteX0" fmla="*/ 6057900 w 12192000"/>
              <a:gd name="connsiteY0" fmla="*/ 0 h 5762625"/>
              <a:gd name="connsiteX1" fmla="*/ 0 w 12192000"/>
              <a:gd name="connsiteY1" fmla="*/ 5762625 h 5762625"/>
              <a:gd name="connsiteX2" fmla="*/ 12192000 w 12192000"/>
              <a:gd name="connsiteY2" fmla="*/ 5743575 h 5762625"/>
              <a:gd name="connsiteX3" fmla="*/ 6305550 w 12192000"/>
              <a:gd name="connsiteY3" fmla="*/ 19050 h 5762625"/>
              <a:gd name="connsiteX4" fmla="*/ 6191250 w 12192000"/>
              <a:gd name="connsiteY4" fmla="*/ 361950 h 5762625"/>
              <a:gd name="connsiteX5" fmla="*/ 6057900 w 12192000"/>
              <a:gd name="connsiteY5" fmla="*/ 0 h 576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762625">
                <a:moveTo>
                  <a:pt x="6057900" y="0"/>
                </a:moveTo>
                <a:lnTo>
                  <a:pt x="0" y="5762625"/>
                </a:lnTo>
                <a:lnTo>
                  <a:pt x="12192000" y="5743575"/>
                </a:lnTo>
                <a:lnTo>
                  <a:pt x="6305550" y="19050"/>
                </a:lnTo>
                <a:lnTo>
                  <a:pt x="6191250" y="361950"/>
                </a:lnTo>
                <a:lnTo>
                  <a:pt x="6057900" y="0"/>
                </a:lnTo>
                <a:close/>
              </a:path>
            </a:pathLst>
          </a:custGeom>
          <a:solidFill>
            <a:srgbClr val="FEF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6390" y="2696767"/>
            <a:ext cx="6610350" cy="1892696"/>
          </a:xfrm>
        </p:spPr>
        <p:txBody>
          <a:bodyPr anchor="b"/>
          <a:lstStyle>
            <a:lvl1pPr algn="ctr">
              <a:defRPr sz="6000">
                <a:solidFill>
                  <a:srgbClr val="06065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66390" y="4681538"/>
            <a:ext cx="6610350" cy="44887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606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163" y="6356350"/>
            <a:ext cx="4114800" cy="365125"/>
          </a:xfrm>
        </p:spPr>
        <p:txBody>
          <a:bodyPr/>
          <a:lstStyle>
            <a:lvl1pPr algn="ctr">
              <a:defRPr>
                <a:solidFill>
                  <a:srgbClr val="06065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E50EB0-7CA4-4952-8F27-7E27C9E72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7188" y="302430"/>
            <a:ext cx="1434150" cy="1274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05480F-B5E3-4F17-9AD8-B9EE075FCF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8408" y="5216154"/>
            <a:ext cx="706310" cy="10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6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C4E6FA-46C6-49DF-A10F-7621E3655940}"/>
              </a:ext>
            </a:extLst>
          </p:cNvPr>
          <p:cNvSpPr/>
          <p:nvPr userDrawn="1"/>
        </p:nvSpPr>
        <p:spPr>
          <a:xfrm>
            <a:off x="6553200" y="4403271"/>
            <a:ext cx="5076825" cy="1705429"/>
          </a:xfrm>
          <a:prstGeom prst="rect">
            <a:avLst/>
          </a:prstGeom>
          <a:solidFill>
            <a:srgbClr val="060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E70A98-6C15-4B15-AD21-D9CCBEC1696F}"/>
              </a:ext>
            </a:extLst>
          </p:cNvPr>
          <p:cNvSpPr/>
          <p:nvPr userDrawn="1"/>
        </p:nvSpPr>
        <p:spPr>
          <a:xfrm>
            <a:off x="838200" y="-30162"/>
            <a:ext cx="9544050" cy="1944687"/>
          </a:xfrm>
          <a:prstGeom prst="rect">
            <a:avLst/>
          </a:prstGeom>
          <a:solidFill>
            <a:srgbClr val="060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" dirty="0"/>
              <a:t>М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36A8-C004-4811-8886-AA7D9067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6525"/>
            <a:ext cx="9542462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5AE27F-62C8-430C-9CD9-50A8C2D4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69024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B4EEE1-8584-444A-AF83-30AC455E3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6148"/>
            <a:ext cx="3932237" cy="36528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B259D-273A-4362-BCBA-EEF02477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03C61-48B6-4FA3-87EF-BE59243B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01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C4E6FA-46C6-49DF-A10F-7621E3655940}"/>
              </a:ext>
            </a:extLst>
          </p:cNvPr>
          <p:cNvSpPr/>
          <p:nvPr userDrawn="1"/>
        </p:nvSpPr>
        <p:spPr>
          <a:xfrm>
            <a:off x="6553200" y="4403271"/>
            <a:ext cx="5076825" cy="1705429"/>
          </a:xfrm>
          <a:prstGeom prst="rect">
            <a:avLst/>
          </a:prstGeom>
          <a:solidFill>
            <a:srgbClr val="2F2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E70A98-6C15-4B15-AD21-D9CCBEC1696F}"/>
              </a:ext>
            </a:extLst>
          </p:cNvPr>
          <p:cNvSpPr/>
          <p:nvPr userDrawn="1"/>
        </p:nvSpPr>
        <p:spPr>
          <a:xfrm>
            <a:off x="838200" y="-30162"/>
            <a:ext cx="6448425" cy="1944687"/>
          </a:xfrm>
          <a:prstGeom prst="rect">
            <a:avLst/>
          </a:prstGeom>
          <a:solidFill>
            <a:srgbClr val="2F2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" dirty="0"/>
              <a:t>М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36A8-C004-4811-8886-AA7D9067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36525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5AE27F-62C8-430C-9CD9-50A8C2D4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525"/>
            <a:ext cx="6169024" cy="5724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B4EEE1-8584-444A-AF83-30AC455E3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6148"/>
            <a:ext cx="3932237" cy="36528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B259D-273A-4362-BCBA-EEF02477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03C61-48B6-4FA3-87EF-BE59243B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0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C4E6FA-46C6-49DF-A10F-7621E3655940}"/>
              </a:ext>
            </a:extLst>
          </p:cNvPr>
          <p:cNvSpPr/>
          <p:nvPr userDrawn="1"/>
        </p:nvSpPr>
        <p:spPr>
          <a:xfrm>
            <a:off x="838200" y="2446338"/>
            <a:ext cx="5076825" cy="3652838"/>
          </a:xfrm>
          <a:prstGeom prst="rect">
            <a:avLst/>
          </a:prstGeom>
          <a:solidFill>
            <a:srgbClr val="2F2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E70A98-6C15-4B15-AD21-D9CCBEC1696F}"/>
              </a:ext>
            </a:extLst>
          </p:cNvPr>
          <p:cNvSpPr/>
          <p:nvPr userDrawn="1"/>
        </p:nvSpPr>
        <p:spPr>
          <a:xfrm>
            <a:off x="4876800" y="219075"/>
            <a:ext cx="6448425" cy="1695450"/>
          </a:xfrm>
          <a:prstGeom prst="rect">
            <a:avLst/>
          </a:prstGeom>
          <a:solidFill>
            <a:srgbClr val="2F2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" dirty="0"/>
              <a:t>М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36A8-C004-4811-8886-AA7D9067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2988" y="219075"/>
            <a:ext cx="3932237" cy="151765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5AE27F-62C8-430C-9CD9-50A8C2D4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1600" y="219075"/>
            <a:ext cx="5767387" cy="54673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B4EEE1-8584-444A-AF83-30AC455E3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92988" y="2216148"/>
            <a:ext cx="3932237" cy="36528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B259D-273A-4362-BCBA-EEF02477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03C61-48B6-4FA3-87EF-BE59243B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46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2FD9E21C-64B2-43E9-8BC0-35624845E419}"/>
              </a:ext>
            </a:extLst>
          </p:cNvPr>
          <p:cNvSpPr/>
          <p:nvPr userDrawn="1"/>
        </p:nvSpPr>
        <p:spPr>
          <a:xfrm>
            <a:off x="9524" y="-19050"/>
            <a:ext cx="12192000" cy="6124575"/>
          </a:xfrm>
          <a:custGeom>
            <a:avLst/>
            <a:gdLst>
              <a:gd name="connsiteX0" fmla="*/ 0 w 12192000"/>
              <a:gd name="connsiteY0" fmla="*/ 0 h 6124575"/>
              <a:gd name="connsiteX1" fmla="*/ 5619750 w 12192000"/>
              <a:gd name="connsiteY1" fmla="*/ 476250 h 6124575"/>
              <a:gd name="connsiteX2" fmla="*/ 5619750 w 12192000"/>
              <a:gd name="connsiteY2" fmla="*/ 507457 h 6124575"/>
              <a:gd name="connsiteX3" fmla="*/ 5629276 w 12192000"/>
              <a:gd name="connsiteY3" fmla="*/ 485775 h 6124575"/>
              <a:gd name="connsiteX4" fmla="*/ 6296025 w 12192000"/>
              <a:gd name="connsiteY4" fmla="*/ 657225 h 6124575"/>
              <a:gd name="connsiteX5" fmla="*/ 6296025 w 12192000"/>
              <a:gd name="connsiteY5" fmla="*/ 5457825 h 6124575"/>
              <a:gd name="connsiteX6" fmla="*/ 10525125 w 12192000"/>
              <a:gd name="connsiteY6" fmla="*/ 5457825 h 6124575"/>
              <a:gd name="connsiteX7" fmla="*/ 12192000 w 12192000"/>
              <a:gd name="connsiteY7" fmla="*/ 4619625 h 6124575"/>
              <a:gd name="connsiteX8" fmla="*/ 10687050 w 12192000"/>
              <a:gd name="connsiteY8" fmla="*/ 6124575 h 6124575"/>
              <a:gd name="connsiteX9" fmla="*/ 5172075 w 12192000"/>
              <a:gd name="connsiteY9" fmla="*/ 6124575 h 6124575"/>
              <a:gd name="connsiteX10" fmla="*/ 4908508 w 12192000"/>
              <a:gd name="connsiteY10" fmla="*/ 2180474 h 6124575"/>
              <a:gd name="connsiteX11" fmla="*/ 0 w 12192000"/>
              <a:gd name="connsiteY11" fmla="*/ 2172154 h 612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124575">
                <a:moveTo>
                  <a:pt x="0" y="0"/>
                </a:moveTo>
                <a:lnTo>
                  <a:pt x="5619750" y="476250"/>
                </a:lnTo>
                <a:lnTo>
                  <a:pt x="5619750" y="507457"/>
                </a:lnTo>
                <a:lnTo>
                  <a:pt x="5629276" y="485775"/>
                </a:lnTo>
                <a:lnTo>
                  <a:pt x="6296025" y="657225"/>
                </a:lnTo>
                <a:lnTo>
                  <a:pt x="6296025" y="5457825"/>
                </a:lnTo>
                <a:lnTo>
                  <a:pt x="10525125" y="5457825"/>
                </a:lnTo>
                <a:lnTo>
                  <a:pt x="12192000" y="4619625"/>
                </a:lnTo>
                <a:lnTo>
                  <a:pt x="10687050" y="6124575"/>
                </a:lnTo>
                <a:lnTo>
                  <a:pt x="5172075" y="6124575"/>
                </a:lnTo>
                <a:lnTo>
                  <a:pt x="4908508" y="2180474"/>
                </a:lnTo>
                <a:lnTo>
                  <a:pt x="0" y="2172154"/>
                </a:lnTo>
                <a:close/>
              </a:path>
            </a:pathLst>
          </a:custGeom>
          <a:solidFill>
            <a:srgbClr val="ED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36A8-C004-4811-8886-AA7D9067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5AE27F-62C8-430C-9CD9-50A8C2D4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9275" y="0"/>
            <a:ext cx="4933950" cy="58689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B4EEE1-8584-444A-AF83-30AC455E3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828"/>
            <a:ext cx="3932237" cy="35031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B259D-273A-4362-BCBA-EEF02477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03C61-48B6-4FA3-87EF-BE59243B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9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36A8-C004-4811-8886-AA7D90671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0513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06065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5AE27F-62C8-430C-9CD9-50A8C2D4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850" y="457200"/>
            <a:ext cx="6057900" cy="54117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B4EEE1-8584-444A-AF83-30AC455E3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0513" y="2365828"/>
            <a:ext cx="3932237" cy="35031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B259D-273A-4362-BCBA-EEF02477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>
                <a:solidFill>
                  <a:srgbClr val="06065C"/>
                </a:solidFill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solidFill>
                <a:srgbClr val="06065C"/>
              </a:solidFill>
              <a:latin typeface="Involve" panose="020B0502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03C61-48B6-4FA3-87EF-BE59243B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9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A6C3D05-F083-4520-AAE9-738BC3BF5FDA}"/>
              </a:ext>
            </a:extLst>
          </p:cNvPr>
          <p:cNvSpPr/>
          <p:nvPr userDrawn="1"/>
        </p:nvSpPr>
        <p:spPr>
          <a:xfrm>
            <a:off x="1647825" y="1114425"/>
            <a:ext cx="8648700" cy="6115050"/>
          </a:xfrm>
          <a:custGeom>
            <a:avLst/>
            <a:gdLst>
              <a:gd name="connsiteX0" fmla="*/ 4381500 w 8648700"/>
              <a:gd name="connsiteY0" fmla="*/ 19050 h 6115050"/>
              <a:gd name="connsiteX1" fmla="*/ 3095625 w 8648700"/>
              <a:gd name="connsiteY1" fmla="*/ 1438275 h 6115050"/>
              <a:gd name="connsiteX2" fmla="*/ 4105275 w 8648700"/>
              <a:gd name="connsiteY2" fmla="*/ 1790700 h 6115050"/>
              <a:gd name="connsiteX3" fmla="*/ 1057275 w 8648700"/>
              <a:gd name="connsiteY3" fmla="*/ 3514725 h 6115050"/>
              <a:gd name="connsiteX4" fmla="*/ 0 w 8648700"/>
              <a:gd name="connsiteY4" fmla="*/ 6115050 h 6115050"/>
              <a:gd name="connsiteX5" fmla="*/ 8648700 w 8648700"/>
              <a:gd name="connsiteY5" fmla="*/ 5972175 h 6115050"/>
              <a:gd name="connsiteX6" fmla="*/ 6981825 w 8648700"/>
              <a:gd name="connsiteY6" fmla="*/ 3219450 h 6115050"/>
              <a:gd name="connsiteX7" fmla="*/ 8582025 w 8648700"/>
              <a:gd name="connsiteY7" fmla="*/ 1562100 h 6115050"/>
              <a:gd name="connsiteX8" fmla="*/ 5172075 w 8648700"/>
              <a:gd name="connsiteY8" fmla="*/ 904875 h 6115050"/>
              <a:gd name="connsiteX9" fmla="*/ 4648200 w 8648700"/>
              <a:gd name="connsiteY9" fmla="*/ 0 h 6115050"/>
              <a:gd name="connsiteX10" fmla="*/ 4524375 w 8648700"/>
              <a:gd name="connsiteY10" fmla="*/ 400050 h 6115050"/>
              <a:gd name="connsiteX11" fmla="*/ 4381500 w 8648700"/>
              <a:gd name="connsiteY11" fmla="*/ 19050 h 611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8700" h="6115050">
                <a:moveTo>
                  <a:pt x="4381500" y="19050"/>
                </a:moveTo>
                <a:lnTo>
                  <a:pt x="3095625" y="1438275"/>
                </a:lnTo>
                <a:lnTo>
                  <a:pt x="4105275" y="1790700"/>
                </a:lnTo>
                <a:lnTo>
                  <a:pt x="1057275" y="3514725"/>
                </a:lnTo>
                <a:lnTo>
                  <a:pt x="0" y="6115050"/>
                </a:lnTo>
                <a:lnTo>
                  <a:pt x="8648700" y="5972175"/>
                </a:lnTo>
                <a:lnTo>
                  <a:pt x="6981825" y="3219450"/>
                </a:lnTo>
                <a:lnTo>
                  <a:pt x="8582025" y="1562100"/>
                </a:lnTo>
                <a:lnTo>
                  <a:pt x="5172075" y="904875"/>
                </a:lnTo>
                <a:lnTo>
                  <a:pt x="4648200" y="0"/>
                </a:lnTo>
                <a:lnTo>
                  <a:pt x="4524375" y="400050"/>
                </a:lnTo>
                <a:lnTo>
                  <a:pt x="4381500" y="19050"/>
                </a:lnTo>
                <a:close/>
              </a:path>
            </a:pathLst>
          </a:custGeom>
          <a:solidFill>
            <a:srgbClr val="2F2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6390" y="2696767"/>
            <a:ext cx="6610350" cy="18926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66390" y="4681538"/>
            <a:ext cx="6610350" cy="4488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163" y="6356350"/>
            <a:ext cx="411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E50EB0-7CA4-4952-8F27-7E27C9E72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7188" y="302430"/>
            <a:ext cx="1434150" cy="1274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930A61-F30E-4B39-B5A9-E5E3BC039B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0902" y="5195448"/>
            <a:ext cx="687370" cy="10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2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A6C3D05-F083-4520-AAE9-738BC3BF5FDA}"/>
              </a:ext>
            </a:extLst>
          </p:cNvPr>
          <p:cNvSpPr/>
          <p:nvPr userDrawn="1"/>
        </p:nvSpPr>
        <p:spPr>
          <a:xfrm>
            <a:off x="1647825" y="1114425"/>
            <a:ext cx="8648700" cy="6115050"/>
          </a:xfrm>
          <a:custGeom>
            <a:avLst/>
            <a:gdLst>
              <a:gd name="connsiteX0" fmla="*/ 4381500 w 8648700"/>
              <a:gd name="connsiteY0" fmla="*/ 19050 h 6115050"/>
              <a:gd name="connsiteX1" fmla="*/ 3095625 w 8648700"/>
              <a:gd name="connsiteY1" fmla="*/ 1438275 h 6115050"/>
              <a:gd name="connsiteX2" fmla="*/ 4105275 w 8648700"/>
              <a:gd name="connsiteY2" fmla="*/ 1790700 h 6115050"/>
              <a:gd name="connsiteX3" fmla="*/ 1057275 w 8648700"/>
              <a:gd name="connsiteY3" fmla="*/ 3514725 h 6115050"/>
              <a:gd name="connsiteX4" fmla="*/ 0 w 8648700"/>
              <a:gd name="connsiteY4" fmla="*/ 6115050 h 6115050"/>
              <a:gd name="connsiteX5" fmla="*/ 8648700 w 8648700"/>
              <a:gd name="connsiteY5" fmla="*/ 5972175 h 6115050"/>
              <a:gd name="connsiteX6" fmla="*/ 6981825 w 8648700"/>
              <a:gd name="connsiteY6" fmla="*/ 3219450 h 6115050"/>
              <a:gd name="connsiteX7" fmla="*/ 8582025 w 8648700"/>
              <a:gd name="connsiteY7" fmla="*/ 1562100 h 6115050"/>
              <a:gd name="connsiteX8" fmla="*/ 5172075 w 8648700"/>
              <a:gd name="connsiteY8" fmla="*/ 904875 h 6115050"/>
              <a:gd name="connsiteX9" fmla="*/ 4648200 w 8648700"/>
              <a:gd name="connsiteY9" fmla="*/ 0 h 6115050"/>
              <a:gd name="connsiteX10" fmla="*/ 4524375 w 8648700"/>
              <a:gd name="connsiteY10" fmla="*/ 400050 h 6115050"/>
              <a:gd name="connsiteX11" fmla="*/ 4381500 w 8648700"/>
              <a:gd name="connsiteY11" fmla="*/ 19050 h 611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8700" h="6115050">
                <a:moveTo>
                  <a:pt x="4381500" y="19050"/>
                </a:moveTo>
                <a:lnTo>
                  <a:pt x="3095625" y="1438275"/>
                </a:lnTo>
                <a:lnTo>
                  <a:pt x="4105275" y="1790700"/>
                </a:lnTo>
                <a:lnTo>
                  <a:pt x="1057275" y="3514725"/>
                </a:lnTo>
                <a:lnTo>
                  <a:pt x="0" y="6115050"/>
                </a:lnTo>
                <a:lnTo>
                  <a:pt x="8648700" y="5972175"/>
                </a:lnTo>
                <a:lnTo>
                  <a:pt x="6981825" y="3219450"/>
                </a:lnTo>
                <a:lnTo>
                  <a:pt x="8582025" y="1562100"/>
                </a:lnTo>
                <a:lnTo>
                  <a:pt x="5172075" y="904875"/>
                </a:lnTo>
                <a:lnTo>
                  <a:pt x="4648200" y="0"/>
                </a:lnTo>
                <a:lnTo>
                  <a:pt x="4524375" y="400050"/>
                </a:lnTo>
                <a:lnTo>
                  <a:pt x="4381500" y="19050"/>
                </a:lnTo>
                <a:close/>
              </a:path>
            </a:pathLst>
          </a:custGeom>
          <a:solidFill>
            <a:srgbClr val="FEF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6390" y="2696767"/>
            <a:ext cx="6610350" cy="1892696"/>
          </a:xfrm>
        </p:spPr>
        <p:txBody>
          <a:bodyPr anchor="b"/>
          <a:lstStyle>
            <a:lvl1pPr algn="ctr">
              <a:defRPr sz="6000">
                <a:solidFill>
                  <a:srgbClr val="06065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66390" y="4681538"/>
            <a:ext cx="6610350" cy="44887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606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163" y="6356350"/>
            <a:ext cx="4114800" cy="365125"/>
          </a:xfrm>
        </p:spPr>
        <p:txBody>
          <a:bodyPr/>
          <a:lstStyle>
            <a:lvl1pPr algn="ctr">
              <a:defRPr>
                <a:solidFill>
                  <a:srgbClr val="06065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E50EB0-7CA4-4952-8F27-7E27C9E72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7188" y="302430"/>
            <a:ext cx="1434150" cy="1274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930A61-F30E-4B39-B5A9-E5E3BC039B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0902" y="5195448"/>
            <a:ext cx="687370" cy="10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FA072DE7-58C4-4A28-BCFA-2696C82C48D5}"/>
              </a:ext>
            </a:extLst>
          </p:cNvPr>
          <p:cNvSpPr/>
          <p:nvPr userDrawn="1"/>
        </p:nvSpPr>
        <p:spPr>
          <a:xfrm>
            <a:off x="-19050" y="0"/>
            <a:ext cx="10915650" cy="6838950"/>
          </a:xfrm>
          <a:custGeom>
            <a:avLst/>
            <a:gdLst>
              <a:gd name="connsiteX0" fmla="*/ 9525 w 10915650"/>
              <a:gd name="connsiteY0" fmla="*/ 0 h 6838950"/>
              <a:gd name="connsiteX1" fmla="*/ 10868025 w 10915650"/>
              <a:gd name="connsiteY1" fmla="*/ 3390900 h 6838950"/>
              <a:gd name="connsiteX2" fmla="*/ 10487025 w 10915650"/>
              <a:gd name="connsiteY2" fmla="*/ 3524250 h 6838950"/>
              <a:gd name="connsiteX3" fmla="*/ 10915650 w 10915650"/>
              <a:gd name="connsiteY3" fmla="*/ 3629025 h 6838950"/>
              <a:gd name="connsiteX4" fmla="*/ 0 w 10915650"/>
              <a:gd name="connsiteY4" fmla="*/ 6838950 h 6838950"/>
              <a:gd name="connsiteX5" fmla="*/ 9525 w 10915650"/>
              <a:gd name="connsiteY5" fmla="*/ 0 h 683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5650" h="6838950">
                <a:moveTo>
                  <a:pt x="9525" y="0"/>
                </a:moveTo>
                <a:lnTo>
                  <a:pt x="10868025" y="3390900"/>
                </a:lnTo>
                <a:lnTo>
                  <a:pt x="10487025" y="3524250"/>
                </a:lnTo>
                <a:lnTo>
                  <a:pt x="10915650" y="3629025"/>
                </a:lnTo>
                <a:lnTo>
                  <a:pt x="0" y="6838950"/>
                </a:lnTo>
                <a:lnTo>
                  <a:pt x="9525" y="0"/>
                </a:lnTo>
                <a:close/>
              </a:path>
            </a:pathLst>
          </a:custGeom>
          <a:solidFill>
            <a:srgbClr val="2F2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5025" y="2112567"/>
            <a:ext cx="6610350" cy="1892696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5025" y="4097338"/>
            <a:ext cx="66103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025" y="6356350"/>
            <a:ext cx="411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E87B0F-280F-456F-8FB9-BD9084376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335082" y="2875369"/>
            <a:ext cx="1427835" cy="12691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340324-C408-44EE-9F9D-D36BB88B82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075" y="2563614"/>
            <a:ext cx="1266650" cy="18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4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FA072DE7-58C4-4A28-BCFA-2696C82C48D5}"/>
              </a:ext>
            </a:extLst>
          </p:cNvPr>
          <p:cNvSpPr/>
          <p:nvPr userDrawn="1"/>
        </p:nvSpPr>
        <p:spPr>
          <a:xfrm>
            <a:off x="-19050" y="0"/>
            <a:ext cx="10915650" cy="6838950"/>
          </a:xfrm>
          <a:custGeom>
            <a:avLst/>
            <a:gdLst>
              <a:gd name="connsiteX0" fmla="*/ 9525 w 10915650"/>
              <a:gd name="connsiteY0" fmla="*/ 0 h 6838950"/>
              <a:gd name="connsiteX1" fmla="*/ 10868025 w 10915650"/>
              <a:gd name="connsiteY1" fmla="*/ 3390900 h 6838950"/>
              <a:gd name="connsiteX2" fmla="*/ 10487025 w 10915650"/>
              <a:gd name="connsiteY2" fmla="*/ 3524250 h 6838950"/>
              <a:gd name="connsiteX3" fmla="*/ 10915650 w 10915650"/>
              <a:gd name="connsiteY3" fmla="*/ 3629025 h 6838950"/>
              <a:gd name="connsiteX4" fmla="*/ 0 w 10915650"/>
              <a:gd name="connsiteY4" fmla="*/ 6838950 h 6838950"/>
              <a:gd name="connsiteX5" fmla="*/ 9525 w 10915650"/>
              <a:gd name="connsiteY5" fmla="*/ 0 h 683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5650" h="6838950">
                <a:moveTo>
                  <a:pt x="9525" y="0"/>
                </a:moveTo>
                <a:lnTo>
                  <a:pt x="10868025" y="3390900"/>
                </a:lnTo>
                <a:lnTo>
                  <a:pt x="10487025" y="3524250"/>
                </a:lnTo>
                <a:lnTo>
                  <a:pt x="10915650" y="3629025"/>
                </a:lnTo>
                <a:lnTo>
                  <a:pt x="0" y="6838950"/>
                </a:lnTo>
                <a:lnTo>
                  <a:pt x="9525" y="0"/>
                </a:lnTo>
                <a:close/>
              </a:path>
            </a:pathLst>
          </a:custGeom>
          <a:solidFill>
            <a:srgbClr val="FEF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5025" y="2112567"/>
            <a:ext cx="6610350" cy="1892696"/>
          </a:xfrm>
        </p:spPr>
        <p:txBody>
          <a:bodyPr anchor="b"/>
          <a:lstStyle>
            <a:lvl1pPr algn="l">
              <a:defRPr sz="6000">
                <a:solidFill>
                  <a:srgbClr val="06065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5025" y="4097338"/>
            <a:ext cx="66103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606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025" y="6356350"/>
            <a:ext cx="4114800" cy="365125"/>
          </a:xfrm>
        </p:spPr>
        <p:txBody>
          <a:bodyPr/>
          <a:lstStyle>
            <a:lvl1pPr>
              <a:defRPr>
                <a:solidFill>
                  <a:srgbClr val="06065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E87B0F-280F-456F-8FB9-BD9084376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335082" y="2875369"/>
            <a:ext cx="1427835" cy="12691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340324-C408-44EE-9F9D-D36BB88B82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075" y="2563614"/>
            <a:ext cx="1266650" cy="18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9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bg>
      <p:bgPr>
        <a:solidFill>
          <a:srgbClr val="060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3F4F591-FD6C-43D5-B735-A1EBD9486B34}"/>
              </a:ext>
            </a:extLst>
          </p:cNvPr>
          <p:cNvSpPr/>
          <p:nvPr userDrawn="1"/>
        </p:nvSpPr>
        <p:spPr>
          <a:xfrm>
            <a:off x="-25400" y="-38100"/>
            <a:ext cx="10896600" cy="6870700"/>
          </a:xfrm>
          <a:custGeom>
            <a:avLst/>
            <a:gdLst>
              <a:gd name="connsiteX0" fmla="*/ 12700 w 10896600"/>
              <a:gd name="connsiteY0" fmla="*/ 0 h 6870700"/>
              <a:gd name="connsiteX1" fmla="*/ 4521200 w 10896600"/>
              <a:gd name="connsiteY1" fmla="*/ 2197100 h 6870700"/>
              <a:gd name="connsiteX2" fmla="*/ 5321300 w 10896600"/>
              <a:gd name="connsiteY2" fmla="*/ 444500 h 6870700"/>
              <a:gd name="connsiteX3" fmla="*/ 9232900 w 10896600"/>
              <a:gd name="connsiteY3" fmla="*/ 4699000 h 6870700"/>
              <a:gd name="connsiteX4" fmla="*/ 10706100 w 10896600"/>
              <a:gd name="connsiteY4" fmla="*/ 2819400 h 6870700"/>
              <a:gd name="connsiteX5" fmla="*/ 10579100 w 10896600"/>
              <a:gd name="connsiteY5" fmla="*/ 3187700 h 6870700"/>
              <a:gd name="connsiteX6" fmla="*/ 10896600 w 10896600"/>
              <a:gd name="connsiteY6" fmla="*/ 3009900 h 6870700"/>
              <a:gd name="connsiteX7" fmla="*/ 9385300 w 10896600"/>
              <a:gd name="connsiteY7" fmla="*/ 6477000 h 6870700"/>
              <a:gd name="connsiteX8" fmla="*/ 6159500 w 10896600"/>
              <a:gd name="connsiteY8" fmla="*/ 4673600 h 6870700"/>
              <a:gd name="connsiteX9" fmla="*/ 5715000 w 10896600"/>
              <a:gd name="connsiteY9" fmla="*/ 5867400 h 6870700"/>
              <a:gd name="connsiteX10" fmla="*/ 0 w 10896600"/>
              <a:gd name="connsiteY10" fmla="*/ 6870700 h 6870700"/>
              <a:gd name="connsiteX11" fmla="*/ 12700 w 10896600"/>
              <a:gd name="connsiteY11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96600" h="6870700">
                <a:moveTo>
                  <a:pt x="12700" y="0"/>
                </a:moveTo>
                <a:lnTo>
                  <a:pt x="4521200" y="2197100"/>
                </a:lnTo>
                <a:lnTo>
                  <a:pt x="5321300" y="444500"/>
                </a:lnTo>
                <a:lnTo>
                  <a:pt x="9232900" y="4699000"/>
                </a:lnTo>
                <a:lnTo>
                  <a:pt x="10706100" y="2819400"/>
                </a:lnTo>
                <a:lnTo>
                  <a:pt x="10579100" y="3187700"/>
                </a:lnTo>
                <a:lnTo>
                  <a:pt x="10896600" y="3009900"/>
                </a:lnTo>
                <a:lnTo>
                  <a:pt x="9385300" y="6477000"/>
                </a:lnTo>
                <a:lnTo>
                  <a:pt x="6159500" y="4673600"/>
                </a:lnTo>
                <a:lnTo>
                  <a:pt x="5715000" y="5867400"/>
                </a:lnTo>
                <a:lnTo>
                  <a:pt x="0" y="6870700"/>
                </a:lnTo>
                <a:cubicBezTo>
                  <a:pt x="4233" y="4580467"/>
                  <a:pt x="8467" y="2290233"/>
                  <a:pt x="12700" y="0"/>
                </a:cubicBezTo>
                <a:close/>
              </a:path>
            </a:pathLst>
          </a:custGeom>
          <a:solidFill>
            <a:srgbClr val="2F2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DED5-DFB8-4AB3-9E37-C4E4585D1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5025" y="2112567"/>
            <a:ext cx="6610350" cy="1892696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43683-B2CD-41BC-942E-74E1C6EC8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5025" y="4097338"/>
            <a:ext cx="66103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8B8D9-E8A0-467A-BA6D-B9F5DA4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025" y="6356350"/>
            <a:ext cx="4114800" cy="365125"/>
          </a:xfrm>
        </p:spPr>
        <p:txBody>
          <a:bodyPr/>
          <a:lstStyle>
            <a:lvl1pPr>
              <a:defRPr>
                <a:solidFill>
                  <a:srgbClr val="2F27EC"/>
                </a:solidFill>
              </a:defRPr>
            </a:lvl1pPr>
          </a:lstStyle>
          <a:p>
            <a:r>
              <a:rPr lang="ru-RU" b="1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340324-C408-44EE-9F9D-D36BB88B8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075" y="2563614"/>
            <a:ext cx="1266650" cy="18926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E87B0F-280F-456F-8FB9-BD90843761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93081">
            <a:off x="10173954" y="2096700"/>
            <a:ext cx="1427835" cy="126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BC444-A765-4FD5-BB5B-78E5B295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59AB2-A058-474F-B58F-6D5457833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CD5D8C-48E6-45DF-B8C6-05603E3DF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6065C"/>
                </a:solidFill>
              </a:defRPr>
            </a:lvl1pPr>
          </a:lstStyle>
          <a:p>
            <a:r>
              <a:rPr lang="ru-RU" b="1" dirty="0">
                <a:latin typeface="Involve" panose="020B0502020202020204" pitchFamily="34" charset="0"/>
                <a:ea typeface="Century Gothic"/>
                <a:cs typeface="Century Gothic"/>
                <a:sym typeface="Century Gothic"/>
              </a:rPr>
              <a:t>ГБОУ ШКОЛА № 2087 «ОТКРЫТИЕ»</a:t>
            </a:r>
            <a:endParaRPr lang="ru-RU" dirty="0">
              <a:latin typeface="Involve" panose="020B0502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96546-626A-4842-9E39-050EA3FB0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93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Involve" panose="020B0502020202020204" pitchFamily="34" charset="0"/>
              </a:defRPr>
            </a:lvl1pPr>
          </a:lstStyle>
          <a:p>
            <a:fld id="{90DE0D98-99D5-4675-B189-CF96CD9272E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80ECF-48B6-44E1-B8A7-2538CAE643C6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457216" y="365125"/>
            <a:ext cx="537674" cy="803422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837D8B5-7235-417B-9CDF-6DFE97830E5F}"/>
              </a:ext>
            </a:extLst>
          </p:cNvPr>
          <p:cNvCxnSpPr/>
          <p:nvPr userDrawn="1"/>
        </p:nvCxnSpPr>
        <p:spPr>
          <a:xfrm>
            <a:off x="0" y="6263044"/>
            <a:ext cx="12192000" cy="0"/>
          </a:xfrm>
          <a:prstGeom prst="line">
            <a:avLst/>
          </a:prstGeom>
          <a:ln w="28575">
            <a:solidFill>
              <a:srgbClr val="060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F428A6D-CF58-4560-A00B-4808727EFA62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263380"/>
            <a:ext cx="0" cy="594956"/>
          </a:xfrm>
          <a:prstGeom prst="line">
            <a:avLst/>
          </a:prstGeom>
          <a:ln w="28575">
            <a:solidFill>
              <a:srgbClr val="0606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F4B61CCF-5279-41A1-BDD2-5464749D7401}"/>
              </a:ext>
            </a:extLst>
          </p:cNvPr>
          <p:cNvSpPr/>
          <p:nvPr userDrawn="1"/>
        </p:nvSpPr>
        <p:spPr>
          <a:xfrm>
            <a:off x="11507251" y="6314086"/>
            <a:ext cx="437444" cy="492760"/>
          </a:xfrm>
          <a:custGeom>
            <a:avLst/>
            <a:gdLst>
              <a:gd name="connsiteX0" fmla="*/ 405522 w 437444"/>
              <a:gd name="connsiteY0" fmla="*/ 255299 h 492760"/>
              <a:gd name="connsiteX1" fmla="*/ 405508 w 437444"/>
              <a:gd name="connsiteY1" fmla="*/ 255301 h 492760"/>
              <a:gd name="connsiteX2" fmla="*/ 405522 w 437444"/>
              <a:gd name="connsiteY2" fmla="*/ 255300 h 492760"/>
              <a:gd name="connsiteX3" fmla="*/ 60911 w 437444"/>
              <a:gd name="connsiteY3" fmla="*/ 252052 h 492760"/>
              <a:gd name="connsiteX4" fmla="*/ 156442 w 437444"/>
              <a:gd name="connsiteY4" fmla="*/ 279671 h 492760"/>
              <a:gd name="connsiteX5" fmla="*/ 347937 w 437444"/>
              <a:gd name="connsiteY5" fmla="*/ 252052 h 492760"/>
              <a:gd name="connsiteX6" fmla="*/ 115444 w 437444"/>
              <a:gd name="connsiteY6" fmla="*/ 28010 h 492760"/>
              <a:gd name="connsiteX7" fmla="*/ 130467 w 437444"/>
              <a:gd name="connsiteY7" fmla="*/ 84422 h 492760"/>
              <a:gd name="connsiteX8" fmla="*/ 130427 w 437444"/>
              <a:gd name="connsiteY8" fmla="*/ 84383 h 492760"/>
              <a:gd name="connsiteX9" fmla="*/ 133479 w 437444"/>
              <a:gd name="connsiteY9" fmla="*/ 95806 h 492760"/>
              <a:gd name="connsiteX10" fmla="*/ 161841 w 437444"/>
              <a:gd name="connsiteY10" fmla="*/ 202291 h 492760"/>
              <a:gd name="connsiteX11" fmla="*/ 405483 w 437444"/>
              <a:gd name="connsiteY11" fmla="*/ 237382 h 492760"/>
              <a:gd name="connsiteX12" fmla="*/ 209411 w 437444"/>
              <a:gd name="connsiteY12" fmla="*/ 95845 h 492760"/>
              <a:gd name="connsiteX13" fmla="*/ 193607 w 437444"/>
              <a:gd name="connsiteY13" fmla="*/ 84422 h 492760"/>
              <a:gd name="connsiteX14" fmla="*/ 96197 w 437444"/>
              <a:gd name="connsiteY14" fmla="*/ 0 h 492760"/>
              <a:gd name="connsiteX15" fmla="*/ 213089 w 437444"/>
              <a:gd name="connsiteY15" fmla="*/ 84383 h 492760"/>
              <a:gd name="connsiteX16" fmla="*/ 228893 w 437444"/>
              <a:gd name="connsiteY16" fmla="*/ 95806 h 492760"/>
              <a:gd name="connsiteX17" fmla="*/ 428642 w 437444"/>
              <a:gd name="connsiteY17" fmla="*/ 240042 h 492760"/>
              <a:gd name="connsiteX18" fmla="*/ 429894 w 437444"/>
              <a:gd name="connsiteY18" fmla="*/ 240942 h 492760"/>
              <a:gd name="connsiteX19" fmla="*/ 437444 w 437444"/>
              <a:gd name="connsiteY19" fmla="*/ 246380 h 492760"/>
              <a:gd name="connsiteX20" fmla="*/ 429855 w 437444"/>
              <a:gd name="connsiteY20" fmla="*/ 251818 h 492760"/>
              <a:gd name="connsiteX21" fmla="*/ 428603 w 437444"/>
              <a:gd name="connsiteY21" fmla="*/ 252717 h 492760"/>
              <a:gd name="connsiteX22" fmla="*/ 228893 w 437444"/>
              <a:gd name="connsiteY22" fmla="*/ 396876 h 492760"/>
              <a:gd name="connsiteX23" fmla="*/ 213089 w 437444"/>
              <a:gd name="connsiteY23" fmla="*/ 408299 h 492760"/>
              <a:gd name="connsiteX24" fmla="*/ 213089 w 437444"/>
              <a:gd name="connsiteY24" fmla="*/ 408338 h 492760"/>
              <a:gd name="connsiteX25" fmla="*/ 96197 w 437444"/>
              <a:gd name="connsiteY25" fmla="*/ 492760 h 492760"/>
              <a:gd name="connsiteX26" fmla="*/ 118652 w 437444"/>
              <a:gd name="connsiteY26" fmla="*/ 408338 h 492760"/>
              <a:gd name="connsiteX27" fmla="*/ 121704 w 437444"/>
              <a:gd name="connsiteY27" fmla="*/ 396915 h 492760"/>
              <a:gd name="connsiteX28" fmla="*/ 150261 w 437444"/>
              <a:gd name="connsiteY28" fmla="*/ 289764 h 492760"/>
              <a:gd name="connsiteX29" fmla="*/ 0 w 437444"/>
              <a:gd name="connsiteY29" fmla="*/ 246380 h 492760"/>
              <a:gd name="connsiteX30" fmla="*/ 150261 w 437444"/>
              <a:gd name="connsiteY30" fmla="*/ 202995 h 492760"/>
              <a:gd name="connsiteX31" fmla="*/ 121704 w 437444"/>
              <a:gd name="connsiteY31" fmla="*/ 95845 h 492760"/>
              <a:gd name="connsiteX32" fmla="*/ 118652 w 437444"/>
              <a:gd name="connsiteY32" fmla="*/ 84422 h 4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7444" h="492760">
                <a:moveTo>
                  <a:pt x="405522" y="255299"/>
                </a:moveTo>
                <a:lnTo>
                  <a:pt x="405508" y="255301"/>
                </a:lnTo>
                <a:lnTo>
                  <a:pt x="405522" y="255300"/>
                </a:lnTo>
                <a:close/>
                <a:moveTo>
                  <a:pt x="60911" y="252052"/>
                </a:moveTo>
                <a:lnTo>
                  <a:pt x="156442" y="279671"/>
                </a:lnTo>
                <a:lnTo>
                  <a:pt x="347937" y="252052"/>
                </a:lnTo>
                <a:close/>
                <a:moveTo>
                  <a:pt x="115444" y="28010"/>
                </a:moveTo>
                <a:lnTo>
                  <a:pt x="130467" y="84422"/>
                </a:lnTo>
                <a:lnTo>
                  <a:pt x="130427" y="84383"/>
                </a:lnTo>
                <a:lnTo>
                  <a:pt x="133479" y="95806"/>
                </a:lnTo>
                <a:lnTo>
                  <a:pt x="161841" y="202291"/>
                </a:lnTo>
                <a:lnTo>
                  <a:pt x="405483" y="237382"/>
                </a:lnTo>
                <a:lnTo>
                  <a:pt x="209411" y="95845"/>
                </a:lnTo>
                <a:lnTo>
                  <a:pt x="193607" y="84422"/>
                </a:lnTo>
                <a:close/>
                <a:moveTo>
                  <a:pt x="96197" y="0"/>
                </a:moveTo>
                <a:lnTo>
                  <a:pt x="213089" y="84383"/>
                </a:lnTo>
                <a:lnTo>
                  <a:pt x="228893" y="95806"/>
                </a:lnTo>
                <a:lnTo>
                  <a:pt x="428642" y="240042"/>
                </a:lnTo>
                <a:cubicBezTo>
                  <a:pt x="428642" y="240042"/>
                  <a:pt x="429894" y="240942"/>
                  <a:pt x="429894" y="240942"/>
                </a:cubicBezTo>
                <a:lnTo>
                  <a:pt x="437444" y="246380"/>
                </a:lnTo>
                <a:cubicBezTo>
                  <a:pt x="437444" y="246380"/>
                  <a:pt x="429855" y="251818"/>
                  <a:pt x="429855" y="251818"/>
                </a:cubicBezTo>
                <a:lnTo>
                  <a:pt x="428603" y="252717"/>
                </a:lnTo>
                <a:lnTo>
                  <a:pt x="228893" y="396876"/>
                </a:lnTo>
                <a:lnTo>
                  <a:pt x="213089" y="408299"/>
                </a:lnTo>
                <a:lnTo>
                  <a:pt x="213089" y="408338"/>
                </a:lnTo>
                <a:lnTo>
                  <a:pt x="96197" y="492760"/>
                </a:lnTo>
                <a:lnTo>
                  <a:pt x="118652" y="408338"/>
                </a:lnTo>
                <a:lnTo>
                  <a:pt x="121704" y="396915"/>
                </a:lnTo>
                <a:lnTo>
                  <a:pt x="150261" y="289764"/>
                </a:lnTo>
                <a:lnTo>
                  <a:pt x="0" y="246380"/>
                </a:lnTo>
                <a:lnTo>
                  <a:pt x="150261" y="202995"/>
                </a:lnTo>
                <a:lnTo>
                  <a:pt x="121704" y="95845"/>
                </a:lnTo>
                <a:lnTo>
                  <a:pt x="118652" y="84422"/>
                </a:lnTo>
                <a:close/>
              </a:path>
            </a:pathLst>
          </a:custGeom>
          <a:solidFill>
            <a:srgbClr val="060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3" r:id="rId2"/>
    <p:sldLayoutId id="2147483693" r:id="rId3"/>
    <p:sldLayoutId id="2147483702" r:id="rId4"/>
    <p:sldLayoutId id="2147483695" r:id="rId5"/>
    <p:sldLayoutId id="2147483700" r:id="rId6"/>
    <p:sldLayoutId id="2147483692" r:id="rId7"/>
    <p:sldLayoutId id="2147483703" r:id="rId8"/>
    <p:sldLayoutId id="2147483696" r:id="rId9"/>
    <p:sldLayoutId id="2147483697" r:id="rId10"/>
    <p:sldLayoutId id="2147483699" r:id="rId11"/>
    <p:sldLayoutId id="2147483694" r:id="rId12"/>
    <p:sldLayoutId id="2147483698" r:id="rId13"/>
    <p:sldLayoutId id="2147483680" r:id="rId14"/>
    <p:sldLayoutId id="2147483714" r:id="rId15"/>
    <p:sldLayoutId id="2147483711" r:id="rId16"/>
    <p:sldLayoutId id="2147483709" r:id="rId17"/>
    <p:sldLayoutId id="2147483710" r:id="rId18"/>
    <p:sldLayoutId id="2147483704" r:id="rId19"/>
    <p:sldLayoutId id="2147483716" r:id="rId20"/>
    <p:sldLayoutId id="2147483712" r:id="rId21"/>
    <p:sldLayoutId id="2147483681" r:id="rId22"/>
    <p:sldLayoutId id="2147483701" r:id="rId23"/>
    <p:sldLayoutId id="2147483682" r:id="rId24"/>
    <p:sldLayoutId id="2147483683" r:id="rId25"/>
    <p:sldLayoutId id="2147483684" r:id="rId26"/>
    <p:sldLayoutId id="2147483685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06" r:id="rId35"/>
    <p:sldLayoutId id="2147483707" r:id="rId36"/>
    <p:sldLayoutId id="2147483708" r:id="rId37"/>
    <p:sldLayoutId id="2147483686" r:id="rId38"/>
    <p:sldLayoutId id="2147483687" r:id="rId39"/>
    <p:sldLayoutId id="2147483715" r:id="rId40"/>
    <p:sldLayoutId id="2147483718" r:id="rId41"/>
    <p:sldLayoutId id="2147483719" r:id="rId42"/>
    <p:sldLayoutId id="2147483705" r:id="rId43"/>
    <p:sldLayoutId id="2147483717" r:id="rId4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6065C"/>
          </a:solidFill>
          <a:latin typeface="Involve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6065C"/>
          </a:solidFill>
          <a:latin typeface="Involve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6065C"/>
          </a:solidFill>
          <a:latin typeface="Involve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6065C"/>
          </a:solidFill>
          <a:latin typeface="Involve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065C"/>
          </a:solidFill>
          <a:latin typeface="Involve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065C"/>
          </a:solidFill>
          <a:latin typeface="Involve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742C2-6717-443B-A8CF-F46E7FBDB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6" y="571500"/>
            <a:ext cx="5750170" cy="60666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i="1" dirty="0" smtClean="0">
                <a:latin typeface="Garamond" panose="02020404030301010803" pitchFamily="18" charset="0"/>
              </a:rPr>
              <a:t> 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 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технике на примере ветряного робота «Вилли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u="sng" dirty="0" smtClean="0">
                <a:latin typeface="Garamond" panose="02020404030301010803" pitchFamily="18" charset="0"/>
              </a:rPr>
              <a:t/>
            </a:r>
            <a:br>
              <a:rPr lang="ru-RU" sz="4400" i="1" u="sng" dirty="0" smtClean="0">
                <a:latin typeface="Garamond" panose="02020404030301010803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Гришков Артём  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Идежина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Викторовна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u="sng" dirty="0">
                <a:latin typeface="Garamond" panose="02020404030301010803" pitchFamily="18" charset="0"/>
              </a:rPr>
              <a:t/>
            </a:r>
            <a:br>
              <a:rPr lang="ru-RU" sz="1700" i="1" u="sng" dirty="0">
                <a:latin typeface="Garamond" panose="02020404030301010803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2025г.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AB1B00-E005-43F9-8416-2948C3050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0562" y="3602037"/>
            <a:ext cx="3537438" cy="26580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8" y="1248522"/>
            <a:ext cx="4839325" cy="50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5323" y="562708"/>
            <a:ext cx="8053754" cy="2382715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ветроэнергетики в робототехнике: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43100" y="3130062"/>
            <a:ext cx="5046784" cy="3086100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AutoNum type="arabicPeriod"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более миниатюрных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ветрогенератоов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алгоритмов управления энергией ветра.</a:t>
            </a:r>
          </a:p>
          <a:p>
            <a:pPr marL="457200" indent="-457200">
              <a:buAutoNum type="arabicPeriod"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роботы, работающие от ветра.</a:t>
            </a:r>
          </a:p>
          <a:p>
            <a:pPr marL="457200" indent="-457200">
              <a:buAutoNum type="arabicPeriod"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Гибкие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ветрогенераторы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легкие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ветрогенераторы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(ветряки размером с монету).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37" y="2945423"/>
            <a:ext cx="4862986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6963" y="522900"/>
            <a:ext cx="9481038" cy="927832"/>
          </a:xfrm>
        </p:spPr>
        <p:txBody>
          <a:bodyPr>
            <a:normAutofit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63868" y="1617784"/>
            <a:ext cx="10313377" cy="4615961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целом, использование ветра в робототехнике — это перспективное направление, которое требует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и инновационных подходов для преодоления существующих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ограничений, ведь мы пытаемся приручить и направить в необходимое для нас русло его величество «ветер».</a:t>
            </a:r>
          </a:p>
          <a:p>
            <a:pPr marL="457200" indent="-457200" algn="l">
              <a:buAutoNum type="arabicPeriod"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Ветротехнологии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робототехнике могут способствовать развитию автономных систем, способных работать в удаленных и труднодоступных районах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ветроэнергетических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в роботов способствует снижению эксплуатационных затрат и уменьшению экологического следа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аспектом является разработка легких и эффективных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ветрогенераторов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повысит мобильность и функциональность роботов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 развитие ветроэнергетики в робототехнике может стать частью глобальных инициатив по созданию устойчивых 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3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981A4-255F-48B4-99E3-AA935E371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862" y="791309"/>
            <a:ext cx="11113476" cy="115179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Цели и задачи </a:t>
            </a:r>
            <a:r>
              <a:rPr lang="ru-RU" dirty="0" smtClean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исследования</a:t>
            </a:r>
            <a:endParaRPr lang="ru-RU" dirty="0"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88C8CB-01D9-4182-805D-B0F84E963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815" y="2048608"/>
            <a:ext cx="9771185" cy="417634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latin typeface="Garamond" panose="02020404030301010803" pitchFamily="18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исчерпания природных ресурсов и ухудшения экологии Земли.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основной целью исследования является создание робота, работающего и двигающегося при помощи ветра-альтернативного источника энергии.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может ли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ветрогенератор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быть основным источником энергии для робототехники.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 найти области применения ветряных роботов в современном мире.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3. провести сравнительный анализ «плюсов» и «минус»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ветроэнергетики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4. создать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робота, способного двигаться при помощи ветра.</a:t>
            </a:r>
          </a:p>
          <a:p>
            <a:r>
              <a:rPr lang="ru-RU" dirty="0"/>
              <a:t> 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861147-DAA0-4F86-B44B-8CC8CFDAD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508" y="492370"/>
            <a:ext cx="6603024" cy="2110154"/>
          </a:xfrm>
        </p:spPr>
        <p:txBody>
          <a:bodyPr>
            <a:normAutofit/>
          </a:bodyPr>
          <a:lstStyle/>
          <a:p>
            <a:r>
              <a:rPr lang="ru-RU" sz="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Ветрогенераторы</a:t>
            </a:r>
            <a:r>
              <a:rPr lang="ru-R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будущего</a:t>
            </a:r>
            <a:endParaRPr lang="ru-RU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958BEAE-C450-4332-8F3F-80EAACF67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1361" y="2839915"/>
            <a:ext cx="6040315" cy="3402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етрогенераторы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смогут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заменять часть ископаемого топлива без слишком большого вреда природе и без слишком больших затрат, если мы модернизируем заводы, сети и хранение энергии.</a:t>
            </a:r>
          </a:p>
          <a:p>
            <a:pPr algn="l">
              <a:lnSpc>
                <a:spcPct val="15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Ветрогенераторы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устройства, которые преобразуют кинетическую энергию ветра в электрическую. </a:t>
            </a:r>
          </a:p>
          <a:p>
            <a:endParaRPr lang="ru-RU" sz="3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0" y="1063395"/>
            <a:ext cx="2936628" cy="39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DD0A419-7E6B-471D-ADC0-53AE1CA1D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722" y="1547447"/>
            <a:ext cx="10489223" cy="153865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Garamond" panose="02020404030301010803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ветрогенераторов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пригодиться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78B4EA9-4EAE-4BB4-9708-DC1E6FCF3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462" y="3209193"/>
            <a:ext cx="11113476" cy="333228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Миниатюрные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ветрогенераторы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горизонтальной осью вращения .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Миниатюрные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ветрогенераторы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вертикальной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осью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вращения.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Портативные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ветрогенера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9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6E0A79-960E-401C-841B-277E0EE1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4680558" cy="1600200"/>
          </a:xfrm>
        </p:spPr>
        <p:txBody>
          <a:bodyPr>
            <a:noAutofit/>
          </a:bodyPr>
          <a:lstStyle/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2" b="23902"/>
          <a:stretch>
            <a:fillRect/>
          </a:stretch>
        </p:blipFill>
        <p:spPr>
          <a:xfrm>
            <a:off x="6096000" y="61546"/>
            <a:ext cx="3017103" cy="279971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ветряной робот?</a:t>
            </a: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Ветряной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механическая система, которая использует энергию ветра для выполнения определённых задач.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57" y="756138"/>
            <a:ext cx="2031389" cy="3611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91" y="2971800"/>
            <a:ext cx="1765605" cy="31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88991DA-AC68-48D9-8214-E4855EA3E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623" y="465993"/>
            <a:ext cx="9917722" cy="124850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26A063A-89C7-444B-9A20-D043884DF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3215" y="1978269"/>
            <a:ext cx="5108331" cy="4387363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энергии ветра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ветряного робота — захват кинетической энергии ветра с помощью лопастей или крыльев.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механической энергии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Вращение лопастей передается через вал или редуктор к механической системе робота.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72" y="1754067"/>
            <a:ext cx="1501012" cy="2668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815" y="4563207"/>
            <a:ext cx="1284776" cy="2004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6732" y="1696916"/>
            <a:ext cx="1780442" cy="31652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74" y="4158762"/>
            <a:ext cx="1478757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981A4-255F-48B4-99E3-AA935E371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862" y="791309"/>
            <a:ext cx="11113476" cy="11517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Принципы работы </a:t>
            </a:r>
            <a:r>
              <a:rPr lang="ru-RU" dirty="0" smtClean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робота</a:t>
            </a:r>
            <a:endParaRPr lang="ru-RU" dirty="0"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88C8CB-01D9-4182-805D-B0F84E963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384" y="1853059"/>
            <a:ext cx="4870939" cy="417634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Garamond" panose="02020404030301010803" pitchFamily="18" charset="0"/>
              </a:rPr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838" y="2672862"/>
            <a:ext cx="51083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силы и моменты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ветра с лопастями возникают силы и моменты, вызывающие вращение.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механике энергия ветра преобразуется в механическую работу, которая затем может быть использована для различных целей, например, для привода генераторов, насосов или других устройств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30" y="1943101"/>
            <a:ext cx="1562832" cy="2778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12" y="3941232"/>
            <a:ext cx="1442304" cy="2564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41" y="4134663"/>
            <a:ext cx="1384789" cy="24618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60" y="1943101"/>
            <a:ext cx="1671843" cy="29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216" y="422031"/>
            <a:ext cx="8642838" cy="152986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ветряных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97824"/>
              </p:ext>
            </p:extLst>
          </p:nvPr>
        </p:nvGraphicFramePr>
        <p:xfrm>
          <a:off x="2189282" y="2286001"/>
          <a:ext cx="9715502" cy="4273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751">
                  <a:extLst>
                    <a:ext uri="{9D8B030D-6E8A-4147-A177-3AD203B41FA5}">
                      <a16:colId xmlns:a16="http://schemas.microsoft.com/office/drawing/2014/main" val="4134318797"/>
                    </a:ext>
                  </a:extLst>
                </a:gridCol>
                <a:gridCol w="4857751">
                  <a:extLst>
                    <a:ext uri="{9D8B030D-6E8A-4147-A177-3AD203B41FA5}">
                      <a16:colId xmlns:a16="http://schemas.microsoft.com/office/drawing/2014/main" val="1668163487"/>
                    </a:ext>
                  </a:extLst>
                </a:gridCol>
              </a:tblGrid>
              <a:tr h="644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effectLst/>
                        </a:rPr>
                        <a:t>Область применения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200">
                          <a:effectLst/>
                        </a:rPr>
                        <a:t>Примеры задач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 anchor="ctr"/>
                </a:tc>
                <a:extLst>
                  <a:ext uri="{0D108BD9-81ED-4DB2-BD59-A6C34878D82A}">
                    <a16:rowId xmlns:a16="http://schemas.microsoft.com/office/drawing/2014/main" val="3241214827"/>
                  </a:ext>
                </a:extLst>
              </a:tr>
              <a:tr h="907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Мониторинг окружающей среды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200">
                          <a:effectLst/>
                        </a:rPr>
                        <a:t>Сбор данных о качестве воздуха, воды, температуре в труднодоступных районах.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625" marB="47625" anchor="ctr"/>
                </a:tc>
                <a:extLst>
                  <a:ext uri="{0D108BD9-81ED-4DB2-BD59-A6C34878D82A}">
                    <a16:rowId xmlns:a16="http://schemas.microsoft.com/office/drawing/2014/main" val="2316134677"/>
                  </a:ext>
                </a:extLst>
              </a:tr>
              <a:tr h="907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effectLst/>
                        </a:rPr>
                        <a:t>Сельское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200">
                          <a:effectLst/>
                        </a:rPr>
                        <a:t>Мониторинг полей, полив, борьба с вредителями на больших территориях.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625" marB="47625" anchor="ctr"/>
                </a:tc>
                <a:extLst>
                  <a:ext uri="{0D108BD9-81ED-4DB2-BD59-A6C34878D82A}">
                    <a16:rowId xmlns:a16="http://schemas.microsoft.com/office/drawing/2014/main" val="3509222130"/>
                  </a:ext>
                </a:extLst>
              </a:tr>
              <a:tr h="907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200">
                          <a:effectLst/>
                        </a:rPr>
                        <a:t>Исследование удаленных территорий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200">
                          <a:effectLst/>
                        </a:rPr>
                        <a:t>Картографирование, поиск полезных ископаемых, изучение дикой природы.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625" marB="47625" anchor="ctr"/>
                </a:tc>
                <a:extLst>
                  <a:ext uri="{0D108BD9-81ED-4DB2-BD59-A6C34878D82A}">
                    <a16:rowId xmlns:a16="http://schemas.microsoft.com/office/drawing/2014/main" val="977039405"/>
                  </a:ext>
                </a:extLst>
              </a:tr>
              <a:tr h="907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200">
                          <a:effectLst/>
                        </a:rPr>
                        <a:t>Безопасность и наблюдение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effectLst/>
                        </a:rPr>
                        <a:t>Патрулирование периметра, мониторинг объектов на больших расстояниях.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47625" marB="47625" anchor="ctr"/>
                </a:tc>
                <a:extLst>
                  <a:ext uri="{0D108BD9-81ED-4DB2-BD59-A6C34878D82A}">
                    <a16:rowId xmlns:a16="http://schemas.microsoft.com/office/drawing/2014/main" val="3914345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7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925515" y="1207498"/>
            <a:ext cx="6789860" cy="1837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585236"/>
            <a:ext cx="7929182" cy="59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29840</TotalTime>
  <Words>507</Words>
  <Application>Microsoft Office PowerPoint</Application>
  <PresentationFormat>Широкоэкранный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Gadugi</vt:lpstr>
      <vt:lpstr>Calibri</vt:lpstr>
      <vt:lpstr>Garamond</vt:lpstr>
      <vt:lpstr>Involve</vt:lpstr>
      <vt:lpstr>Involve Medium</vt:lpstr>
      <vt:lpstr>Times New Roman</vt:lpstr>
      <vt:lpstr>Century Gothic</vt:lpstr>
      <vt:lpstr>Arial</vt:lpstr>
      <vt:lpstr>2_Специальное оформление</vt:lpstr>
      <vt:lpstr>     Ветер перемен в науке  и технике на примере ветряного робота «Вилли»  Автор проекта:  Гришков Артём  4 «Э»  Руководитель проекта:  Идежина Любовь Викторовна  Москва 2025г.</vt:lpstr>
      <vt:lpstr>Цели и задачи исследования</vt:lpstr>
      <vt:lpstr>Ветрогенераторы: энергия будущего</vt:lpstr>
      <vt:lpstr>   Виды ветрогенераторов, которые могут пригодиться</vt:lpstr>
      <vt:lpstr>Этапы создания робота</vt:lpstr>
      <vt:lpstr>Принципы работы робота</vt:lpstr>
      <vt:lpstr>Принципы работы робота</vt:lpstr>
      <vt:lpstr>Области применения ветряных роботов</vt:lpstr>
      <vt:lpstr>Презентация PowerPoint</vt:lpstr>
      <vt:lpstr>Будущее ветроэнергетики в робототехнике: перспективы и развитие 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 2087 «Открытие»</dc:title>
  <dc:creator>Дарья Даль-Т</dc:creator>
  <cp:lastModifiedBy>Elena</cp:lastModifiedBy>
  <cp:revision>609</cp:revision>
  <dcterms:modified xsi:type="dcterms:W3CDTF">2026-01-18T19:54:26Z</dcterms:modified>
</cp:coreProperties>
</file>