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4" r:id="rId5"/>
    <p:sldId id="266" r:id="rId6"/>
    <p:sldId id="267" r:id="rId7"/>
    <p:sldId id="257" r:id="rId8"/>
    <p:sldId id="273" r:id="rId9"/>
    <p:sldId id="274" r:id="rId10"/>
    <p:sldId id="275" r:id="rId11"/>
    <p:sldId id="276" r:id="rId12"/>
    <p:sldId id="277" r:id="rId13"/>
    <p:sldId id="272" r:id="rId14"/>
    <p:sldId id="278" r:id="rId15"/>
    <p:sldId id="280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774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900E9A-6807-48B1-B82D-BAE3D45BCDD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56E4A2-2EA0-456D-8162-A1287D093D77}">
      <dgm:prSet/>
      <dgm:spPr>
        <a:scene3d>
          <a:camera prst="orthographicFront"/>
          <a:lightRig rig="threePt" dir="t"/>
        </a:scene3d>
        <a:sp3d contourW="12700">
          <a:bevelT/>
          <a:contourClr>
            <a:schemeClr val="bg1"/>
          </a:contourClr>
        </a:sp3d>
      </dgm:spPr>
      <dgm:t>
        <a:bodyPr/>
        <a:lstStyle/>
        <a:p>
          <a:pPr rtl="0"/>
          <a:endParaRPr lang="ru-RU" dirty="0"/>
        </a:p>
      </dgm:t>
    </dgm:pt>
    <dgm:pt modelId="{2B29AADA-5ED8-40F2-9C72-5989C1C06DC8}" type="parTrans" cxnId="{91EDBEC6-ACC4-4DB6-AB88-7A8B707D5C49}">
      <dgm:prSet/>
      <dgm:spPr/>
      <dgm:t>
        <a:bodyPr/>
        <a:lstStyle/>
        <a:p>
          <a:endParaRPr lang="ru-RU"/>
        </a:p>
      </dgm:t>
    </dgm:pt>
    <dgm:pt modelId="{3A074C27-C933-4A72-A41B-6218B08A0512}" type="sibTrans" cxnId="{91EDBEC6-ACC4-4DB6-AB88-7A8B707D5C49}">
      <dgm:prSet/>
      <dgm:spPr/>
      <dgm:t>
        <a:bodyPr/>
        <a:lstStyle/>
        <a:p>
          <a:endParaRPr lang="ru-RU"/>
        </a:p>
      </dgm:t>
    </dgm:pt>
    <dgm:pt modelId="{24E5E401-2835-4760-A943-77507981D62E}">
      <dgm:prSet/>
      <dgm:spPr>
        <a:scene3d>
          <a:camera prst="orthographicFront"/>
          <a:lightRig rig="threePt" dir="t"/>
        </a:scene3d>
        <a:sp3d contourW="12700">
          <a:bevelT/>
          <a:contourClr>
            <a:schemeClr val="bg1"/>
          </a:contourClr>
        </a:sp3d>
      </dgm:spPr>
      <dgm:t>
        <a:bodyPr/>
        <a:lstStyle/>
        <a:p>
          <a:pPr rtl="0"/>
          <a:endParaRPr lang="ru-RU" dirty="0"/>
        </a:p>
      </dgm:t>
    </dgm:pt>
    <dgm:pt modelId="{492129A0-9C85-4EF3-A943-9DC950E2B5E8}" type="parTrans" cxnId="{D115914D-9C7C-44A2-AD90-76C1C2047E81}">
      <dgm:prSet/>
      <dgm:spPr/>
      <dgm:t>
        <a:bodyPr/>
        <a:lstStyle/>
        <a:p>
          <a:endParaRPr lang="ru-RU"/>
        </a:p>
      </dgm:t>
    </dgm:pt>
    <dgm:pt modelId="{D04AC127-A0BC-432B-8DCF-9D966293DCA1}" type="sibTrans" cxnId="{D115914D-9C7C-44A2-AD90-76C1C2047E81}">
      <dgm:prSet/>
      <dgm:spPr/>
      <dgm:t>
        <a:bodyPr/>
        <a:lstStyle/>
        <a:p>
          <a:endParaRPr lang="ru-RU"/>
        </a:p>
      </dgm:t>
    </dgm:pt>
    <dgm:pt modelId="{69954ED6-97BC-48C7-8C99-183227455F7F}">
      <dgm:prSet/>
      <dgm:spPr>
        <a:solidFill>
          <a:schemeClr val="bg2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 contourW="12700">
          <a:bevelT/>
          <a:contourClr>
            <a:schemeClr val="bg1"/>
          </a:contourClr>
        </a:sp3d>
      </dgm:spPr>
      <dgm:t>
        <a:bodyPr/>
        <a:lstStyle/>
        <a:p>
          <a:pPr rtl="0"/>
          <a:r>
            <a:rPr lang="ru-RU" b="1" dirty="0" smtClean="0">
              <a:solidFill>
                <a:schemeClr val="accent3"/>
              </a:solidFill>
            </a:rPr>
            <a:t>Исторические контакты народов</a:t>
          </a:r>
          <a:endParaRPr lang="ru-RU" dirty="0">
            <a:solidFill>
              <a:schemeClr val="accent3"/>
            </a:solidFill>
          </a:endParaRPr>
        </a:p>
      </dgm:t>
    </dgm:pt>
    <dgm:pt modelId="{F73F5CF1-1598-4151-9A80-ADADBD32BD1B}" type="parTrans" cxnId="{23AF1967-34A5-4CB0-BD99-98503363AB89}">
      <dgm:prSet/>
      <dgm:spPr/>
      <dgm:t>
        <a:bodyPr/>
        <a:lstStyle/>
        <a:p>
          <a:endParaRPr lang="ru-RU"/>
        </a:p>
      </dgm:t>
    </dgm:pt>
    <dgm:pt modelId="{FFED83BB-1B50-44B0-931C-A5D25EAB1AFD}" type="sibTrans" cxnId="{23AF1967-34A5-4CB0-BD99-98503363AB89}">
      <dgm:prSet/>
      <dgm:spPr/>
      <dgm:t>
        <a:bodyPr/>
        <a:lstStyle/>
        <a:p>
          <a:endParaRPr lang="ru-RU"/>
        </a:p>
      </dgm:t>
    </dgm:pt>
    <dgm:pt modelId="{0FFCB4C3-B181-4C82-88F3-699D47A1CABA}">
      <dgm:prSet/>
      <dgm:spPr>
        <a:scene3d>
          <a:camera prst="orthographicFront"/>
          <a:lightRig rig="threePt" dir="t"/>
        </a:scene3d>
        <a:sp3d contourW="12700">
          <a:bevelT/>
          <a:contourClr>
            <a:schemeClr val="bg1"/>
          </a:contourClr>
        </a:sp3d>
      </dgm:spPr>
      <dgm:t>
        <a:bodyPr/>
        <a:lstStyle/>
        <a:p>
          <a:pPr rtl="0"/>
          <a:endParaRPr lang="ru-RU" dirty="0"/>
        </a:p>
      </dgm:t>
    </dgm:pt>
    <dgm:pt modelId="{BE513223-9DE1-4089-8833-89C8C34D1C89}" type="sibTrans" cxnId="{E97EB00D-EAF7-4C5A-B32B-AB07DE822697}">
      <dgm:prSet/>
      <dgm:spPr/>
      <dgm:t>
        <a:bodyPr/>
        <a:lstStyle/>
        <a:p>
          <a:endParaRPr lang="ru-RU"/>
        </a:p>
      </dgm:t>
    </dgm:pt>
    <dgm:pt modelId="{9C60A452-FF7E-4747-8EAD-69A0EC8C3F8B}" type="parTrans" cxnId="{E97EB00D-EAF7-4C5A-B32B-AB07DE822697}">
      <dgm:prSet/>
      <dgm:spPr/>
      <dgm:t>
        <a:bodyPr/>
        <a:lstStyle/>
        <a:p>
          <a:endParaRPr lang="ru-RU"/>
        </a:p>
      </dgm:t>
    </dgm:pt>
    <dgm:pt modelId="{5923F963-F89E-4BCB-8AA1-28813131745F}">
      <dgm:prSet custT="1"/>
      <dgm:spPr>
        <a:solidFill>
          <a:schemeClr val="bg2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 extrusionH="76200" contourW="12700">
          <a:bevelT/>
          <a:extrusionClr>
            <a:schemeClr val="bg2"/>
          </a:extrusionClr>
          <a:contourClr>
            <a:schemeClr val="bg1"/>
          </a:contourClr>
        </a:sp3d>
      </dgm:spPr>
      <dgm:t>
        <a:bodyPr/>
        <a:lstStyle/>
        <a:p>
          <a:pPr rtl="0"/>
          <a:r>
            <a:rPr lang="ru-RU" sz="2400" b="1" dirty="0" smtClean="0">
              <a:solidFill>
                <a:schemeClr val="accent3">
                  <a:lumMod val="75000"/>
                </a:schemeClr>
              </a:solidFill>
            </a:rPr>
            <a:t>Необходимость названия новых предметов и явлений</a:t>
          </a:r>
          <a:endParaRPr lang="ru-RU" sz="2400" dirty="0">
            <a:solidFill>
              <a:schemeClr val="accent3">
                <a:lumMod val="75000"/>
              </a:schemeClr>
            </a:solidFill>
          </a:endParaRPr>
        </a:p>
      </dgm:t>
    </dgm:pt>
    <dgm:pt modelId="{DE77CD29-B24E-41C5-B666-1F4EC3B36B2D}" type="parTrans" cxnId="{A54C0BCD-5320-43C0-B811-E3C3A6483B27}">
      <dgm:prSet/>
      <dgm:spPr/>
      <dgm:t>
        <a:bodyPr/>
        <a:lstStyle/>
        <a:p>
          <a:endParaRPr lang="ru-RU"/>
        </a:p>
      </dgm:t>
    </dgm:pt>
    <dgm:pt modelId="{5409A3E9-8011-4301-90A6-64BE087AE782}" type="sibTrans" cxnId="{A54C0BCD-5320-43C0-B811-E3C3A6483B27}">
      <dgm:prSet/>
      <dgm:spPr/>
      <dgm:t>
        <a:bodyPr/>
        <a:lstStyle/>
        <a:p>
          <a:endParaRPr lang="ru-RU"/>
        </a:p>
      </dgm:t>
    </dgm:pt>
    <dgm:pt modelId="{6A96AB7F-42A4-4103-AF7D-8936B98CECBE}">
      <dgm:prSet custT="1"/>
      <dgm:spPr>
        <a:solidFill>
          <a:schemeClr val="bg2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 extrusionH="76200" contourW="12700">
          <a:bevelT/>
          <a:extrusionClr>
            <a:schemeClr val="bg2"/>
          </a:extrusionClr>
          <a:contourClr>
            <a:schemeClr val="bg1"/>
          </a:contourClr>
        </a:sp3d>
      </dgm:spPr>
      <dgm:t>
        <a:bodyPr/>
        <a:lstStyle/>
        <a:p>
          <a:pPr rtl="0"/>
          <a:r>
            <a:rPr lang="ru-RU" sz="2800" b="1" dirty="0" smtClean="0">
              <a:solidFill>
                <a:schemeClr val="accent3">
                  <a:lumMod val="50000"/>
                </a:schemeClr>
              </a:solidFill>
            </a:rPr>
            <a:t>Языковая мода</a:t>
          </a:r>
          <a:endParaRPr lang="ru-RU" sz="2800" dirty="0">
            <a:solidFill>
              <a:schemeClr val="accent3">
                <a:lumMod val="50000"/>
              </a:schemeClr>
            </a:solidFill>
          </a:endParaRPr>
        </a:p>
      </dgm:t>
    </dgm:pt>
    <dgm:pt modelId="{0405348D-93A8-4198-AF76-6216650385E2}" type="parTrans" cxnId="{88757109-1AA7-4ABE-96B6-463F3F7DCAB5}">
      <dgm:prSet/>
      <dgm:spPr/>
      <dgm:t>
        <a:bodyPr/>
        <a:lstStyle/>
        <a:p>
          <a:endParaRPr lang="ru-RU"/>
        </a:p>
      </dgm:t>
    </dgm:pt>
    <dgm:pt modelId="{8C7DBD61-EAAD-4C66-B84F-714775275D09}" type="sibTrans" cxnId="{88757109-1AA7-4ABE-96B6-463F3F7DCAB5}">
      <dgm:prSet/>
      <dgm:spPr/>
      <dgm:t>
        <a:bodyPr/>
        <a:lstStyle/>
        <a:p>
          <a:endParaRPr lang="ru-RU"/>
        </a:p>
      </dgm:t>
    </dgm:pt>
    <dgm:pt modelId="{C752D93C-1E79-41B5-B5FD-FBC1DD29DAB0}" type="pres">
      <dgm:prSet presAssocID="{8F900E9A-6807-48B1-B82D-BAE3D45BCDD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F1FCA8-2CBD-44B7-AA90-FFECC309BAA1}" type="pres">
      <dgm:prSet presAssocID="{0FFCB4C3-B181-4C82-88F3-699D47A1CABA}" presName="composite" presStyleCnt="0"/>
      <dgm:spPr/>
    </dgm:pt>
    <dgm:pt modelId="{0837A919-20AB-48E4-A45B-CA7C63B3B0DA}" type="pres">
      <dgm:prSet presAssocID="{0FFCB4C3-B181-4C82-88F3-699D47A1CAB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AD9F7-FEE3-4E0A-A1A1-449624A0615D}" type="pres">
      <dgm:prSet presAssocID="{0FFCB4C3-B181-4C82-88F3-699D47A1CAB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E4501-24A7-491A-B89A-671DA0992808}" type="pres">
      <dgm:prSet presAssocID="{BE513223-9DE1-4089-8833-89C8C34D1C89}" presName="sp" presStyleCnt="0"/>
      <dgm:spPr/>
    </dgm:pt>
    <dgm:pt modelId="{983675BE-D3BE-4B06-BA30-B4F5730FC907}" type="pres">
      <dgm:prSet presAssocID="{3956E4A2-2EA0-456D-8162-A1287D093D77}" presName="composite" presStyleCnt="0"/>
      <dgm:spPr/>
    </dgm:pt>
    <dgm:pt modelId="{191756F5-7831-4840-8219-E13316662DD8}" type="pres">
      <dgm:prSet presAssocID="{3956E4A2-2EA0-456D-8162-A1287D093D7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028E6-C575-452D-AEDC-E63AFFB9A4DC}" type="pres">
      <dgm:prSet presAssocID="{3956E4A2-2EA0-456D-8162-A1287D093D7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0672F-070F-4F71-8BA0-E36345C0BAFD}" type="pres">
      <dgm:prSet presAssocID="{3A074C27-C933-4A72-A41B-6218B08A0512}" presName="sp" presStyleCnt="0"/>
      <dgm:spPr/>
    </dgm:pt>
    <dgm:pt modelId="{98C4D985-8E28-4B51-BD48-8AF2A078498A}" type="pres">
      <dgm:prSet presAssocID="{24E5E401-2835-4760-A943-77507981D62E}" presName="composite" presStyleCnt="0"/>
      <dgm:spPr/>
    </dgm:pt>
    <dgm:pt modelId="{91F6D834-930E-45B8-BD7C-F4D89CC40B33}" type="pres">
      <dgm:prSet presAssocID="{24E5E401-2835-4760-A943-77507981D62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F18DF-1235-4BAA-9DE0-DFBC00BB1819}" type="pres">
      <dgm:prSet presAssocID="{24E5E401-2835-4760-A943-77507981D62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15914D-9C7C-44A2-AD90-76C1C2047E81}" srcId="{8F900E9A-6807-48B1-B82D-BAE3D45BCDD4}" destId="{24E5E401-2835-4760-A943-77507981D62E}" srcOrd="2" destOrd="0" parTransId="{492129A0-9C85-4EF3-A943-9DC950E2B5E8}" sibTransId="{D04AC127-A0BC-432B-8DCF-9D966293DCA1}"/>
    <dgm:cxn modelId="{915EB0D8-9774-4BF5-9FC3-02E63B9640FA}" type="presOf" srcId="{24E5E401-2835-4760-A943-77507981D62E}" destId="{91F6D834-930E-45B8-BD7C-F4D89CC40B33}" srcOrd="0" destOrd="0" presId="urn:microsoft.com/office/officeart/2005/8/layout/chevron2"/>
    <dgm:cxn modelId="{23AF1967-34A5-4CB0-BD99-98503363AB89}" srcId="{0FFCB4C3-B181-4C82-88F3-699D47A1CABA}" destId="{69954ED6-97BC-48C7-8C99-183227455F7F}" srcOrd="0" destOrd="0" parTransId="{F73F5CF1-1598-4151-9A80-ADADBD32BD1B}" sibTransId="{FFED83BB-1B50-44B0-931C-A5D25EAB1AFD}"/>
    <dgm:cxn modelId="{5AD18523-DF29-42E5-B72A-F65BE6B2794E}" type="presOf" srcId="{5923F963-F89E-4BCB-8AA1-28813131745F}" destId="{41C028E6-C575-452D-AEDC-E63AFFB9A4DC}" srcOrd="0" destOrd="0" presId="urn:microsoft.com/office/officeart/2005/8/layout/chevron2"/>
    <dgm:cxn modelId="{1F346CF2-C425-45C8-AD97-973B4BFC98C3}" type="presOf" srcId="{6A96AB7F-42A4-4103-AF7D-8936B98CECBE}" destId="{E6AF18DF-1235-4BAA-9DE0-DFBC00BB1819}" srcOrd="0" destOrd="0" presId="urn:microsoft.com/office/officeart/2005/8/layout/chevron2"/>
    <dgm:cxn modelId="{3504307D-9CE5-4CAF-9453-747063F54172}" type="presOf" srcId="{69954ED6-97BC-48C7-8C99-183227455F7F}" destId="{89DAD9F7-FEE3-4E0A-A1A1-449624A0615D}" srcOrd="0" destOrd="0" presId="urn:microsoft.com/office/officeart/2005/8/layout/chevron2"/>
    <dgm:cxn modelId="{88757109-1AA7-4ABE-96B6-463F3F7DCAB5}" srcId="{24E5E401-2835-4760-A943-77507981D62E}" destId="{6A96AB7F-42A4-4103-AF7D-8936B98CECBE}" srcOrd="0" destOrd="0" parTransId="{0405348D-93A8-4198-AF76-6216650385E2}" sibTransId="{8C7DBD61-EAAD-4C66-B84F-714775275D09}"/>
    <dgm:cxn modelId="{7A6267BD-5065-4758-B191-0D8CB5DEF5E6}" type="presOf" srcId="{0FFCB4C3-B181-4C82-88F3-699D47A1CABA}" destId="{0837A919-20AB-48E4-A45B-CA7C63B3B0DA}" srcOrd="0" destOrd="0" presId="urn:microsoft.com/office/officeart/2005/8/layout/chevron2"/>
    <dgm:cxn modelId="{A54C0BCD-5320-43C0-B811-E3C3A6483B27}" srcId="{3956E4A2-2EA0-456D-8162-A1287D093D77}" destId="{5923F963-F89E-4BCB-8AA1-28813131745F}" srcOrd="0" destOrd="0" parTransId="{DE77CD29-B24E-41C5-B666-1F4EC3B36B2D}" sibTransId="{5409A3E9-8011-4301-90A6-64BE087AE782}"/>
    <dgm:cxn modelId="{E97EB00D-EAF7-4C5A-B32B-AB07DE822697}" srcId="{8F900E9A-6807-48B1-B82D-BAE3D45BCDD4}" destId="{0FFCB4C3-B181-4C82-88F3-699D47A1CABA}" srcOrd="0" destOrd="0" parTransId="{9C60A452-FF7E-4747-8EAD-69A0EC8C3F8B}" sibTransId="{BE513223-9DE1-4089-8833-89C8C34D1C89}"/>
    <dgm:cxn modelId="{0E602E9A-C22A-4D82-A4A9-9415BBFEEF25}" type="presOf" srcId="{3956E4A2-2EA0-456D-8162-A1287D093D77}" destId="{191756F5-7831-4840-8219-E13316662DD8}" srcOrd="0" destOrd="0" presId="urn:microsoft.com/office/officeart/2005/8/layout/chevron2"/>
    <dgm:cxn modelId="{D1FD3908-C201-4DA4-980B-41B3F69265A9}" type="presOf" srcId="{8F900E9A-6807-48B1-B82D-BAE3D45BCDD4}" destId="{C752D93C-1E79-41B5-B5FD-FBC1DD29DAB0}" srcOrd="0" destOrd="0" presId="urn:microsoft.com/office/officeart/2005/8/layout/chevron2"/>
    <dgm:cxn modelId="{91EDBEC6-ACC4-4DB6-AB88-7A8B707D5C49}" srcId="{8F900E9A-6807-48B1-B82D-BAE3D45BCDD4}" destId="{3956E4A2-2EA0-456D-8162-A1287D093D77}" srcOrd="1" destOrd="0" parTransId="{2B29AADA-5ED8-40F2-9C72-5989C1C06DC8}" sibTransId="{3A074C27-C933-4A72-A41B-6218B08A0512}"/>
    <dgm:cxn modelId="{F3AEB224-33B1-49ED-9295-AABAEF65FF0C}" type="presParOf" srcId="{C752D93C-1E79-41B5-B5FD-FBC1DD29DAB0}" destId="{64F1FCA8-2CBD-44B7-AA90-FFECC309BAA1}" srcOrd="0" destOrd="0" presId="urn:microsoft.com/office/officeart/2005/8/layout/chevron2"/>
    <dgm:cxn modelId="{F957118D-5B24-471A-ADC0-8071289A49E0}" type="presParOf" srcId="{64F1FCA8-2CBD-44B7-AA90-FFECC309BAA1}" destId="{0837A919-20AB-48E4-A45B-CA7C63B3B0DA}" srcOrd="0" destOrd="0" presId="urn:microsoft.com/office/officeart/2005/8/layout/chevron2"/>
    <dgm:cxn modelId="{32CA4685-0DEA-4BDB-8AB8-23743FF10196}" type="presParOf" srcId="{64F1FCA8-2CBD-44B7-AA90-FFECC309BAA1}" destId="{89DAD9F7-FEE3-4E0A-A1A1-449624A0615D}" srcOrd="1" destOrd="0" presId="urn:microsoft.com/office/officeart/2005/8/layout/chevron2"/>
    <dgm:cxn modelId="{49D0A35D-3F29-4377-80A9-EF6261AAF5D3}" type="presParOf" srcId="{C752D93C-1E79-41B5-B5FD-FBC1DD29DAB0}" destId="{4DDE4501-24A7-491A-B89A-671DA0992808}" srcOrd="1" destOrd="0" presId="urn:microsoft.com/office/officeart/2005/8/layout/chevron2"/>
    <dgm:cxn modelId="{61FB99DC-3683-456D-8A6E-7F268498E36F}" type="presParOf" srcId="{C752D93C-1E79-41B5-B5FD-FBC1DD29DAB0}" destId="{983675BE-D3BE-4B06-BA30-B4F5730FC907}" srcOrd="2" destOrd="0" presId="urn:microsoft.com/office/officeart/2005/8/layout/chevron2"/>
    <dgm:cxn modelId="{FC7AD820-4C6E-41C9-876B-99F3BA314422}" type="presParOf" srcId="{983675BE-D3BE-4B06-BA30-B4F5730FC907}" destId="{191756F5-7831-4840-8219-E13316662DD8}" srcOrd="0" destOrd="0" presId="urn:microsoft.com/office/officeart/2005/8/layout/chevron2"/>
    <dgm:cxn modelId="{9F785D5E-0FDC-43EB-8645-975FB0870607}" type="presParOf" srcId="{983675BE-D3BE-4B06-BA30-B4F5730FC907}" destId="{41C028E6-C575-452D-AEDC-E63AFFB9A4DC}" srcOrd="1" destOrd="0" presId="urn:microsoft.com/office/officeart/2005/8/layout/chevron2"/>
    <dgm:cxn modelId="{12E3A0AE-0E24-4F7E-BA9A-8A3C7BA5FD0A}" type="presParOf" srcId="{C752D93C-1E79-41B5-B5FD-FBC1DD29DAB0}" destId="{9070672F-070F-4F71-8BA0-E36345C0BAFD}" srcOrd="3" destOrd="0" presId="urn:microsoft.com/office/officeart/2005/8/layout/chevron2"/>
    <dgm:cxn modelId="{3CF6672E-0155-4157-AD45-02A79CE3D587}" type="presParOf" srcId="{C752D93C-1E79-41B5-B5FD-FBC1DD29DAB0}" destId="{98C4D985-8E28-4B51-BD48-8AF2A078498A}" srcOrd="4" destOrd="0" presId="urn:microsoft.com/office/officeart/2005/8/layout/chevron2"/>
    <dgm:cxn modelId="{D8D25CAD-CD28-4CF0-B94B-D8A159517C52}" type="presParOf" srcId="{98C4D985-8E28-4B51-BD48-8AF2A078498A}" destId="{91F6D834-930E-45B8-BD7C-F4D89CC40B33}" srcOrd="0" destOrd="0" presId="urn:microsoft.com/office/officeart/2005/8/layout/chevron2"/>
    <dgm:cxn modelId="{95DEA758-4A2C-42D3-B581-9B14A4500E16}" type="presParOf" srcId="{98C4D985-8E28-4B51-BD48-8AF2A078498A}" destId="{E6AF18DF-1235-4BAA-9DE0-DFBC00BB1819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ИУ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1470025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Заимствованные слова.</a:t>
            </a:r>
            <a:endParaRPr lang="ru-RU" sz="66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sz="39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Интегрированный урок </a:t>
            </a:r>
          </a:p>
          <a:p>
            <a:pPr>
              <a:defRPr/>
            </a:pPr>
            <a:r>
              <a:rPr lang="ru-RU" sz="39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по русскому и английскому </a:t>
            </a:r>
          </a:p>
          <a:p>
            <a:pPr>
              <a:defRPr/>
            </a:pPr>
            <a:r>
              <a:rPr lang="ru-RU" sz="39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языкам в 6 классе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ИУ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253536"/>
            <a:ext cx="6072230" cy="146095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1. </a:t>
            </a:r>
            <a:r>
              <a:rPr lang="en-US" sz="6000" b="1" dirty="0" smtClean="0">
                <a:solidFill>
                  <a:schemeClr val="bg1"/>
                </a:solidFill>
              </a:rPr>
              <a:t>Check</a:t>
            </a:r>
            <a:r>
              <a:rPr lang="ru-RU" sz="6000" b="1" dirty="0" smtClean="0">
                <a:solidFill>
                  <a:schemeClr val="bg1"/>
                </a:solidFill>
              </a:rPr>
              <a:t>:</a:t>
            </a:r>
          </a:p>
        </p:txBody>
      </p:sp>
      <p:graphicFrame>
        <p:nvGraphicFramePr>
          <p:cNvPr id="5260" name="Group 140"/>
          <p:cNvGraphicFramePr>
            <a:graphicFrameLocks noGrp="1"/>
          </p:cNvGraphicFramePr>
          <p:nvPr/>
        </p:nvGraphicFramePr>
        <p:xfrm>
          <a:off x="642910" y="1571612"/>
          <a:ext cx="8001056" cy="4193282"/>
        </p:xfrm>
        <a:graphic>
          <a:graphicData uri="http://schemas.openxmlformats.org/drawingml/2006/table">
            <a:tbl>
              <a:tblPr/>
              <a:tblGrid>
                <a:gridCol w="3873122"/>
                <a:gridCol w="4127934"/>
              </a:tblGrid>
              <a:tr h="928694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81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Англ.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рус.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64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diving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bowling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match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sprinter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start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дайвинг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боулинг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матч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спринтер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старт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ИУ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253536"/>
            <a:ext cx="6072230" cy="146095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6000" b="1" dirty="0" smtClean="0">
                <a:solidFill>
                  <a:schemeClr val="bg1"/>
                </a:solidFill>
              </a:rPr>
              <a:t>1. </a:t>
            </a:r>
            <a:r>
              <a:rPr lang="en-US" sz="6000" b="1" dirty="0" smtClean="0">
                <a:solidFill>
                  <a:schemeClr val="bg1"/>
                </a:solidFill>
              </a:rPr>
              <a:t>Check</a:t>
            </a:r>
            <a:r>
              <a:rPr lang="ru-RU" sz="6000" b="1" dirty="0" smtClean="0">
                <a:solidFill>
                  <a:schemeClr val="bg1"/>
                </a:solidFill>
              </a:rPr>
              <a:t>:</a:t>
            </a:r>
          </a:p>
        </p:txBody>
      </p:sp>
      <p:graphicFrame>
        <p:nvGraphicFramePr>
          <p:cNvPr id="5260" name="Group 140"/>
          <p:cNvGraphicFramePr>
            <a:graphicFrameLocks noGrp="1"/>
          </p:cNvGraphicFramePr>
          <p:nvPr/>
        </p:nvGraphicFramePr>
        <p:xfrm>
          <a:off x="642910" y="2143116"/>
          <a:ext cx="7929618" cy="4246875"/>
        </p:xfrm>
        <a:graphic>
          <a:graphicData uri="http://schemas.openxmlformats.org/drawingml/2006/table">
            <a:tbl>
              <a:tblPr/>
              <a:tblGrid>
                <a:gridCol w="3979331"/>
                <a:gridCol w="3950287"/>
              </a:tblGrid>
              <a:tr h="1085296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массовая культура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5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Англ.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рус.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43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remake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image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hit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Jazz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talk show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ремейк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имидж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хит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Джаз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передача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ИУ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Работа с учебником.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Стр.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135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упр.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262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263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ИУ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Иллюстрированный толковый словарь иностранных слов, Крысин Леонид Петрови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63" y="957263"/>
            <a:ext cx="2498725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www.library.74441s027.edusite.ru/images/p16_scan101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0475" y="738188"/>
            <a:ext cx="2060575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http://www.goodreads.ru/images/images_full/19778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7388" y="3041650"/>
            <a:ext cx="1944687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http://b111org.33.com1.ru/image2/0019/13/001913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6500" y="603250"/>
            <a:ext cx="3548063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4" descr="http://ilikebooks.ru/uploads/posts/2010-02/1265356289_yetimolo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06963" y="2755900"/>
            <a:ext cx="19812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ИУ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Characteristics of English words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2" descr="im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85860"/>
            <a:ext cx="8286808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ИУ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Замените данные заимствованные слова русскими синонимами, при затруднении обращайтесь к словам для справок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</p:spPr>
        <p:txBody>
          <a:bodyPr>
            <a:normAutofit fontScale="47500" lnSpcReduction="20000"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Прайс-лист</a:t>
            </a:r>
          </a:p>
          <a:p>
            <a:r>
              <a:rPr lang="ru-RU" sz="4400" dirty="0" err="1" smtClean="0">
                <a:solidFill>
                  <a:schemeClr val="bg1"/>
                </a:solidFill>
              </a:rPr>
              <a:t>Бейби</a:t>
            </a:r>
            <a:endParaRPr lang="ru-RU" sz="4400" dirty="0" smtClean="0">
              <a:solidFill>
                <a:schemeClr val="bg1"/>
              </a:solidFill>
            </a:endParaRPr>
          </a:p>
          <a:p>
            <a:r>
              <a:rPr lang="ru-RU" sz="4400" dirty="0" smtClean="0">
                <a:solidFill>
                  <a:schemeClr val="bg1"/>
                </a:solidFill>
              </a:rPr>
              <a:t>Презент</a:t>
            </a:r>
          </a:p>
          <a:p>
            <a:r>
              <a:rPr lang="ru-RU" sz="4400" dirty="0" err="1" smtClean="0">
                <a:solidFill>
                  <a:schemeClr val="bg1"/>
                </a:solidFill>
              </a:rPr>
              <a:t>Суперстар</a:t>
            </a:r>
            <a:endParaRPr lang="ru-RU" sz="4400" dirty="0" smtClean="0">
              <a:solidFill>
                <a:schemeClr val="bg1"/>
              </a:solidFill>
            </a:endParaRPr>
          </a:p>
          <a:p>
            <a:r>
              <a:rPr lang="ru-RU" sz="4400" dirty="0" smtClean="0">
                <a:solidFill>
                  <a:schemeClr val="bg1"/>
                </a:solidFill>
              </a:rPr>
              <a:t>Имидж</a:t>
            </a:r>
          </a:p>
          <a:p>
            <a:r>
              <a:rPr lang="ru-RU" sz="4400" dirty="0" err="1" smtClean="0">
                <a:solidFill>
                  <a:schemeClr val="bg1"/>
                </a:solidFill>
              </a:rPr>
              <a:t>Постер</a:t>
            </a:r>
            <a:endParaRPr lang="ru-RU" sz="4400" dirty="0" smtClean="0">
              <a:solidFill>
                <a:schemeClr val="bg1"/>
              </a:solidFill>
            </a:endParaRPr>
          </a:p>
          <a:p>
            <a:r>
              <a:rPr lang="ru-RU" sz="4400" dirty="0" err="1" smtClean="0">
                <a:solidFill>
                  <a:schemeClr val="bg1"/>
                </a:solidFill>
              </a:rPr>
              <a:t>Уикэнд</a:t>
            </a:r>
            <a:endParaRPr lang="ru-RU" sz="4400" dirty="0" smtClean="0">
              <a:solidFill>
                <a:schemeClr val="bg1"/>
              </a:solidFill>
            </a:endParaRPr>
          </a:p>
          <a:p>
            <a:r>
              <a:rPr lang="ru-RU" sz="4400" dirty="0" err="1" smtClean="0">
                <a:solidFill>
                  <a:schemeClr val="bg1"/>
                </a:solidFill>
              </a:rPr>
              <a:t>Лузер</a:t>
            </a:r>
            <a:endParaRPr lang="ru-RU" sz="4400" dirty="0" smtClean="0">
              <a:solidFill>
                <a:schemeClr val="bg1"/>
              </a:solidFill>
            </a:endParaRPr>
          </a:p>
          <a:p>
            <a:r>
              <a:rPr lang="ru-RU" sz="4400" dirty="0" err="1" smtClean="0">
                <a:solidFill>
                  <a:schemeClr val="bg1"/>
                </a:solidFill>
              </a:rPr>
              <a:t>Фейс</a:t>
            </a:r>
            <a:endParaRPr lang="ru-RU" sz="4400" dirty="0" smtClean="0">
              <a:solidFill>
                <a:schemeClr val="bg1"/>
              </a:solidFill>
            </a:endParaRPr>
          </a:p>
          <a:p>
            <a:r>
              <a:rPr lang="ru-RU" sz="4400" dirty="0" err="1" smtClean="0">
                <a:solidFill>
                  <a:schemeClr val="bg1"/>
                </a:solidFill>
              </a:rPr>
              <a:t>Холидей</a:t>
            </a:r>
            <a:endParaRPr lang="ru-RU" sz="4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i="1" dirty="0" smtClean="0">
                <a:solidFill>
                  <a:schemeClr val="bg1"/>
                </a:solidFill>
              </a:rPr>
              <a:t>Слова для справок :  малыш, подарок, звезда, образ, плакат, выходные дни, неудачник, лицо, каникулы, прейскурант.</a:t>
            </a:r>
            <a:endParaRPr lang="ru-RU" sz="4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ИУ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Домашнее задание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85860"/>
            <a:ext cx="7297751" cy="512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ИУ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 descr="E:\ИУ\target-with-arrow-goal-achieve-concept-vec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ИУ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214282" y="928671"/>
            <a:ext cx="864399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«Все народы меняются словами и занимают их друг у друга</a:t>
            </a:r>
            <a:r>
              <a:rPr lang="ru-RU" sz="5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endParaRPr lang="ru-RU" sz="5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60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                     </a:t>
            </a:r>
            <a:r>
              <a:rPr lang="ru-RU" sz="54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В.Г.Белинский</a:t>
            </a:r>
            <a:endParaRPr lang="ru-RU" sz="5400" i="1" dirty="0">
              <a:solidFill>
                <a:schemeClr val="accent3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ИУ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732951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Приглашение к завтраку</a:t>
            </a:r>
          </a:p>
        </p:txBody>
      </p:sp>
      <p:pic>
        <p:nvPicPr>
          <p:cNvPr id="4099" name="Picture 5" descr="s369262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4429132"/>
            <a:ext cx="1727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9" descr="4025294_d16787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571612"/>
            <a:ext cx="2500330" cy="250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1" descr="1297156923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4429132"/>
            <a:ext cx="1657350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3" descr="te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975" y="4429132"/>
            <a:ext cx="2471738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6" descr="20080416chocolate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9563" y="4429132"/>
            <a:ext cx="1770089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2" descr="i?id=130909620-71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1571612"/>
            <a:ext cx="4891092" cy="25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ИУ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Заголовок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476250"/>
            <a:ext cx="5808683" cy="108108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ИУ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Заголовок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476250"/>
            <a:ext cx="5808683" cy="108108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/>
        </p:nvGraphicFramePr>
        <p:xfrm>
          <a:off x="642911" y="2357430"/>
          <a:ext cx="7313440" cy="2855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ИУ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работы в группе: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понять задание и подумать о решении самостоятельно;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выслушать мнение каждого;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найти общее решение;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выбрать выступающего.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ИУ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253536"/>
            <a:ext cx="6072230" cy="146095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1. </a:t>
            </a:r>
            <a:r>
              <a:rPr lang="en-US" sz="6000" b="1" dirty="0" smtClean="0">
                <a:solidFill>
                  <a:schemeClr val="bg1"/>
                </a:solidFill>
              </a:rPr>
              <a:t>Check</a:t>
            </a:r>
            <a:r>
              <a:rPr lang="ru-RU" sz="6000" b="1" dirty="0" smtClean="0">
                <a:solidFill>
                  <a:schemeClr val="bg1"/>
                </a:solidFill>
              </a:rPr>
              <a:t>:</a:t>
            </a:r>
          </a:p>
        </p:txBody>
      </p:sp>
      <p:graphicFrame>
        <p:nvGraphicFramePr>
          <p:cNvPr id="5260" name="Group 140"/>
          <p:cNvGraphicFramePr>
            <a:graphicFrameLocks noGrp="1"/>
          </p:cNvGraphicFramePr>
          <p:nvPr/>
        </p:nvGraphicFramePr>
        <p:xfrm>
          <a:off x="571472" y="1714488"/>
          <a:ext cx="8143932" cy="4978395"/>
        </p:xfrm>
        <a:graphic>
          <a:graphicData uri="http://schemas.openxmlformats.org/drawingml/2006/table">
            <a:tbl>
              <a:tblPr/>
              <a:tblGrid>
                <a:gridCol w="4260902"/>
                <a:gridCol w="3883030"/>
              </a:tblGrid>
              <a:tr h="1085296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5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Англ.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рус.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43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mixer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toaster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jumper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microwave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jacuzzi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миксе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тостер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джемпер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микроволновка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джакузи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ИУ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253536"/>
            <a:ext cx="6072230" cy="146095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1. </a:t>
            </a:r>
            <a:r>
              <a:rPr lang="en-US" sz="6000" b="1" dirty="0" smtClean="0">
                <a:solidFill>
                  <a:schemeClr val="bg1"/>
                </a:solidFill>
              </a:rPr>
              <a:t>Check</a:t>
            </a:r>
            <a:r>
              <a:rPr lang="ru-RU" sz="6000" b="1" dirty="0" smtClean="0">
                <a:solidFill>
                  <a:schemeClr val="bg1"/>
                </a:solidFill>
              </a:rPr>
              <a:t>:</a:t>
            </a:r>
          </a:p>
        </p:txBody>
      </p:sp>
      <p:graphicFrame>
        <p:nvGraphicFramePr>
          <p:cNvPr id="5260" name="Group 140"/>
          <p:cNvGraphicFramePr>
            <a:graphicFrameLocks noGrp="1"/>
          </p:cNvGraphicFramePr>
          <p:nvPr/>
        </p:nvGraphicFramePr>
        <p:xfrm>
          <a:off x="428596" y="1500174"/>
          <a:ext cx="8215370" cy="4600443"/>
        </p:xfrm>
        <a:graphic>
          <a:graphicData uri="http://schemas.openxmlformats.org/drawingml/2006/table">
            <a:tbl>
              <a:tblPr/>
              <a:tblGrid>
                <a:gridCol w="4137199"/>
                <a:gridCol w="4078171"/>
              </a:tblGrid>
              <a:tr h="1085296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компьютер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5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Англ.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рус.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43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printer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browser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scanner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noteboo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Internet 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принтер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браузер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сканер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ноутбук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интернет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193</Words>
  <PresentationFormat>Экран (4:3)</PresentationFormat>
  <Paragraphs>89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Заимствованные слова.</vt:lpstr>
      <vt:lpstr>Слайд 2</vt:lpstr>
      <vt:lpstr>Слайд 3</vt:lpstr>
      <vt:lpstr>Приглашение к завтраку</vt:lpstr>
      <vt:lpstr>Слайд 5</vt:lpstr>
      <vt:lpstr>Слайд 6</vt:lpstr>
      <vt:lpstr>Правила работы в группе:</vt:lpstr>
      <vt:lpstr>1. Check:</vt:lpstr>
      <vt:lpstr>1. Check:</vt:lpstr>
      <vt:lpstr>1. Check:</vt:lpstr>
      <vt:lpstr>1. Check:</vt:lpstr>
      <vt:lpstr>2. Работа с учебником. </vt:lpstr>
      <vt:lpstr>Слайд 13</vt:lpstr>
      <vt:lpstr>3. Characteristics of English words</vt:lpstr>
      <vt:lpstr>4. Замените данные заимствованные слова русскими синонимами, при затруднении обращайтесь к словам для справок  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Заимствованные слова.</dc:title>
  <dc:creator>Админ</dc:creator>
  <cp:lastModifiedBy>Татьяна</cp:lastModifiedBy>
  <cp:revision>22</cp:revision>
  <dcterms:created xsi:type="dcterms:W3CDTF">2025-11-17T09:51:47Z</dcterms:created>
  <dcterms:modified xsi:type="dcterms:W3CDTF">2026-03-06T01:05:32Z</dcterms:modified>
</cp:coreProperties>
</file>