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57" r:id="rId3"/>
    <p:sldId id="264" r:id="rId4"/>
    <p:sldId id="260" r:id="rId5"/>
    <p:sldId id="263" r:id="rId6"/>
    <p:sldId id="266" r:id="rId7"/>
    <p:sldId id="258" r:id="rId8"/>
    <p:sldId id="267" r:id="rId9"/>
    <p:sldId id="261" r:id="rId10"/>
    <p:sldId id="268" r:id="rId11"/>
    <p:sldId id="262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168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ar.culture.ru/ru/subject/l-i-solomatkin-petrushka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Word_Document1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687" y="2371059"/>
            <a:ext cx="10754045" cy="23072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Урок развития речи</a:t>
            </a:r>
            <a:br>
              <a:rPr lang="ru-RU" sz="7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6 класс</a:t>
            </a:r>
            <a:br>
              <a:rPr lang="ru-RU" sz="7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Кадышева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Т. М., учитель русского языка и литературы, МБОУ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Лянторская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СОШ№4»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6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559800" y="-6752"/>
            <a:ext cx="3505200" cy="563708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Леонид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Соломаткин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«Петрушка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1882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61445" cy="6858000"/>
          </a:xfrm>
        </p:spPr>
      </p:pic>
    </p:spTree>
    <p:extLst>
      <p:ext uri="{BB962C8B-B14F-4D97-AF65-F5344CB8AC3E}">
        <p14:creationId xmlns:p14="http://schemas.microsoft.com/office/powerpoint/2010/main" val="193451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33600" y="764373"/>
            <a:ext cx="9372600" cy="1293028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Мастерская словотворчества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2463800" y="2328530"/>
            <a:ext cx="9728200" cy="378493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None/>
              <a:tabLst>
                <a:tab pos="457200" algn="l"/>
              </a:tabLst>
            </a:pPr>
            <a:r>
              <a:rPr lang="ru-RU" sz="32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Картина  -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3200" i="1" dirty="0">
                <a:solidFill>
                  <a:srgbClr val="000000"/>
                </a:solidFill>
                <a:latin typeface="Times New Roman"/>
                <a:ea typeface="Times New Roman"/>
              </a:rPr>
              <a:t> холст, </a:t>
            </a:r>
            <a:r>
              <a:rPr lang="ru-RU" sz="3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полотно</a:t>
            </a:r>
            <a:endParaRPr lang="ru-RU" sz="32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None/>
              <a:tabLst>
                <a:tab pos="457200" algn="l"/>
              </a:tabLst>
            </a:pPr>
            <a:r>
              <a:rPr lang="ru-RU" sz="3200" b="1" i="1" dirty="0">
                <a:solidFill>
                  <a:srgbClr val="000000"/>
                </a:solidFill>
                <a:latin typeface="Times New Roman"/>
                <a:ea typeface="Times New Roman"/>
              </a:rPr>
              <a:t>Художник – </a:t>
            </a:r>
            <a:r>
              <a:rPr lang="ru-RU" sz="3200" i="1" dirty="0">
                <a:solidFill>
                  <a:srgbClr val="000000"/>
                </a:solidFill>
                <a:latin typeface="Times New Roman"/>
                <a:ea typeface="Times New Roman"/>
              </a:rPr>
              <a:t> живописец, мастер </a:t>
            </a:r>
            <a:r>
              <a:rPr lang="ru-RU" sz="3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кисти</a:t>
            </a:r>
            <a:endParaRPr lang="ru-RU" sz="32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None/>
              <a:tabLst>
                <a:tab pos="457200" algn="l"/>
              </a:tabLst>
            </a:pPr>
            <a:r>
              <a:rPr lang="ru-RU" sz="32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Нарисовал - </a:t>
            </a:r>
            <a:r>
              <a:rPr lang="ru-RU" sz="3200" dirty="0">
                <a:latin typeface="Times New Roman"/>
                <a:ea typeface="Times New Roman"/>
              </a:rPr>
              <a:t> </a:t>
            </a:r>
            <a:r>
              <a:rPr lang="ru-RU" sz="3200" i="1" dirty="0">
                <a:solidFill>
                  <a:srgbClr val="000000"/>
                </a:solidFill>
                <a:latin typeface="Times New Roman"/>
                <a:ea typeface="Times New Roman"/>
              </a:rPr>
              <a:t>изобразил, </a:t>
            </a:r>
            <a:r>
              <a:rPr lang="ru-RU" sz="3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показал</a:t>
            </a:r>
            <a:endParaRPr lang="ru-RU" sz="3200" dirty="0">
              <a:latin typeface="Times New Roman"/>
              <a:ea typeface="Times New Roman"/>
            </a:endParaRPr>
          </a:p>
          <a:p>
            <a:pPr marL="0" lvl="0" indent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None/>
              <a:tabLst>
                <a:tab pos="457200" algn="l"/>
              </a:tabLst>
            </a:pPr>
            <a:r>
              <a:rPr lang="ru-RU" sz="3200" b="1" i="1" dirty="0">
                <a:latin typeface="Times New Roman"/>
                <a:ea typeface="Times New Roman"/>
              </a:rPr>
              <a:t>Петрушка </a:t>
            </a:r>
            <a:r>
              <a:rPr lang="ru-RU" sz="3200" dirty="0">
                <a:latin typeface="Times New Roman"/>
                <a:ea typeface="Times New Roman"/>
              </a:rPr>
              <a:t>- </a:t>
            </a:r>
            <a:r>
              <a:rPr lang="ru-RU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герой, персонаж</a:t>
            </a:r>
            <a:endParaRPr lang="ru-RU" sz="3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indent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None/>
              <a:tabLst>
                <a:tab pos="457200" algn="l"/>
              </a:tabLst>
            </a:pPr>
            <a:r>
              <a:rPr lang="ru-RU" sz="3200" b="1" i="1" dirty="0" smtClean="0">
                <a:latin typeface="Times New Roman"/>
                <a:ea typeface="Times New Roman"/>
              </a:rPr>
              <a:t>Зрители </a:t>
            </a:r>
            <a:r>
              <a:rPr lang="ru-RU" sz="3200" i="1" dirty="0">
                <a:latin typeface="Times New Roman"/>
                <a:ea typeface="Times New Roman"/>
              </a:rPr>
              <a:t>-  публика, народ</a:t>
            </a:r>
            <a:endParaRPr lang="ru-RU" sz="3200" dirty="0">
              <a:latin typeface="Times New Roman"/>
              <a:ea typeface="Times New Roman"/>
            </a:endParaRPr>
          </a:p>
          <a:p>
            <a:pPr marL="0" lvl="0" indent="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None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20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None/>
              <a:tabLst>
                <a:tab pos="457200" algn="l"/>
              </a:tabLst>
            </a:pPr>
            <a:endParaRPr lang="ru-RU" sz="32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811867"/>
            <a:ext cx="10134600" cy="3268131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Домашнее задание: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написать сочинение-описание по картине Л. </a:t>
            </a:r>
            <a:r>
              <a:rPr lang="ru-RU" sz="3600" dirty="0" err="1" smtClean="0"/>
              <a:t>Соломаткина</a:t>
            </a:r>
            <a:r>
              <a:rPr lang="ru-RU" sz="3600" dirty="0" smtClean="0"/>
              <a:t> «Петрушка»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u="sng" dirty="0">
                <a:hlinkClick r:id="rId2"/>
              </a:rPr>
              <a:t>https://ar.culture.ru/ru/subject/l-i-solomatkin-petrushka</a:t>
            </a:r>
            <a:r>
              <a:rPr lang="ru-RU" dirty="0"/>
              <a:t> 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6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3519760"/>
          </a:xfrm>
        </p:spPr>
        <p:txBody>
          <a:bodyPr/>
          <a:lstStyle/>
          <a:p>
            <a:pPr algn="l"/>
            <a:r>
              <a:rPr lang="ru-RU" dirty="0" smtClean="0"/>
              <a:t>СПАСИБО ЗА УРОК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2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492882"/>
              </p:ext>
            </p:extLst>
          </p:nvPr>
        </p:nvGraphicFramePr>
        <p:xfrm>
          <a:off x="947208" y="650346"/>
          <a:ext cx="9926638" cy="6207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Документ" r:id="rId4" imgW="9926598" imgH="5436671" progId="Word.Document.12">
                  <p:embed/>
                </p:oleObj>
              </mc:Choice>
              <mc:Fallback>
                <p:oleObj name="Документ" r:id="rId4" imgW="9926598" imgH="543667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7208" y="650346"/>
                        <a:ext cx="9926638" cy="6207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 отр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1923" y="968581"/>
            <a:ext cx="9868390" cy="55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559800" y="-6752"/>
            <a:ext cx="3505200" cy="563708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Леонид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Соломаткин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«Петрушка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1882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6144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8000"/>
            <a:ext cx="4334933" cy="575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7933" y="1676399"/>
            <a:ext cx="53086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3200" dirty="0">
                <a:solidFill>
                  <a:prstClr val="black"/>
                </a:solidFill>
                <a:latin typeface="Trebuchet MS"/>
              </a:rPr>
              <a:t>Леонид Иванович </a:t>
            </a:r>
            <a:r>
              <a:rPr lang="ru-RU" sz="3200" dirty="0" err="1">
                <a:solidFill>
                  <a:prstClr val="black"/>
                </a:solidFill>
                <a:latin typeface="Trebuchet MS"/>
              </a:rPr>
              <a:t>Соломаткин</a:t>
            </a:r>
            <a:r>
              <a:rPr lang="ru-RU" sz="3200" dirty="0">
                <a:solidFill>
                  <a:prstClr val="black"/>
                </a:solidFill>
                <a:latin typeface="Trebuchet MS"/>
              </a:rPr>
              <a:t> </a:t>
            </a:r>
            <a:endParaRPr lang="ru-RU" sz="3200" dirty="0" smtClean="0">
              <a:solidFill>
                <a:prstClr val="black"/>
              </a:solidFill>
              <a:latin typeface="Trebuchet MS"/>
            </a:endParaRPr>
          </a:p>
          <a:p>
            <a:pPr lvl="0" defTabSz="91440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3200" dirty="0" smtClean="0">
                <a:solidFill>
                  <a:prstClr val="black"/>
                </a:solidFill>
                <a:latin typeface="Trebuchet MS"/>
              </a:rPr>
              <a:t>(</a:t>
            </a:r>
            <a:r>
              <a:rPr lang="ru-RU" sz="3200" dirty="0">
                <a:solidFill>
                  <a:prstClr val="black"/>
                </a:solidFill>
                <a:latin typeface="Trebuchet MS"/>
              </a:rPr>
              <a:t>1837–1883) — русский художник середины XIX </a:t>
            </a:r>
            <a:r>
              <a:rPr lang="ru-RU" sz="3200" dirty="0" smtClean="0">
                <a:solidFill>
                  <a:prstClr val="black"/>
                </a:solidFill>
                <a:latin typeface="Trebuchet MS"/>
              </a:rPr>
              <a:t>века.</a:t>
            </a:r>
            <a:endParaRPr lang="ru-RU" sz="3200" dirty="0">
              <a:solidFill>
                <a:prstClr val="black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559800" y="-6752"/>
            <a:ext cx="3505200" cy="563708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Леонид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Соломаткин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«Петрушка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1882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61445" cy="6858000"/>
          </a:xfrm>
        </p:spPr>
      </p:pic>
    </p:spTree>
    <p:extLst>
      <p:ext uri="{BB962C8B-B14F-4D97-AF65-F5344CB8AC3E}">
        <p14:creationId xmlns:p14="http://schemas.microsoft.com/office/powerpoint/2010/main" val="193451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2963" y="639316"/>
            <a:ext cx="8610600" cy="1293028"/>
          </a:xfrm>
        </p:spPr>
        <p:txBody>
          <a:bodyPr>
            <a:normAutofit/>
          </a:bodyPr>
          <a:lstStyle/>
          <a:p>
            <a:pPr algn="l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План Сочинения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51985186"/>
              </p:ext>
            </p:extLst>
          </p:nvPr>
        </p:nvGraphicFramePr>
        <p:xfrm>
          <a:off x="685799" y="2302933"/>
          <a:ext cx="9457267" cy="3945308"/>
        </p:xfrm>
        <a:graphic>
          <a:graphicData uri="http://schemas.openxmlformats.org/drawingml/2006/table">
            <a:tbl>
              <a:tblPr/>
              <a:tblGrid>
                <a:gridCol w="9457267"/>
              </a:tblGrid>
              <a:tr h="3945308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3600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Слово о художнике и его картине.</a:t>
                      </a:r>
                      <a:endParaRPr lang="ru-RU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3600" dirty="0">
                          <a:effectLst/>
                          <a:latin typeface="Times New Roman"/>
                          <a:ea typeface="Times New Roman"/>
                        </a:rPr>
                        <a:t>Веселый Петрушка.</a:t>
                      </a:r>
                    </a:p>
                    <a:p>
                      <a:pPr marL="342900" lvl="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3600" dirty="0">
                          <a:effectLst/>
                          <a:latin typeface="Times New Roman"/>
                          <a:ea typeface="Times New Roman"/>
                        </a:rPr>
                        <a:t>Внимательные зрители.</a:t>
                      </a:r>
                    </a:p>
                    <a:p>
                      <a:pPr marL="342900" lvl="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3600" dirty="0">
                          <a:effectLst/>
                          <a:latin typeface="Times New Roman"/>
                          <a:ea typeface="Times New Roman"/>
                        </a:rPr>
                        <a:t>Яркий колорит.</a:t>
                      </a:r>
                    </a:p>
                    <a:p>
                      <a:pPr marL="342900" lvl="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Настроение, которое создаёт картина.</a:t>
                      </a:r>
                      <a:endParaRPr lang="ru-RU" sz="3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345" marR="563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559800" y="-6752"/>
            <a:ext cx="3505200" cy="563708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Леонид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Соломаткин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«Петрушка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1882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61445" cy="6858000"/>
          </a:xfrm>
        </p:spPr>
      </p:pic>
    </p:spTree>
    <p:extLst>
      <p:ext uri="{BB962C8B-B14F-4D97-AF65-F5344CB8AC3E}">
        <p14:creationId xmlns:p14="http://schemas.microsoft.com/office/powerpoint/2010/main" val="193451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34" y="0"/>
            <a:ext cx="97027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342</TotalTime>
  <Words>51</Words>
  <Application>Microsoft Office PowerPoint</Application>
  <PresentationFormat>Произвольный</PresentationFormat>
  <Paragraphs>22</Paragraphs>
  <Slides>13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След самолета</vt:lpstr>
      <vt:lpstr>Документ</vt:lpstr>
      <vt:lpstr>Урок развития речи 6 класс      Кадышева Т. М., учитель русского языка и литературы, МБОУ «Лянторская СОШ№4»</vt:lpstr>
      <vt:lpstr>Презентация PowerPoint</vt:lpstr>
      <vt:lpstr>Презентация PowerPoint</vt:lpstr>
      <vt:lpstr>Леонид Соломаткин«Петрушка» 1882 г.</vt:lpstr>
      <vt:lpstr>Презентация PowerPoint</vt:lpstr>
      <vt:lpstr>Леонид Соломаткин«Петрушка» 1882 г.</vt:lpstr>
      <vt:lpstr>План Сочинения</vt:lpstr>
      <vt:lpstr>Леонид Соломаткин«Петрушка» 1882 г.</vt:lpstr>
      <vt:lpstr>Презентация PowerPoint</vt:lpstr>
      <vt:lpstr>Леонид Соломаткин«Петрушка» 1882 г.</vt:lpstr>
      <vt:lpstr>Мастерская словотворчества</vt:lpstr>
      <vt:lpstr>Домашнее задание:   написать сочинение-описание по картине Л. Соломаткина «Петрушка»  https://ar.culture.ru/ru/subject/l-i-solomatkin-petrushka   </vt:lpstr>
      <vt:lpstr>СПАСИБО ЗА УРОК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Сочинение-описание картины Л.Соломаткина «Петрушка». Сбор материала</dc:title>
  <dc:creator>Елизавета Волоколамцева</dc:creator>
  <cp:lastModifiedBy>Надежда Пронская</cp:lastModifiedBy>
  <cp:revision>34</cp:revision>
  <dcterms:created xsi:type="dcterms:W3CDTF">2025-03-09T14:19:00Z</dcterms:created>
  <dcterms:modified xsi:type="dcterms:W3CDTF">2026-03-04T13:48:38Z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31E6F81A0056448380A5324E7B7229F1_12</vt:lpwstr>
  </property>
  <property fmtid="{D5CDD505-2E9C-101B-9397-08002B2CF9AE}" pid="3" name="KSOProductBuildVer">
    <vt:lpwstr>1049-12.2.0.22549</vt:lpwstr>
  </property>
</Properties>
</file>