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57" r:id="rId5"/>
    <p:sldId id="263" r:id="rId6"/>
    <p:sldId id="258" r:id="rId7"/>
    <p:sldId id="270" r:id="rId8"/>
    <p:sldId id="271" r:id="rId9"/>
    <p:sldId id="266" r:id="rId10"/>
    <p:sldId id="269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80" r:id="rId19"/>
    <p:sldId id="25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41" autoAdjust="0"/>
    <p:restoredTop sz="94660"/>
  </p:normalViewPr>
  <p:slideViewPr>
    <p:cSldViewPr>
      <p:cViewPr varScale="1">
        <p:scale>
          <a:sx n="83" d="100"/>
          <a:sy n="83" d="100"/>
        </p:scale>
        <p:origin x="-143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eacher\Desktop\кл. час ко дню науки\день-науки-в-школе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854" y="404664"/>
            <a:ext cx="8902146" cy="621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116632"/>
            <a:ext cx="3456384" cy="1152128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Учитель начальных классов ГБОУ РФМЛИ 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Чувилкина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Елена Юрьевна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г. Владикавказ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72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Teacher\Desktop\загадки\chto-nuzhno-delat-chtoby-nadolgo-sokhranit-pamyat-i-razum78831-1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033463"/>
            <a:ext cx="4762500" cy="479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855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Teacher\Desktop\загадки\albert-einstein-800x45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943" y="1700808"/>
            <a:ext cx="8674541" cy="487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 Black" pitchFamily="34" charset="0"/>
              </a:rPr>
              <a:t>Альберт </a:t>
            </a:r>
            <a:r>
              <a:rPr lang="ru-RU" dirty="0" err="1" smtClean="0">
                <a:latin typeface="Arial Black" pitchFamily="34" charset="0"/>
              </a:rPr>
              <a:t>Энштейн</a:t>
            </a:r>
            <a:endParaRPr lang="ru-RU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436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Utsaah" pitchFamily="34" charset="0"/>
              </a:rPr>
              <a:t>Мышление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Utsaah" pitchFamily="34" charset="0"/>
              </a:rPr>
              <a:t>:</a:t>
            </a:r>
            <a:r>
              <a:rPr lang="ru-RU" dirty="0">
                <a:latin typeface="Times New Roman" pitchFamily="18" charset="0"/>
                <a:cs typeface="Utsaah" pitchFamily="34" charset="0"/>
              </a:rPr>
              <a:t/>
            </a:r>
            <a:br>
              <a:rPr lang="ru-RU" dirty="0">
                <a:latin typeface="Times New Roman" pitchFamily="18" charset="0"/>
                <a:cs typeface="Utsaah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Utsaah" pitchFamily="34" charset="0"/>
              </a:rPr>
              <a:t>- воображение;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Utsaah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Utsaah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Utsaah" pitchFamily="34" charset="0"/>
              </a:rPr>
              <a:t>- умение решать задачи;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Utsaah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Utsaah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Utsaah" pitchFamily="34" charset="0"/>
              </a:rPr>
              <a:t>- знания;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Utsaah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Utsaah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Utsaah" pitchFamily="34" charset="0"/>
              </a:rPr>
              <a:t>- знакомство с тем, как жили и работали изобретатели.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Utsaah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Utsaah" pitchFamily="34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Utsaa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6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354"/>
          </a:xfrm>
        </p:spPr>
        <p:txBody>
          <a:bodyPr>
            <a:normAutofit/>
          </a:bodyPr>
          <a:lstStyle/>
          <a:p>
            <a:pPr>
              <a:spcAft>
                <a:spcPts val="750"/>
              </a:spcAft>
            </a:pPr>
            <a:r>
              <a:rPr lang="ru-RU" sz="6000" b="1" dirty="0">
                <a:solidFill>
                  <a:srgbClr val="00B050"/>
                </a:solidFill>
                <a:latin typeface="Times New Roman"/>
                <a:ea typeface="Times New Roman"/>
              </a:rPr>
              <a:t>Окружающий мир</a:t>
            </a:r>
            <a:r>
              <a:rPr lang="ru-RU" sz="6000" b="1" dirty="0" smtClean="0">
                <a:solidFill>
                  <a:srgbClr val="00B050"/>
                </a:solidFill>
                <a:latin typeface="Times New Roman"/>
                <a:ea typeface="Times New Roman"/>
              </a:rPr>
              <a:t>.</a:t>
            </a:r>
            <a:endParaRPr lang="ru-RU" sz="6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159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15554985" cy="3209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1212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/>
          <a:lstStyle/>
          <a:p>
            <a:pPr marL="57150" fontAlgn="base">
              <a:lnSpc>
                <a:spcPct val="115000"/>
              </a:lnSpc>
              <a:spcAft>
                <a:spcPts val="0"/>
              </a:spcAft>
            </a:pPr>
            <a:r>
              <a:rPr lang="ru-RU" sz="6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Математика.</a:t>
            </a:r>
            <a:r>
              <a:rPr lang="ru-RU" sz="6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8185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/>
          <a:lstStyle/>
          <a:p>
            <a:pPr>
              <a:spcAft>
                <a:spcPts val="750"/>
              </a:spcAft>
            </a:pPr>
            <a:r>
              <a:rPr lang="ru-RU" sz="6600" b="1" dirty="0">
                <a:solidFill>
                  <a:srgbClr val="002060"/>
                </a:solidFill>
                <a:latin typeface="Times New Roman"/>
                <a:ea typeface="Times New Roman"/>
              </a:rPr>
              <a:t>Литература.</a:t>
            </a:r>
            <a:r>
              <a:rPr lang="ru-RU" sz="4000" dirty="0">
                <a:latin typeface="Times New Roman"/>
                <a:ea typeface="Times New Roman"/>
              </a:rPr>
              <a:t/>
            </a:r>
            <a:br>
              <a:rPr lang="ru-RU" sz="4000" dirty="0">
                <a:latin typeface="Times New Roman"/>
                <a:ea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4113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pPr algn="l"/>
            <a:r>
              <a:rPr lang="ru-RU" b="1" dirty="0"/>
              <a:t>Разгадай слова.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Недалеко от нашего дома находится небольшой </a:t>
            </a:r>
            <a:r>
              <a:rPr lang="ru-RU" b="1" dirty="0" smtClean="0"/>
              <a:t>17-18-21-5</a:t>
            </a:r>
            <a:r>
              <a:rPr lang="ru-RU" dirty="0" smtClean="0"/>
              <a:t>, </a:t>
            </a:r>
            <a:r>
              <a:rPr lang="ru-RU" dirty="0"/>
              <a:t>где мы любим купаться. Многие птицы </a:t>
            </a:r>
            <a:r>
              <a:rPr lang="ru-RU" b="1" dirty="0" smtClean="0"/>
              <a:t>16-19-6-15-30-32</a:t>
            </a:r>
            <a:r>
              <a:rPr lang="ru-RU" dirty="0" smtClean="0"/>
              <a:t> </a:t>
            </a:r>
            <a:r>
              <a:rPr lang="ru-RU" dirty="0"/>
              <a:t>улетают в теплые края. Все </a:t>
            </a:r>
            <a:r>
              <a:rPr lang="ru-RU" b="1" dirty="0" smtClean="0"/>
              <a:t>5-6-20-10 </a:t>
            </a:r>
            <a:r>
              <a:rPr lang="ru-RU" dirty="0" smtClean="0"/>
              <a:t>из </a:t>
            </a:r>
            <a:r>
              <a:rPr lang="ru-RU" dirty="0"/>
              <a:t>нашего класса пошли на </a:t>
            </a:r>
            <a:r>
              <a:rPr lang="ru-RU" dirty="0" smtClean="0"/>
              <a:t>экскурсию.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3941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Teacher\Desktop\кл. час ко дню науки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20688"/>
            <a:ext cx="5544617" cy="554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3265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4480" y="0"/>
            <a:ext cx="919848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0324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8154" y="0"/>
            <a:ext cx="9192153" cy="6894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8345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1426"/>
            <a:ext cx="9144000" cy="597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8694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eacher\Desktop\кл. час ко дню науки\исследователь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275"/>
            <a:ext cx="7010400" cy="677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23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382"/>
            <a:ext cx="8424936" cy="6812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1521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6260" y="980728"/>
            <a:ext cx="9577064" cy="538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455" y="-27384"/>
            <a:ext cx="201622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9306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eacher\Desktop\загадки\d688025fe5164a10b75bfe8c173291e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394176" cy="359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Teacher\Desktop\загадки\humanoidkaist0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5108" y="2996952"/>
            <a:ext cx="5592878" cy="372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3648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 Black" pitchFamily="34" charset="0"/>
                <a:cs typeface="Utsaah" pitchFamily="34" charset="0"/>
              </a:rPr>
              <a:t>Есть очень важный навык, </a:t>
            </a:r>
            <a:br>
              <a:rPr lang="ru-RU" dirty="0">
                <a:solidFill>
                  <a:srgbClr val="002060"/>
                </a:solidFill>
                <a:latin typeface="Arial Black" pitchFamily="34" charset="0"/>
                <a:cs typeface="Utsaah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 Black" pitchFamily="34" charset="0"/>
                <a:cs typeface="Utsaah" pitchFamily="34" charset="0"/>
              </a:rPr>
              <a:t>не подвластный роботам – </a:t>
            </a:r>
            <a:r>
              <a:rPr lang="ru-RU" dirty="0">
                <a:solidFill>
                  <a:srgbClr val="C00000"/>
                </a:solidFill>
                <a:latin typeface="Arial Black" pitchFamily="34" charset="0"/>
                <a:cs typeface="Utsaah" pitchFamily="34" charset="0"/>
              </a:rPr>
              <a:t>мышление</a:t>
            </a:r>
            <a:r>
              <a:rPr lang="ru-RU" dirty="0">
                <a:solidFill>
                  <a:srgbClr val="C00000"/>
                </a:solidFill>
                <a:cs typeface="Utsaah" pitchFamily="34" charset="0"/>
              </a:rPr>
              <a:t>.</a:t>
            </a:r>
            <a:endParaRPr lang="ru-RU" dirty="0">
              <a:cs typeface="Utsaa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510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-28374"/>
            <a:ext cx="5173726" cy="6912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06458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24</Words>
  <Application>Microsoft Office PowerPoint</Application>
  <PresentationFormat>Экран (4:3)</PresentationFormat>
  <Paragraphs>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Учитель начальных классов ГБОУ РФМЛИ   Чувилкина Елена Юрьевна г. Владикавказ</vt:lpstr>
      <vt:lpstr>Слайд 2</vt:lpstr>
      <vt:lpstr>Слайд 3</vt:lpstr>
      <vt:lpstr>Слайд 4</vt:lpstr>
      <vt:lpstr>Слайд 5</vt:lpstr>
      <vt:lpstr>Слайд 6</vt:lpstr>
      <vt:lpstr>Слайд 7</vt:lpstr>
      <vt:lpstr>Есть очень важный навык,  не подвластный роботам – мышление.</vt:lpstr>
      <vt:lpstr>Слайд 9</vt:lpstr>
      <vt:lpstr>Слайд 10</vt:lpstr>
      <vt:lpstr>Альберт Энштейн</vt:lpstr>
      <vt:lpstr>Мышление: - воображение; - умение решать задачи; - знания; - знакомство с тем, как жили и работали изобретатели. </vt:lpstr>
      <vt:lpstr>Окружающий мир.</vt:lpstr>
      <vt:lpstr>Слайд 14</vt:lpstr>
      <vt:lpstr>Математика.  </vt:lpstr>
      <vt:lpstr>Литература. </vt:lpstr>
      <vt:lpstr>Разгадай слова. Недалеко от нашего дома находится небольшой 17-18-21-5, где мы любим купаться. Многие птицы 16-19-6-15-30-32 улетают в теплые края. Все 5-6-20-10 из нашего класса пошли на экскурсию.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Teacher</dc:creator>
  <cp:lastModifiedBy>Asus</cp:lastModifiedBy>
  <cp:revision>11</cp:revision>
  <dcterms:created xsi:type="dcterms:W3CDTF">2018-01-31T06:17:34Z</dcterms:created>
  <dcterms:modified xsi:type="dcterms:W3CDTF">2026-02-21T15:14:13Z</dcterms:modified>
</cp:coreProperties>
</file>