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61EB7F2-19F2-4B6C-8833-20FEA695D3B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1898044-B400-47E4-8BA3-3E1B5B28D21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2B47AA4-D504-4495-B27D-A80ED2E93F1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8F516D0-0B0B-41A9-BF4D-C1D94F83727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85FB889-1BE0-4194-BA59-4225D2F7F4A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35CC6A7-00B7-4B7E-AF54-B2A3C1A3ACD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3B15B9B-04CC-4D68-809F-C30884BCF02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6BE15A2-41C7-4DD1-8594-50C75DD6D86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E0693D3-DC91-42AE-BDCF-C5877447515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3F49009-CE04-41A5-BE2C-F68208F27D0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650CC83-F5E2-45BD-B2C0-CB2EE276CD9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47BFCB1-1706-419D-B582-6D30C2593C8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8310DC7-6E68-447C-8F5F-18FE2A30486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B8660B2-5736-41C7-8600-A153B6A0CC7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B977D47-3701-4D40-AF5B-2E37006C6C8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301429D-C62B-469F-90D0-A127F585525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9779ECD-CC06-45CA-93D2-CFCFD7B505A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5D36CDF-9EEE-4548-BC5E-145D96F8B59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6B9045D-14FC-4F4A-88EB-97C82CB0B41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A3F0FFF-93CA-4480-A32E-0C3C0C65BBB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C619093-3BAF-44DA-9C44-1F8FF9E1BC0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CB40103-93E5-419F-B2D0-2AB5CFB1BE9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C1892EA-DCD3-4883-BA46-58E61973862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067F62A-D4C3-403D-BDA4-685A89515BD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A1E787F-63FC-4414-9598-2B5FCF7FBF2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E0FD395-2AAE-4493-9F00-9B15D481AAA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84C4ECE-9155-42B3-A841-8D07594196C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A088601-9D2F-4A5B-B9EA-57D4743FD81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F06E99D-02CB-498C-8461-2B7A42A16AA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699E393-6431-42D0-ADA5-4306BFECD3F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CE6EF14-1514-40CD-A4E0-1742EF22A7F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C36B3BB-C513-46E7-94B5-144FD794234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A145C3D-E9BC-49D8-9681-1010EC8799A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3B4A10E-9DD4-44B5-8028-18E33ECDAAC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2BF55C2-4EBB-4AB2-9677-F481B2FDD38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1AA05C2-EF2B-405F-AA3D-F9AFBFF76D4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B26EB28-4B0F-4D05-A847-059D1773CAF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83C4B5E-BDC6-43A1-BAE2-D7AA0271B8F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ECE82FF-F063-4AB1-8652-92E8C6606EC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1E30720-778F-43DF-879D-796FBF58BF4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E4F169E-0020-4C9F-A2A3-6D83AC2B9F8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EE17A93-9D1C-4513-BED9-ED475D06E3D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F084C37-E182-448B-9639-9F7FF24A7B3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E74447CC-2E45-4C47-BB09-638BC653467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1768506-A329-44B2-8F9D-8D0FEC42308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FE33D2D7-15E9-4B48-B2FD-70CF06FF373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BFE1BDE5-C2ED-44A5-968F-4882B7508FF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0A47480A-1624-48B6-851C-255FAC0D32C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4DEB9D0B-0A03-47B2-BA5B-5DE80A6EA8A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7288819E-54BE-4DEA-A4D6-73EECE4A065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E532CD3D-6689-4237-87B9-74A99B1C9EE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970B812B-F94C-4D74-B987-F7A5BA5F52A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3B4F8693-ED19-40F0-8F22-01747260A21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09F429F9-FCAD-4E2E-953B-CE5AC7EB24C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C6A14C49-59AB-4751-831A-8A9CEC241EF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2CDD56E-B915-425A-9EFF-B2DFD53318F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7809DF93-12E4-4857-820D-C7E788817E2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6B3C8DF-DFBE-41BD-BC7F-FC5BFCB8263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2620FCC-C780-4E59-A67E-0F8689E5CFA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0C42074-92EC-4CB3-8C0F-258A9D5F063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7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000" b="0" strike="noStrike" spc="-1">
                <a:solidFill>
                  <a:srgbClr val="90C226"/>
                </a:solidFill>
                <a:latin typeface="Trebuchet MS"/>
              </a:rPr>
              <a:t>Образец заголовка</a:t>
            </a:r>
            <a:endParaRPr lang="en-US" sz="40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808080"/>
                </a:solidFill>
                <a:latin typeface="Trebuchet MS"/>
              </a:rPr>
              <a:t>Образец текста</a:t>
            </a:r>
            <a:endParaRPr lang="en-US" sz="20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1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8B8B8B"/>
                </a:solidFill>
                <a:latin typeface="Trebuchet MS"/>
              </a:rPr>
              <a:t>&lt;дата/время&gt;</a:t>
            </a:r>
            <a:endParaRPr lang="ru-RU" sz="900" b="0" strike="noStrike" spc="-1"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2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5" name="PlaceHolder 5"/>
          <p:cNvSpPr>
            <a:spLocks noGrp="1"/>
          </p:cNvSpPr>
          <p:nvPr>
            <p:ph type="sldNum" idx="3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900" b="0" strike="noStrike" spc="-1">
                <a:solidFill>
                  <a:srgbClr val="90C226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1390201-ED62-49CF-8D97-63D43AD3C56E}" type="slidenum">
              <a:rPr lang="ru-RU" sz="900" b="0" strike="noStrike" spc="-1">
                <a:solidFill>
                  <a:srgbClr val="90C226"/>
                </a:solidFill>
                <a:latin typeface="Trebuchet MS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53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4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5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6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7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8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9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0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1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2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77160" y="1498680"/>
            <a:ext cx="3854160" cy="1278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0" strike="noStrike" spc="-1">
                <a:solidFill>
                  <a:srgbClr val="90C226"/>
                </a:solidFill>
                <a:latin typeface="Trebuchet MS"/>
              </a:rPr>
              <a:t>Образец заголовка</a:t>
            </a:r>
            <a:endParaRPr lang="en-US" sz="20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760640" y="514800"/>
            <a:ext cx="4513320" cy="5526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743040" lvl="1" indent="-2858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  <a:endParaRPr lang="en-US" sz="1600" b="0" strike="noStrike" spc="-1">
              <a:solidFill>
                <a:srgbClr val="404040"/>
              </a:solidFill>
              <a:latin typeface="Trebuchet MS"/>
            </a:endParaRPr>
          </a:p>
          <a:p>
            <a:pPr marL="1143000" lvl="2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  <a:endParaRPr lang="en-US" sz="1400" b="0" strike="noStrike" spc="-1">
              <a:solidFill>
                <a:srgbClr val="404040"/>
              </a:solidFill>
              <a:latin typeface="Trebuchet MS"/>
            </a:endParaRPr>
          </a:p>
          <a:p>
            <a:pPr marL="1600200" lvl="3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  <a:endParaRPr lang="en-US" sz="1200" b="0" strike="noStrike" spc="-1">
              <a:solidFill>
                <a:srgbClr val="404040"/>
              </a:solidFill>
              <a:latin typeface="Trebuchet MS"/>
            </a:endParaRPr>
          </a:p>
          <a:p>
            <a:pPr marL="2057400" lvl="4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  <a:endParaRPr lang="en-US" sz="1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77160" y="2777040"/>
            <a:ext cx="3854160" cy="2584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lang="en-US" sz="14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dt" idx="4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8B8B8B"/>
                </a:solidFill>
                <a:latin typeface="Trebuchet MS"/>
              </a:rPr>
              <a:t>&lt;дата/время&gt;</a:t>
            </a:r>
            <a:endParaRPr lang="ru-RU" sz="900" b="0" strike="noStrike" spc="-1">
              <a:latin typeface="Times New Roman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ftr" idx="5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8" name="PlaceHolder 6"/>
          <p:cNvSpPr>
            <a:spLocks noGrp="1"/>
          </p:cNvSpPr>
          <p:nvPr>
            <p:ph type="sldNum" idx="6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900" b="0" strike="noStrike" spc="-1">
                <a:solidFill>
                  <a:srgbClr val="90C226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2174F62-ADBF-44E8-ACEC-B98FF8B19407}" type="slidenum">
              <a:rPr lang="ru-RU" sz="900" b="0" strike="noStrike" spc="-1">
                <a:solidFill>
                  <a:srgbClr val="90C226"/>
                </a:solidFill>
                <a:latin typeface="Trebuchet MS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06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07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08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9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0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1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2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3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4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5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Образец заголовка</a:t>
            </a:r>
            <a:endParaRPr lang="en-US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743040" lvl="1" indent="-2858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  <a:endParaRPr lang="en-US" sz="1600" b="0" strike="noStrike" spc="-1">
              <a:solidFill>
                <a:srgbClr val="404040"/>
              </a:solidFill>
              <a:latin typeface="Trebuchet MS"/>
            </a:endParaRPr>
          </a:p>
          <a:p>
            <a:pPr marL="1143000" lvl="2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  <a:endParaRPr lang="en-US" sz="1400" b="0" strike="noStrike" spc="-1">
              <a:solidFill>
                <a:srgbClr val="404040"/>
              </a:solidFill>
              <a:latin typeface="Trebuchet MS"/>
            </a:endParaRPr>
          </a:p>
          <a:p>
            <a:pPr marL="1600200" lvl="3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  <a:endParaRPr lang="en-US" sz="1200" b="0" strike="noStrike" spc="-1">
              <a:solidFill>
                <a:srgbClr val="404040"/>
              </a:solidFill>
              <a:latin typeface="Trebuchet MS"/>
            </a:endParaRPr>
          </a:p>
          <a:p>
            <a:pPr marL="2057400" lvl="4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  <a:endParaRPr lang="en-US" sz="1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dt" idx="7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8B8B8B"/>
                </a:solidFill>
                <a:latin typeface="Trebuchet MS"/>
              </a:rPr>
              <a:t>&lt;дата/время&gt;</a:t>
            </a:r>
            <a:endParaRPr lang="ru-RU" sz="900" b="0" strike="noStrike" spc="-1">
              <a:latin typeface="Times New Roman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ftr" idx="8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0" name="PlaceHolder 5"/>
          <p:cNvSpPr>
            <a:spLocks noGrp="1"/>
          </p:cNvSpPr>
          <p:nvPr>
            <p:ph type="sldNum" idx="9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900" b="0" strike="noStrike" spc="-1">
                <a:solidFill>
                  <a:srgbClr val="90C226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7CD0E82-8DB3-4CDE-8B92-1BDFA7188E33}" type="slidenum">
              <a:rPr lang="ru-RU" sz="900" b="0" strike="noStrike" spc="-1">
                <a:solidFill>
                  <a:srgbClr val="90C226"/>
                </a:solidFill>
                <a:latin typeface="Trebuchet MS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58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59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60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1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2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3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4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5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6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7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Образец заголовка</a:t>
            </a:r>
            <a:endParaRPr lang="en-US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743040" lvl="1" indent="-2858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  <a:endParaRPr lang="en-US" sz="1600" b="0" strike="noStrike" spc="-1">
              <a:solidFill>
                <a:srgbClr val="404040"/>
              </a:solidFill>
              <a:latin typeface="Trebuchet MS"/>
            </a:endParaRPr>
          </a:p>
          <a:p>
            <a:pPr marL="1143000" lvl="2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  <a:endParaRPr lang="en-US" sz="1400" b="0" strike="noStrike" spc="-1">
              <a:solidFill>
                <a:srgbClr val="404040"/>
              </a:solidFill>
              <a:latin typeface="Trebuchet MS"/>
            </a:endParaRPr>
          </a:p>
          <a:p>
            <a:pPr marL="1600200" lvl="3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  <a:endParaRPr lang="en-US" sz="1200" b="0" strike="noStrike" spc="-1">
              <a:solidFill>
                <a:srgbClr val="404040"/>
              </a:solidFill>
              <a:latin typeface="Trebuchet MS"/>
            </a:endParaRPr>
          </a:p>
          <a:p>
            <a:pPr marL="2057400" lvl="4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  <a:endParaRPr lang="en-US" sz="1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509004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743040" lvl="1" indent="-2858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  <a:endParaRPr lang="en-US" sz="1600" b="0" strike="noStrike" spc="-1">
              <a:solidFill>
                <a:srgbClr val="404040"/>
              </a:solidFill>
              <a:latin typeface="Trebuchet MS"/>
            </a:endParaRPr>
          </a:p>
          <a:p>
            <a:pPr marL="1143000" lvl="2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  <a:endParaRPr lang="en-US" sz="1400" b="0" strike="noStrike" spc="-1">
              <a:solidFill>
                <a:srgbClr val="404040"/>
              </a:solidFill>
              <a:latin typeface="Trebuchet MS"/>
            </a:endParaRPr>
          </a:p>
          <a:p>
            <a:pPr marL="1600200" lvl="3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  <a:endParaRPr lang="en-US" sz="1200" b="0" strike="noStrike" spc="-1">
              <a:solidFill>
                <a:srgbClr val="404040"/>
              </a:solidFill>
              <a:latin typeface="Trebuchet MS"/>
            </a:endParaRPr>
          </a:p>
          <a:p>
            <a:pPr marL="2057400" lvl="4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  <a:endParaRPr lang="en-US" sz="1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dt" idx="10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8B8B8B"/>
                </a:solidFill>
                <a:latin typeface="Trebuchet MS"/>
              </a:rPr>
              <a:t>&lt;дата/время&gt;</a:t>
            </a:r>
            <a:endParaRPr lang="ru-RU" sz="900" b="0" strike="noStrike" spc="-1">
              <a:latin typeface="Times New Roman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ftr" idx="11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73" name="PlaceHolder 6"/>
          <p:cNvSpPr>
            <a:spLocks noGrp="1"/>
          </p:cNvSpPr>
          <p:nvPr>
            <p:ph type="sldNum" idx="12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900" b="0" strike="noStrike" spc="-1">
                <a:solidFill>
                  <a:srgbClr val="90C226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1716161-3F65-4DDF-89F1-E71871F01403}" type="slidenum">
              <a:rPr lang="ru-RU" sz="900" b="0" strike="noStrike" spc="-1">
                <a:solidFill>
                  <a:srgbClr val="90C226"/>
                </a:solidFill>
                <a:latin typeface="Trebuchet MS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211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12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13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4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5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6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7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8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9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20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1" name="PlaceHolder 1"/>
          <p:cNvSpPr>
            <a:spLocks noGrp="1"/>
          </p:cNvSpPr>
          <p:nvPr>
            <p:ph type="dt" idx="13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8B8B8B"/>
                </a:solidFill>
                <a:latin typeface="Trebuchet MS"/>
              </a:rPr>
              <a:t>&lt;дата/время&gt;</a:t>
            </a:r>
            <a:endParaRPr lang="ru-RU" sz="900" b="0" strike="noStrike" spc="-1">
              <a:latin typeface="Times New Roman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ftr" idx="14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23" name="PlaceHolder 3"/>
          <p:cNvSpPr>
            <a:spLocks noGrp="1"/>
          </p:cNvSpPr>
          <p:nvPr>
            <p:ph type="sldNum" idx="15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900" b="0" strike="noStrike" spc="-1">
                <a:solidFill>
                  <a:srgbClr val="90C226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BC6FD2B-3103-4B20-898A-297E34963BA3}" type="slidenum">
              <a:rPr lang="ru-RU" sz="900" b="0" strike="noStrike" spc="-1">
                <a:solidFill>
                  <a:srgbClr val="90C226"/>
                </a:solidFill>
                <a:latin typeface="Trebuchet MS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Trebuchet MS"/>
              </a:rPr>
              <a:t>Для правки текста заглавия щёлкните мышью</a:t>
            </a: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/>
          <p:cNvPicPr/>
          <p:nvPr/>
        </p:nvPicPr>
        <p:blipFill>
          <a:blip r:embed="rId2"/>
          <a:stretch/>
        </p:blipFill>
        <p:spPr>
          <a:xfrm>
            <a:off x="4439816" y="-20888"/>
            <a:ext cx="5040560" cy="6878887"/>
          </a:xfrm>
          <a:prstGeom prst="rect">
            <a:avLst/>
          </a:prstGeom>
          <a:ln w="0">
            <a:noFill/>
          </a:ln>
        </p:spPr>
      </p:pic>
      <p:pic>
        <p:nvPicPr>
          <p:cNvPr id="6" name="Рисунок 2"/>
          <p:cNvPicPr/>
          <p:nvPr/>
        </p:nvPicPr>
        <p:blipFill>
          <a:blip r:embed="rId3"/>
          <a:stretch/>
        </p:blipFill>
        <p:spPr>
          <a:xfrm>
            <a:off x="8904312" y="4416123"/>
            <a:ext cx="3287688" cy="2466175"/>
          </a:xfrm>
          <a:prstGeom prst="rect">
            <a:avLst/>
          </a:prstGeom>
          <a:ln w="0">
            <a:noFill/>
          </a:ln>
        </p:spPr>
      </p:pic>
      <p:pic>
        <p:nvPicPr>
          <p:cNvPr id="4" name="Рисунок 1"/>
          <p:cNvPicPr/>
          <p:nvPr/>
        </p:nvPicPr>
        <p:blipFill>
          <a:blip r:embed="rId4"/>
          <a:stretch/>
        </p:blipFill>
        <p:spPr>
          <a:xfrm>
            <a:off x="8904312" y="-20887"/>
            <a:ext cx="3287688" cy="4556146"/>
          </a:xfrm>
          <a:prstGeom prst="rect">
            <a:avLst/>
          </a:prstGeom>
          <a:ln w="0">
            <a:noFill/>
          </a:ln>
        </p:spPr>
      </p:pic>
      <p:pic>
        <p:nvPicPr>
          <p:cNvPr id="5" name="Рисунок 2"/>
          <p:cNvPicPr/>
          <p:nvPr/>
        </p:nvPicPr>
        <p:blipFill>
          <a:blip r:embed="rId5"/>
          <a:stretch/>
        </p:blipFill>
        <p:spPr>
          <a:xfrm>
            <a:off x="-13430" y="0"/>
            <a:ext cx="4597261" cy="6858000"/>
          </a:xfrm>
          <a:prstGeom prst="rect">
            <a:avLst/>
          </a:prstGeom>
          <a:ln w="0">
            <a:noFill/>
          </a:ln>
        </p:spPr>
      </p:pic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83832" y="3140968"/>
            <a:ext cx="4320480" cy="2232248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7400" b="1" strike="noStrike" spc="-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rebuchet MS"/>
              </a:rPr>
              <a:t>Природа Кузбасса</a:t>
            </a:r>
            <a:endParaRPr lang="en-US" sz="7400" b="0" strike="noStrike" spc="-1" dirty="0">
              <a:solidFill>
                <a:schemeClr val="accent3">
                  <a:lumMod val="20000"/>
                  <a:lumOff val="80000"/>
                </a:schemeClr>
              </a:solidFill>
              <a:latin typeface="Trebuchet MS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4727848" y="5517232"/>
            <a:ext cx="4545752" cy="1080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808080"/>
                </a:solidFill>
                <a:latin typeface="Trebuchet MS"/>
              </a:rPr>
              <a:t>Выполнила: </a:t>
            </a:r>
            <a:r>
              <a:rPr lang="ru-RU" sz="2400" b="0" strike="noStrike" spc="-1" dirty="0" smtClean="0">
                <a:solidFill>
                  <a:srgbClr val="808080"/>
                </a:solidFill>
                <a:latin typeface="Trebuchet MS"/>
              </a:rPr>
              <a:t/>
            </a:r>
            <a:br>
              <a:rPr lang="ru-RU" sz="2400" b="0" strike="noStrike" spc="-1" dirty="0" smtClean="0">
                <a:solidFill>
                  <a:srgbClr val="808080"/>
                </a:solidFill>
                <a:latin typeface="Trebuchet MS"/>
              </a:rPr>
            </a:br>
            <a:r>
              <a:rPr lang="ru-RU" sz="2400" b="0" strike="noStrike" spc="-1" dirty="0" smtClean="0">
                <a:solidFill>
                  <a:srgbClr val="808080"/>
                </a:solidFill>
                <a:latin typeface="Trebuchet MS"/>
              </a:rPr>
              <a:t>учитель </a:t>
            </a:r>
            <a:r>
              <a:rPr lang="ru-RU" sz="2400" b="0" strike="noStrike" spc="-1" dirty="0">
                <a:solidFill>
                  <a:srgbClr val="808080"/>
                </a:solidFill>
                <a:latin typeface="Trebuchet MS"/>
              </a:rPr>
              <a:t>МБОУ СОШ №</a:t>
            </a:r>
            <a:r>
              <a:rPr lang="ru-RU" sz="2400" b="0" strike="noStrike" spc="-1" dirty="0" smtClean="0">
                <a:solidFill>
                  <a:srgbClr val="808080"/>
                </a:solidFill>
                <a:latin typeface="Trebuchet MS"/>
              </a:rPr>
              <a:t>32</a:t>
            </a:r>
            <a:br>
              <a:rPr lang="ru-RU" sz="2400" b="0" strike="noStrike" spc="-1" dirty="0" smtClean="0">
                <a:solidFill>
                  <a:srgbClr val="808080"/>
                </a:solidFill>
                <a:latin typeface="Trebuchet MS"/>
              </a:rPr>
            </a:br>
            <a:r>
              <a:rPr lang="ru-RU" sz="2400" b="1" strike="noStrike" spc="-1" dirty="0" err="1" smtClean="0">
                <a:solidFill>
                  <a:srgbClr val="808080"/>
                </a:solidFill>
                <a:latin typeface="Trebuchet MS"/>
              </a:rPr>
              <a:t>Ножнова</a:t>
            </a:r>
            <a:r>
              <a:rPr lang="ru-RU" sz="2400" b="1" strike="noStrike" spc="-1" dirty="0" smtClean="0">
                <a:solidFill>
                  <a:srgbClr val="808080"/>
                </a:solidFill>
                <a:latin typeface="Trebuchet MS"/>
              </a:rPr>
              <a:t> </a:t>
            </a:r>
            <a:r>
              <a:rPr lang="ru-RU" sz="2400" b="1" strike="noStrike" spc="-1" dirty="0">
                <a:solidFill>
                  <a:srgbClr val="808080"/>
                </a:solidFill>
                <a:latin typeface="Trebuchet MS"/>
              </a:rPr>
              <a:t>К.В.</a:t>
            </a:r>
            <a:endParaRPr lang="en-US" sz="2400" b="1" strike="noStrike" spc="-1" dirty="0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Согните лист по линиям, и разрежьте как на картинке</a:t>
            </a:r>
            <a:endParaRPr lang="en-US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87" name="Объект 3"/>
          <p:cNvPicPr/>
          <p:nvPr/>
        </p:nvPicPr>
        <p:blipFill>
          <a:blip r:embed="rId2"/>
          <a:stretch/>
        </p:blipFill>
        <p:spPr>
          <a:xfrm>
            <a:off x="778320" y="1930320"/>
            <a:ext cx="4143600" cy="4467960"/>
          </a:xfrm>
          <a:prstGeom prst="rect">
            <a:avLst/>
          </a:prstGeom>
          <a:ln w="0">
            <a:noFill/>
          </a:ln>
        </p:spPr>
      </p:pic>
      <p:pic>
        <p:nvPicPr>
          <p:cNvPr id="288" name="Рисунок 4"/>
          <p:cNvPicPr/>
          <p:nvPr/>
        </p:nvPicPr>
        <p:blipFill>
          <a:blip r:embed="rId3"/>
          <a:stretch/>
        </p:blipFill>
        <p:spPr>
          <a:xfrm>
            <a:off x="5158440" y="1930320"/>
            <a:ext cx="4744080" cy="4467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Сложите лист и соберите его в книжечку</a:t>
            </a:r>
            <a:endParaRPr lang="en-US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90" name="Объект 3"/>
          <p:cNvPicPr/>
          <p:nvPr/>
        </p:nvPicPr>
        <p:blipFill>
          <a:blip r:embed="rId2"/>
          <a:stretch/>
        </p:blipFill>
        <p:spPr>
          <a:xfrm>
            <a:off x="677160" y="2043360"/>
            <a:ext cx="3719160" cy="4335120"/>
          </a:xfrm>
          <a:prstGeom prst="rect">
            <a:avLst/>
          </a:prstGeom>
          <a:ln w="0">
            <a:noFill/>
          </a:ln>
        </p:spPr>
      </p:pic>
      <p:pic>
        <p:nvPicPr>
          <p:cNvPr id="291" name="Рисунок 4"/>
          <p:cNvPicPr/>
          <p:nvPr/>
        </p:nvPicPr>
        <p:blipFill>
          <a:blip r:embed="rId3"/>
          <a:stretch/>
        </p:blipFill>
        <p:spPr>
          <a:xfrm rot="16200000">
            <a:off x="5208480" y="1321200"/>
            <a:ext cx="4335120" cy="5780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Вырежьте картинки, информацию и вклейте в книжку</a:t>
            </a:r>
            <a:endParaRPr lang="en-US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93" name="Объект 3"/>
          <p:cNvPicPr/>
          <p:nvPr/>
        </p:nvPicPr>
        <p:blipFill>
          <a:blip r:embed="rId2"/>
          <a:stretch/>
        </p:blipFill>
        <p:spPr>
          <a:xfrm>
            <a:off x="677160" y="1998360"/>
            <a:ext cx="4098600" cy="4513680"/>
          </a:xfrm>
          <a:prstGeom prst="rect">
            <a:avLst/>
          </a:prstGeom>
          <a:ln w="0">
            <a:noFill/>
          </a:ln>
        </p:spPr>
      </p:pic>
      <p:pic>
        <p:nvPicPr>
          <p:cNvPr id="294" name="Рисунок 4"/>
          <p:cNvPicPr/>
          <p:nvPr/>
        </p:nvPicPr>
        <p:blipFill>
          <a:blip r:embed="rId3"/>
          <a:stretch/>
        </p:blipFill>
        <p:spPr>
          <a:xfrm>
            <a:off x="4975560" y="1998360"/>
            <a:ext cx="4608000" cy="4513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Рисунок 1"/>
          <p:cNvPicPr/>
          <p:nvPr/>
        </p:nvPicPr>
        <p:blipFill>
          <a:blip r:embed="rId2"/>
          <a:stretch/>
        </p:blipFill>
        <p:spPr>
          <a:xfrm>
            <a:off x="447480" y="116280"/>
            <a:ext cx="3304080" cy="4405680"/>
          </a:xfrm>
          <a:prstGeom prst="rect">
            <a:avLst/>
          </a:prstGeom>
          <a:ln w="0">
            <a:noFill/>
          </a:ln>
        </p:spPr>
      </p:pic>
      <p:pic>
        <p:nvPicPr>
          <p:cNvPr id="296" name="Рисунок 2"/>
          <p:cNvPicPr/>
          <p:nvPr/>
        </p:nvPicPr>
        <p:blipFill>
          <a:blip r:embed="rId3"/>
          <a:stretch/>
        </p:blipFill>
        <p:spPr>
          <a:xfrm>
            <a:off x="4467960" y="116280"/>
            <a:ext cx="5143320" cy="4289400"/>
          </a:xfrm>
          <a:prstGeom prst="rect">
            <a:avLst/>
          </a:prstGeom>
          <a:ln w="0">
            <a:noFill/>
          </a:ln>
        </p:spPr>
      </p:pic>
      <p:pic>
        <p:nvPicPr>
          <p:cNvPr id="297" name="Рисунок 3"/>
          <p:cNvPicPr/>
          <p:nvPr/>
        </p:nvPicPr>
        <p:blipFill>
          <a:blip r:embed="rId4"/>
          <a:stretch/>
        </p:blipFill>
        <p:spPr>
          <a:xfrm>
            <a:off x="2250000" y="2795760"/>
            <a:ext cx="5143320" cy="4061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Рисунок 1"/>
          <p:cNvPicPr/>
          <p:nvPr/>
        </p:nvPicPr>
        <p:blipFill>
          <a:blip r:embed="rId2"/>
          <a:stretch/>
        </p:blipFill>
        <p:spPr>
          <a:xfrm>
            <a:off x="0" y="0"/>
            <a:ext cx="10709640" cy="6891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 rot="10800000">
            <a:off x="988200" y="822240"/>
            <a:ext cx="3543120" cy="67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2918520" y="514800"/>
            <a:ext cx="6355080" cy="5526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5500" lnSpcReduction="10000"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>
                <a:solidFill>
                  <a:srgbClr val="404040"/>
                </a:solidFill>
                <a:latin typeface="Trebuchet MS"/>
              </a:rPr>
              <a:t>- Забирай весь мусор с собой с пикника.</a:t>
            </a: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>
                <a:solidFill>
                  <a:srgbClr val="404040"/>
                </a:solidFill>
                <a:latin typeface="Trebuchet MS"/>
              </a:rPr>
              <a:t>- Не пользуйся одноразовыми пакета и посудой.</a:t>
            </a: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>
                <a:solidFill>
                  <a:srgbClr val="404040"/>
                </a:solidFill>
                <a:latin typeface="Trebuchet MS"/>
              </a:rPr>
              <a:t>- Не разжигай костер в лесу.</a:t>
            </a: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>
                <a:solidFill>
                  <a:srgbClr val="404040"/>
                </a:solidFill>
                <a:latin typeface="Trebuchet MS"/>
              </a:rPr>
              <a:t>- Не рви зря растения и ветки деревьев.</a:t>
            </a: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>
                <a:solidFill>
                  <a:srgbClr val="404040"/>
                </a:solidFill>
                <a:latin typeface="Trebuchet MS"/>
              </a:rPr>
              <a:t>- Выбрасывай мусор только в урны.</a:t>
            </a: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>
                <a:solidFill>
                  <a:srgbClr val="404040"/>
                </a:solidFill>
                <a:latin typeface="Trebuchet MS"/>
              </a:rPr>
              <a:t>- Не забывай выключать свет, если он тебе не нужен.</a:t>
            </a: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>
                <a:solidFill>
                  <a:srgbClr val="404040"/>
                </a:solidFill>
                <a:latin typeface="Trebuchet MS"/>
              </a:rPr>
              <a:t>- Сортируй мусор, сдавай батарейки, бумагу и стекло в специальные пункты приема.</a:t>
            </a: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>
                <a:solidFill>
                  <a:srgbClr val="404040"/>
                </a:solidFill>
                <a:latin typeface="Trebuchet MS"/>
              </a:rPr>
              <a:t>- Не забывай выключать кран с водой, чтобы вода не утекала зря.</a:t>
            </a:r>
            <a:endParaRPr lang="en-US" sz="24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332640" y="1394640"/>
            <a:ext cx="2253240" cy="4220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67" name="Рисунок 4"/>
          <p:cNvPicPr/>
          <p:nvPr/>
        </p:nvPicPr>
        <p:blipFill>
          <a:blip r:embed="rId2"/>
          <a:stretch/>
        </p:blipFill>
        <p:spPr>
          <a:xfrm>
            <a:off x="0" y="1018440"/>
            <a:ext cx="2964600" cy="3769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9703800" cy="858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особо охраняемые природные территории</a:t>
            </a:r>
            <a:endParaRPr lang="en-US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69" name="Объект 3"/>
          <p:cNvPicPr/>
          <p:nvPr/>
        </p:nvPicPr>
        <p:blipFill>
          <a:blip r:embed="rId2"/>
          <a:stretch/>
        </p:blipFill>
        <p:spPr>
          <a:xfrm>
            <a:off x="889200" y="1386000"/>
            <a:ext cx="9187200" cy="5167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2077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71" name="Объект 4"/>
          <p:cNvPicPr/>
          <p:nvPr/>
        </p:nvPicPr>
        <p:blipFill>
          <a:blip r:embed="rId2"/>
          <a:stretch/>
        </p:blipFill>
        <p:spPr>
          <a:xfrm>
            <a:off x="-79920" y="0"/>
            <a:ext cx="4300560" cy="3891960"/>
          </a:xfrm>
          <a:prstGeom prst="rect">
            <a:avLst/>
          </a:prstGeom>
          <a:ln w="0">
            <a:noFill/>
          </a:ln>
        </p:spPr>
      </p:pic>
      <p:pic>
        <p:nvPicPr>
          <p:cNvPr id="272" name="Объект 5"/>
          <p:cNvPicPr/>
          <p:nvPr/>
        </p:nvPicPr>
        <p:blipFill>
          <a:blip r:embed="rId3"/>
          <a:stretch/>
        </p:blipFill>
        <p:spPr>
          <a:xfrm>
            <a:off x="5185800" y="0"/>
            <a:ext cx="4845240" cy="3633840"/>
          </a:xfrm>
          <a:prstGeom prst="rect">
            <a:avLst/>
          </a:prstGeom>
          <a:ln w="0">
            <a:noFill/>
          </a:ln>
        </p:spPr>
      </p:pic>
      <p:pic>
        <p:nvPicPr>
          <p:cNvPr id="273" name="Рисунок 6"/>
          <p:cNvPicPr/>
          <p:nvPr/>
        </p:nvPicPr>
        <p:blipFill>
          <a:blip r:embed="rId4"/>
          <a:stretch/>
        </p:blipFill>
        <p:spPr>
          <a:xfrm>
            <a:off x="1973880" y="3200040"/>
            <a:ext cx="6423480" cy="4817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Рисунок 1"/>
          <p:cNvPicPr/>
          <p:nvPr/>
        </p:nvPicPr>
        <p:blipFill>
          <a:blip r:embed="rId2"/>
          <a:stretch/>
        </p:blipFill>
        <p:spPr>
          <a:xfrm>
            <a:off x="0" y="-138600"/>
            <a:ext cx="9651600" cy="7372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Рисунок 1"/>
          <p:cNvPicPr/>
          <p:nvPr/>
        </p:nvPicPr>
        <p:blipFill>
          <a:blip r:embed="rId2"/>
          <a:stretch/>
        </p:blipFill>
        <p:spPr>
          <a:xfrm>
            <a:off x="0" y="204120"/>
            <a:ext cx="4113000" cy="5699880"/>
          </a:xfrm>
          <a:prstGeom prst="rect">
            <a:avLst/>
          </a:prstGeom>
          <a:ln w="0">
            <a:noFill/>
          </a:ln>
        </p:spPr>
      </p:pic>
      <p:pic>
        <p:nvPicPr>
          <p:cNvPr id="276" name="Рисунок 2"/>
          <p:cNvPicPr/>
          <p:nvPr/>
        </p:nvPicPr>
        <p:blipFill>
          <a:blip r:embed="rId3"/>
          <a:stretch/>
        </p:blipFill>
        <p:spPr>
          <a:xfrm>
            <a:off x="4113360" y="204120"/>
            <a:ext cx="4289400" cy="5595120"/>
          </a:xfrm>
          <a:prstGeom prst="rect">
            <a:avLst/>
          </a:prstGeom>
          <a:ln w="0">
            <a:noFill/>
          </a:ln>
        </p:spPr>
      </p:pic>
      <p:pic>
        <p:nvPicPr>
          <p:cNvPr id="277" name="Рисунок 3"/>
          <p:cNvPicPr/>
          <p:nvPr/>
        </p:nvPicPr>
        <p:blipFill>
          <a:blip r:embed="rId4"/>
          <a:stretch/>
        </p:blipFill>
        <p:spPr>
          <a:xfrm>
            <a:off x="8414640" y="204120"/>
            <a:ext cx="3777120" cy="559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Рисунок 1"/>
          <p:cNvPicPr/>
          <p:nvPr/>
        </p:nvPicPr>
        <p:blipFill>
          <a:blip r:embed="rId2"/>
          <a:stretch/>
        </p:blipFill>
        <p:spPr>
          <a:xfrm>
            <a:off x="116280" y="330840"/>
            <a:ext cx="3366000" cy="4172400"/>
          </a:xfrm>
          <a:prstGeom prst="rect">
            <a:avLst/>
          </a:prstGeom>
          <a:ln w="0">
            <a:noFill/>
          </a:ln>
        </p:spPr>
      </p:pic>
      <p:pic>
        <p:nvPicPr>
          <p:cNvPr id="279" name="Рисунок 2"/>
          <p:cNvPicPr/>
          <p:nvPr/>
        </p:nvPicPr>
        <p:blipFill>
          <a:blip r:embed="rId3"/>
          <a:stretch/>
        </p:blipFill>
        <p:spPr>
          <a:xfrm>
            <a:off x="3020760" y="836640"/>
            <a:ext cx="5056920" cy="3793320"/>
          </a:xfrm>
          <a:prstGeom prst="rect">
            <a:avLst/>
          </a:prstGeom>
          <a:ln w="0">
            <a:noFill/>
          </a:ln>
        </p:spPr>
      </p:pic>
      <p:pic>
        <p:nvPicPr>
          <p:cNvPr id="280" name="Рисунок 3"/>
          <p:cNvPicPr/>
          <p:nvPr/>
        </p:nvPicPr>
        <p:blipFill>
          <a:blip r:embed="rId4"/>
          <a:stretch/>
        </p:blipFill>
        <p:spPr>
          <a:xfrm>
            <a:off x="7616880" y="0"/>
            <a:ext cx="4062600" cy="6094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Рисунок 1"/>
          <p:cNvPicPr/>
          <p:nvPr/>
        </p:nvPicPr>
        <p:blipFill>
          <a:blip r:embed="rId2"/>
          <a:stretch/>
        </p:blipFill>
        <p:spPr>
          <a:xfrm>
            <a:off x="0" y="272520"/>
            <a:ext cx="4079880" cy="3910320"/>
          </a:xfrm>
          <a:prstGeom prst="rect">
            <a:avLst/>
          </a:prstGeom>
          <a:ln w="0">
            <a:noFill/>
          </a:ln>
        </p:spPr>
      </p:pic>
      <p:pic>
        <p:nvPicPr>
          <p:cNvPr id="282" name="Рисунок 2"/>
          <p:cNvPicPr/>
          <p:nvPr/>
        </p:nvPicPr>
        <p:blipFill>
          <a:blip r:embed="rId3"/>
          <a:stretch/>
        </p:blipFill>
        <p:spPr>
          <a:xfrm>
            <a:off x="4080240" y="1234440"/>
            <a:ext cx="3899520" cy="5399640"/>
          </a:xfrm>
          <a:prstGeom prst="rect">
            <a:avLst/>
          </a:prstGeom>
          <a:ln w="0">
            <a:noFill/>
          </a:ln>
        </p:spPr>
      </p:pic>
      <p:pic>
        <p:nvPicPr>
          <p:cNvPr id="283" name="Рисунок 3"/>
          <p:cNvPicPr/>
          <p:nvPr/>
        </p:nvPicPr>
        <p:blipFill>
          <a:blip r:embed="rId4"/>
          <a:stretch/>
        </p:blipFill>
        <p:spPr>
          <a:xfrm>
            <a:off x="7980480" y="0"/>
            <a:ext cx="3903840" cy="5855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Подготовьте свое рабочее место</a:t>
            </a:r>
            <a:endParaRPr lang="en-US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85" name="Объект 3"/>
          <p:cNvPicPr/>
          <p:nvPr/>
        </p:nvPicPr>
        <p:blipFill>
          <a:blip r:embed="rId2"/>
          <a:stretch/>
        </p:blipFill>
        <p:spPr>
          <a:xfrm rot="5400000">
            <a:off x="2644200" y="-254520"/>
            <a:ext cx="4999680" cy="8933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</TotalTime>
  <Words>118</Words>
  <Application>Microsoft Office PowerPoint</Application>
  <PresentationFormat>Произвольный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Office Theme</vt:lpstr>
      <vt:lpstr>Office Theme</vt:lpstr>
      <vt:lpstr>Office Theme</vt:lpstr>
      <vt:lpstr>Office Theme</vt:lpstr>
      <vt:lpstr>Office Theme</vt:lpstr>
      <vt:lpstr>Природа Кузбасса</vt:lpstr>
      <vt:lpstr>Презентация PowerPoint</vt:lpstr>
      <vt:lpstr>особо охраняемые природные территории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Подготовьте свое рабочее место</vt:lpstr>
      <vt:lpstr>Согните лист по линиям, и разрежьте как на картинке</vt:lpstr>
      <vt:lpstr>Сложите лист и соберите его в книжечку</vt:lpstr>
      <vt:lpstr>Вырежьте картинки, информацию и вклейте в книжку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«Природа Кузбасса»</dc:title>
  <dc:creator>teman</dc:creator>
  <cp:lastModifiedBy>Надежда Пронская</cp:lastModifiedBy>
  <cp:revision>12</cp:revision>
  <dcterms:created xsi:type="dcterms:W3CDTF">2025-11-01T13:03:09Z</dcterms:created>
  <dcterms:modified xsi:type="dcterms:W3CDTF">2026-02-19T12:41:13Z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14</vt:i4>
  </property>
</Properties>
</file>