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70" r:id="rId14"/>
    <p:sldId id="267" r:id="rId15"/>
    <p:sldId id="271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161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44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77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1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56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45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7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6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7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0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39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3AC5-C200-4F4D-BDEE-FF0EA64312A0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DC425-4117-47B3-9E5C-956EBF38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21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94454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игрушки к наследию: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дидактических игр в формировании традиционных ценностей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у детей дошкольного возраста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63246" y="4632326"/>
            <a:ext cx="3204754" cy="62547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Арбузова С.А.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5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98766" y="1254035"/>
            <a:ext cx="760706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Средневековая Русь</a:t>
            </a:r>
            <a:endParaRPr lang="ru-RU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256" y="2269698"/>
            <a:ext cx="8621486" cy="44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5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47" y="219270"/>
            <a:ext cx="4431374" cy="2950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127" y="263905"/>
            <a:ext cx="3905794" cy="3222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31" y="3298369"/>
            <a:ext cx="3722469" cy="3481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521" y="3747246"/>
            <a:ext cx="3670663" cy="28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3" y="307264"/>
            <a:ext cx="3916543" cy="3280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474" y="307264"/>
            <a:ext cx="6505303" cy="4262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135" y="3701019"/>
            <a:ext cx="3912054" cy="304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8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0880" y="992777"/>
            <a:ext cx="45864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 век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811" y="2351314"/>
            <a:ext cx="7802880" cy="431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61" y="1123406"/>
            <a:ext cx="4100650" cy="38393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6949" y="4885509"/>
            <a:ext cx="335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К.Д.Ушинский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189" y="1123405"/>
            <a:ext cx="3536769" cy="38393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01097" y="4885509"/>
            <a:ext cx="4624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А.С.Макаренко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0891" y="1602377"/>
            <a:ext cx="1064585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воспитание.</a:t>
            </a:r>
          </a:p>
          <a:p>
            <a:pPr algn="ctr"/>
            <a:r>
              <a:rPr lang="ru-RU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гр. «Ромашка»</a:t>
            </a:r>
          </a:p>
          <a:p>
            <a:pPr algn="ctr"/>
            <a:r>
              <a:rPr lang="ru-RU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№55</a:t>
            </a:r>
            <a:endParaRPr lang="ru-RU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5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0" y="238853"/>
            <a:ext cx="2908251" cy="4320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63" y="238853"/>
            <a:ext cx="3259434" cy="43203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12868" y="348343"/>
            <a:ext cx="674097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патриотического воспитания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69" y="1653453"/>
            <a:ext cx="3648890" cy="2488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71" y="4226484"/>
            <a:ext cx="3396343" cy="2547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226484"/>
            <a:ext cx="3392806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6" y="461554"/>
            <a:ext cx="3369796" cy="3130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48" y="2299062"/>
            <a:ext cx="3272044" cy="3278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05" y="2963657"/>
            <a:ext cx="3316510" cy="341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35" y="199912"/>
            <a:ext cx="2813534" cy="3819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3" y="3675016"/>
            <a:ext cx="4538851" cy="2960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39" y="3675016"/>
            <a:ext cx="4722793" cy="296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7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368460"/>
            <a:ext cx="4275909" cy="3158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48" y="2743199"/>
            <a:ext cx="2699657" cy="3944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25" y="1027611"/>
            <a:ext cx="4204255" cy="48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5008471"/>
          </a:xfrm>
        </p:spPr>
        <p:txBody>
          <a:bodyPr>
            <a:no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Дида́ктика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(др.-греч.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διδ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ακτικός «поучающий») — раздел педагогики и теории образования, изучающий проблемы обучения.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Раскрывает закономерности усвоения знаний, умений, навыков и формирования убеждений, определяет объём и структуру содержания образования.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86" y="1935670"/>
            <a:ext cx="3776425" cy="3119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68" y="180226"/>
            <a:ext cx="2802049" cy="31116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55" y="3572691"/>
            <a:ext cx="3543589" cy="2965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" y="240335"/>
            <a:ext cx="3846616" cy="2991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92" y="3429000"/>
            <a:ext cx="2430738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214623"/>
            <a:ext cx="3912194" cy="31207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09" y="213000"/>
            <a:ext cx="2994557" cy="2496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997" y="3031064"/>
            <a:ext cx="2969623" cy="25624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51" y="4023658"/>
            <a:ext cx="2827570" cy="26343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9" y="163638"/>
            <a:ext cx="2605810" cy="25969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81" y="4023658"/>
            <a:ext cx="2603778" cy="26343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0" y="3031064"/>
            <a:ext cx="2868778" cy="26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192241"/>
            <a:ext cx="3918857" cy="340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73" y="1837943"/>
            <a:ext cx="4194869" cy="3282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52" y="2433111"/>
            <a:ext cx="4212363" cy="42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4" y="287382"/>
            <a:ext cx="3535680" cy="4354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36" y="1906700"/>
            <a:ext cx="3706726" cy="4759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103" y="287383"/>
            <a:ext cx="3540553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9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26" y="1"/>
            <a:ext cx="8447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30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8830" y="2967335"/>
            <a:ext cx="107343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48640"/>
            <a:ext cx="9144000" cy="1210491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Древняя Русь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6" y="1759130"/>
            <a:ext cx="8302312" cy="48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9" y="368345"/>
            <a:ext cx="3936274" cy="328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824" y="3297964"/>
            <a:ext cx="4180114" cy="3142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382" y="480263"/>
            <a:ext cx="4205151" cy="30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67" y="339634"/>
            <a:ext cx="5731873" cy="3840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86" y="1892382"/>
            <a:ext cx="4979190" cy="37907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602582" y="5843451"/>
            <a:ext cx="253728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Кукла -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мотанка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73" y="224246"/>
            <a:ext cx="9501051" cy="640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880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261256"/>
            <a:ext cx="4086498" cy="27954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737" y="1992232"/>
            <a:ext cx="4119154" cy="3082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469" y="261256"/>
            <a:ext cx="3657600" cy="31089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5429" y="2987040"/>
            <a:ext cx="34660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Кувадка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1281" y="5047061"/>
            <a:ext cx="75185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Веппская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кукла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21188" y="3431177"/>
            <a:ext cx="3013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Кукла-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пеленашка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269" y="3416889"/>
            <a:ext cx="3789495" cy="32919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2836" y="3904902"/>
            <a:ext cx="3614057" cy="27742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01441" y="5675768"/>
            <a:ext cx="1489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Берегиня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6313714" y="5675768"/>
            <a:ext cx="222068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Куклы-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лихородки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37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7" y="505097"/>
            <a:ext cx="3841296" cy="3029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955" y="153270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3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5" y="532413"/>
            <a:ext cx="4885509" cy="29961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642" y="362016"/>
            <a:ext cx="5955437" cy="2977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703" y="3429000"/>
            <a:ext cx="1907720" cy="3233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911" y="3429000"/>
            <a:ext cx="4405449" cy="32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68</Words>
  <Application>Microsoft Office PowerPoint</Application>
  <PresentationFormat>Широкоэкранный</PresentationFormat>
  <Paragraphs>20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От игрушки к наследию:  роль дидактических игр в формировании традиционных ценностей  Российской Федерации у детей дошкольного возраста</vt:lpstr>
      <vt:lpstr>Дида́ктика (др.-греч. διδακτικός «поучающий») — раздел педагогики и теории образования, изучающий проблемы обучения.  Раскрывает закономерности усвоения знаний, умений, навыков и формирования убеждений, определяет объём и структуру содержания образования.</vt:lpstr>
      <vt:lpstr>Древняя Русь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игрушки к наследию:  роль дидактических игр в формировании традиционных ценностей  Российской Федерации у детей дошкольного возраста</dc:title>
  <dc:creator>Admin</dc:creator>
  <cp:lastModifiedBy>Admin</cp:lastModifiedBy>
  <cp:revision>24</cp:revision>
  <dcterms:created xsi:type="dcterms:W3CDTF">2025-12-18T03:20:00Z</dcterms:created>
  <dcterms:modified xsi:type="dcterms:W3CDTF">2025-12-18T09:24:15Z</dcterms:modified>
</cp:coreProperties>
</file>