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1F06B90-25A9-4E59-9C4A-7C719625FCF6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8E0BC69-BE39-42C4-A588-6C7D83D504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43182"/>
            <a:ext cx="5105400" cy="2868168"/>
          </a:xfrm>
        </p:spPr>
        <p:txBody>
          <a:bodyPr/>
          <a:lstStyle/>
          <a:p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Южная Америка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  Площадь-17.8 млн.кв. км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 Население-325 млн. чел.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928670"/>
            <a:ext cx="3198781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14348" y="428604"/>
            <a:ext cx="7858180" cy="484663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</a:rPr>
              <a:t>Модульная программа «Южная Америка»</a:t>
            </a:r>
          </a:p>
          <a:p>
            <a:r>
              <a:rPr lang="ru-RU" sz="9600" dirty="0" smtClean="0"/>
              <a:t> </a:t>
            </a:r>
          </a:p>
          <a:p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</a:rPr>
              <a:t>Модуль-1. </a:t>
            </a:r>
            <a:r>
              <a:rPr lang="ru-RU" sz="9600" dirty="0" smtClean="0"/>
              <a:t>Географическое положение Ю.Америки.</a:t>
            </a:r>
          </a:p>
          <a:p>
            <a:r>
              <a:rPr lang="ru-RU" sz="9600" dirty="0" smtClean="0"/>
              <a:t>                  История исследования.</a:t>
            </a:r>
          </a:p>
          <a:p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</a:rPr>
              <a:t>Модуль-2. </a:t>
            </a:r>
            <a:r>
              <a:rPr lang="ru-RU" sz="9600" dirty="0" smtClean="0"/>
              <a:t>Рельеф и полезные  ископаемые.</a:t>
            </a:r>
          </a:p>
          <a:p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</a:rPr>
              <a:t>Модуль-3. </a:t>
            </a:r>
            <a:r>
              <a:rPr lang="ru-RU" sz="9600" dirty="0" smtClean="0"/>
              <a:t>Климат</a:t>
            </a:r>
          </a:p>
          <a:p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</a:rPr>
              <a:t>Модуль-4.</a:t>
            </a:r>
            <a:r>
              <a:rPr lang="ru-RU" sz="9600" dirty="0" smtClean="0"/>
              <a:t>Внутренние воды.</a:t>
            </a:r>
          </a:p>
          <a:p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</a:rPr>
              <a:t>Модуль-5. </a:t>
            </a:r>
            <a:r>
              <a:rPr lang="ru-RU" sz="9600" dirty="0" smtClean="0"/>
              <a:t>Природные зоны.</a:t>
            </a:r>
          </a:p>
          <a:p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</a:rPr>
              <a:t>Модуль-6. </a:t>
            </a:r>
            <a:r>
              <a:rPr lang="ru-RU" sz="9600" dirty="0" smtClean="0"/>
              <a:t>Население. Страны  Востока материка.   </a:t>
            </a:r>
          </a:p>
          <a:p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</a:rPr>
              <a:t>Модуль-7. </a:t>
            </a:r>
            <a:r>
              <a:rPr lang="ru-RU" sz="9600" dirty="0" smtClean="0"/>
              <a:t>Страны Анд. Перу.</a:t>
            </a:r>
          </a:p>
          <a:p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</a:rPr>
              <a:t>Модуль-8</a:t>
            </a:r>
            <a:r>
              <a:rPr lang="ru-RU" sz="9600" dirty="0" smtClean="0"/>
              <a:t>. Путешествие по Южной  Америке</a:t>
            </a:r>
          </a:p>
          <a:p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</a:rPr>
              <a:t>Модуль-9. </a:t>
            </a:r>
            <a:r>
              <a:rPr lang="ru-RU" sz="9600" dirty="0" smtClean="0"/>
              <a:t>Контроль знаний по теме.</a:t>
            </a:r>
          </a:p>
          <a:p>
            <a:r>
              <a:rPr lang="ru-RU" sz="9600" dirty="0" smtClean="0"/>
              <a:t>                Определение уровня </a:t>
            </a:r>
            <a:r>
              <a:rPr lang="ru-RU" sz="9600" dirty="0" err="1" smtClean="0"/>
              <a:t>обученности</a:t>
            </a:r>
            <a:endParaRPr lang="ru-RU" sz="9600" dirty="0" smtClean="0"/>
          </a:p>
          <a:p>
            <a:endParaRPr lang="ru-RU" sz="7200" dirty="0" smtClean="0"/>
          </a:p>
          <a:p>
            <a:r>
              <a:rPr lang="ru-RU" dirty="0" smtClean="0"/>
              <a:t>  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Комплексная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процессе работы над учебными элементами  данного модуля вы должны показать:</a:t>
            </a:r>
          </a:p>
          <a:p>
            <a:r>
              <a:rPr lang="ru-RU" b="1" dirty="0" smtClean="0"/>
              <a:t>1. Знание</a:t>
            </a:r>
            <a:r>
              <a:rPr lang="ru-RU" dirty="0" smtClean="0"/>
              <a:t> географических понятий по теме Южная Америка (географическое положение, история исследования, рельеф, климат, внутренние воды, растительный и животный мир, населения).</a:t>
            </a:r>
          </a:p>
          <a:p>
            <a:r>
              <a:rPr lang="ru-RU" b="1" dirty="0" smtClean="0"/>
              <a:t>2.Умение определять</a:t>
            </a:r>
            <a:r>
              <a:rPr lang="ru-RU" dirty="0" smtClean="0"/>
              <a:t>   географическую информацию по картам различного содержания (географические координаты крайних точек материка, количество осадков, температуру воздуха, направление ветров).</a:t>
            </a:r>
          </a:p>
          <a:p>
            <a:r>
              <a:rPr lang="ru-RU" dirty="0" smtClean="0"/>
              <a:t>Описывать: географическое положение материка, природные зоны,  </a:t>
            </a:r>
          </a:p>
          <a:p>
            <a:r>
              <a:rPr lang="ru-RU" dirty="0" smtClean="0"/>
              <a:t>географические особенности крупных форм рельефа и стран</a:t>
            </a:r>
          </a:p>
          <a:p>
            <a:r>
              <a:rPr lang="ru-RU" b="1" dirty="0" smtClean="0"/>
              <a:t>3.Умение объяснять</a:t>
            </a:r>
            <a:r>
              <a:rPr lang="ru-RU" u="sng" dirty="0" smtClean="0"/>
              <a:t>:</a:t>
            </a:r>
            <a:r>
              <a:rPr lang="ru-RU" dirty="0" smtClean="0"/>
              <a:t> особенности строения земной коры материка Южная Америка, закономерности и свойства географической оболочки, причины процессов и явлений (особенности рельефа в связи с историей его формирования, размещения полезных ископаемых, движения воздушных масс) различия в природе, условиях жизни.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Группы исследователей.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1500174"/>
            <a:ext cx="8286750" cy="484663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1 группа: путешественники исследователи, </a:t>
            </a:r>
          </a:p>
          <a:p>
            <a:pPr>
              <a:buNone/>
            </a:pPr>
            <a:r>
              <a:rPr lang="ru-RU" dirty="0" smtClean="0"/>
              <a:t>             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капитан команды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Вагайцев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С</a:t>
            </a:r>
          </a:p>
          <a:p>
            <a:pPr>
              <a:buNone/>
            </a:pPr>
            <a:r>
              <a:rPr lang="ru-RU" dirty="0" smtClean="0"/>
              <a:t>2 группа: геологи,</a:t>
            </a:r>
          </a:p>
          <a:p>
            <a:pPr>
              <a:buNone/>
            </a:pPr>
            <a:r>
              <a:rPr lang="ru-RU" dirty="0" smtClean="0"/>
              <a:t>            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капитан команды Бояркина А</a:t>
            </a:r>
          </a:p>
          <a:p>
            <a:pPr>
              <a:buNone/>
            </a:pPr>
            <a:r>
              <a:rPr lang="ru-RU" dirty="0" smtClean="0"/>
              <a:t>3 группа: климатологи, </a:t>
            </a:r>
          </a:p>
          <a:p>
            <a:pPr>
              <a:buNone/>
            </a:pPr>
            <a:r>
              <a:rPr lang="ru-RU" dirty="0" smtClean="0"/>
              <a:t>             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капитан команды,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Сагач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А</a:t>
            </a:r>
          </a:p>
          <a:p>
            <a:pPr>
              <a:buNone/>
            </a:pPr>
            <a:r>
              <a:rPr lang="ru-RU" dirty="0" smtClean="0"/>
              <a:t>4 группа: гидрологи, </a:t>
            </a:r>
          </a:p>
          <a:p>
            <a:pPr>
              <a:buNone/>
            </a:pPr>
            <a:r>
              <a:rPr lang="ru-RU" dirty="0" smtClean="0"/>
              <a:t>            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капитан команды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Табунова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</a:t>
            </a:r>
          </a:p>
          <a:p>
            <a:pPr>
              <a:buNone/>
            </a:pPr>
            <a:r>
              <a:rPr lang="ru-RU" dirty="0" smtClean="0"/>
              <a:t>5 группа: ботаники и зоологи,</a:t>
            </a:r>
          </a:p>
          <a:p>
            <a:pPr>
              <a:buNone/>
            </a:pPr>
            <a:r>
              <a:rPr lang="ru-RU" dirty="0" smtClean="0"/>
              <a:t>            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капитан команды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Гаврин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В </a:t>
            </a:r>
          </a:p>
          <a:p>
            <a:pPr>
              <a:buNone/>
            </a:pPr>
            <a:r>
              <a:rPr lang="ru-RU" dirty="0" smtClean="0"/>
              <a:t>6 группа: демографы,</a:t>
            </a:r>
          </a:p>
          <a:p>
            <a:pPr>
              <a:buNone/>
            </a:pPr>
            <a:r>
              <a:rPr lang="ru-RU" dirty="0" smtClean="0"/>
              <a:t>             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капитан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Амиростанов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Ю.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111</TotalTime>
  <Words>205</Words>
  <Application>Microsoft Office PowerPoint</Application>
  <PresentationFormat>Экран (4:3)</PresentationFormat>
  <Paragraphs>56</Paragraphs>
  <Slides>4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Изящная</vt:lpstr>
      <vt:lpstr>  Южная Америка     Площадь-17.8 млн.кв. км    Население-325 млн. чел.</vt:lpstr>
      <vt:lpstr>Слайд 2</vt:lpstr>
      <vt:lpstr>Цели и задачи </vt:lpstr>
      <vt:lpstr>Группы исследователей.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Южная Америка     Площадь-17.8 млн.кв. км    Население-325 млн. чел.</dc:title>
  <dc:creator>Admin</dc:creator>
  <cp:lastModifiedBy>Танюшка</cp:lastModifiedBy>
  <cp:revision>6</cp:revision>
  <dcterms:created xsi:type="dcterms:W3CDTF">2012-01-29T04:19:45Z</dcterms:created>
  <dcterms:modified xsi:type="dcterms:W3CDTF">2012-01-30T04:33:10Z</dcterms:modified>
</cp:coreProperties>
</file>