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52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22439E-4A16-48DF-AC71-B2F8B490875A}" type="datetimeFigureOut">
              <a:rPr lang="ru-RU" smtClean="0"/>
              <a:pPr/>
              <a:t>14.01.2015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50D2C2-C67F-4FA7-A58C-DDA4E7AC4BE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22439E-4A16-48DF-AC71-B2F8B490875A}" type="datetimeFigureOut">
              <a:rPr lang="ru-RU" smtClean="0"/>
              <a:pPr/>
              <a:t>14.01.2015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50D2C2-C67F-4FA7-A58C-DDA4E7AC4BE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22439E-4A16-48DF-AC71-B2F8B490875A}" type="datetimeFigureOut">
              <a:rPr lang="ru-RU" smtClean="0"/>
              <a:pPr/>
              <a:t>14.01.2015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50D2C2-C67F-4FA7-A58C-DDA4E7AC4BE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22439E-4A16-48DF-AC71-B2F8B490875A}" type="datetimeFigureOut">
              <a:rPr lang="ru-RU" smtClean="0"/>
              <a:pPr/>
              <a:t>14.01.2015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50D2C2-C67F-4FA7-A58C-DDA4E7AC4BE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22439E-4A16-48DF-AC71-B2F8B490875A}" type="datetimeFigureOut">
              <a:rPr lang="ru-RU" smtClean="0"/>
              <a:pPr/>
              <a:t>14.01.2015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50D2C2-C67F-4FA7-A58C-DDA4E7AC4BE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22439E-4A16-48DF-AC71-B2F8B490875A}" type="datetimeFigureOut">
              <a:rPr lang="ru-RU" smtClean="0"/>
              <a:pPr/>
              <a:t>14.01.2015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50D2C2-C67F-4FA7-A58C-DDA4E7AC4BE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22439E-4A16-48DF-AC71-B2F8B490875A}" type="datetimeFigureOut">
              <a:rPr lang="ru-RU" smtClean="0"/>
              <a:pPr/>
              <a:t>14.01.2015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50D2C2-C67F-4FA7-A58C-DDA4E7AC4BE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22439E-4A16-48DF-AC71-B2F8B490875A}" type="datetimeFigureOut">
              <a:rPr lang="ru-RU" smtClean="0"/>
              <a:pPr/>
              <a:t>14.01.2015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50D2C2-C67F-4FA7-A58C-DDA4E7AC4BE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22439E-4A16-48DF-AC71-B2F8B490875A}" type="datetimeFigureOut">
              <a:rPr lang="ru-RU" smtClean="0"/>
              <a:pPr/>
              <a:t>14.01.2015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50D2C2-C67F-4FA7-A58C-DDA4E7AC4BE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22439E-4A16-48DF-AC71-B2F8B490875A}" type="datetimeFigureOut">
              <a:rPr lang="ru-RU" smtClean="0"/>
              <a:pPr/>
              <a:t>14.01.2015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50D2C2-C67F-4FA7-A58C-DDA4E7AC4BE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22439E-4A16-48DF-AC71-B2F8B490875A}" type="datetimeFigureOut">
              <a:rPr lang="ru-RU" smtClean="0"/>
              <a:pPr/>
              <a:t>14.01.2015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50D2C2-C67F-4FA7-A58C-DDA4E7AC4BE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22439E-4A16-48DF-AC71-B2F8B490875A}" type="datetimeFigureOut">
              <a:rPr lang="ru-RU" smtClean="0"/>
              <a:pPr/>
              <a:t>14.01.2015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50D2C2-C67F-4FA7-A58C-DDA4E7AC4BEF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https://ru.wikipedia.org/wiki/%D0%A4%D0%B0%D0%B9%D0%BB:%D0%A2%D0%B8%D1%85%D0%BE%D0%BC%D0%B8%D1%80%D0%BE%D0%B2_%D0%9D%D0%B8%D0%BA%D0%BE%D0%BB%D0%B0%D0%B9_%D0%98%D0%B2%D0%B0%D0%BD%D0%BE%D0%B2%D0%B8%D1%87.jpg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4" Type="http://schemas.openxmlformats.org/officeDocument/2006/relationships/hyperlink" Target="file:///C:\Documents%20and%20Settings\&#1059;&#1095;&#1080;&#1090;&#1077;&#1083;&#1100;\&#1056;&#1072;&#1073;&#1086;&#1095;&#1080;&#1081;%20&#1089;&#1090;&#1086;&#1083;\&#1048;&#1043;&#1056;&#1040;%20_%20&#1042;&#1054;&#1074;%20_%202014%20-%202015%20_%20&#1088;&#1072;&#1073;&#1086;&#1090;&#1072;\&#1055;&#1088;&#1077;&#1079;&#1077;&#1085;&#1090;&#1072;&#1094;&#1080;&#1103;%20&#1080;&#1075;&#1088;&#1099;%20_%20&#1042;&#1086;&#1081;&#1085;&#1072;%20&#1080;%20&#1084;&#1091;&#1079;&#1099;\&#1047;&#1040;&#1043;&#1051;&#1040;&#1042;&#1053;&#1040;&#1071;.pptx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276872"/>
            <a:ext cx="8229600" cy="1143000"/>
          </a:xfrm>
        </p:spPr>
        <p:txBody>
          <a:bodyPr>
            <a:noAutofit/>
          </a:bodyPr>
          <a:lstStyle/>
          <a:p>
            <a:r>
              <a:rPr lang="ru-RU" sz="4000" b="1" dirty="0"/>
              <a:t>1. </a:t>
            </a:r>
            <a:r>
              <a:rPr lang="en-US" sz="4000" b="1" dirty="0" smtClean="0"/>
              <a:t/>
            </a:r>
            <a:br>
              <a:rPr lang="en-US" sz="4000" b="1" dirty="0" smtClean="0"/>
            </a:br>
            <a:r>
              <a:rPr lang="ru-RU" sz="4000" b="1" dirty="0" smtClean="0"/>
              <a:t>Напишите </a:t>
            </a:r>
            <a:r>
              <a:rPr lang="ru-RU" sz="4000" b="1" dirty="0"/>
              <a:t>напротив фамилии ученого открытие, сделанное им в годы Великой Отечественной войны в области военно-технических </a:t>
            </a:r>
            <a:r>
              <a:rPr lang="ru-RU" sz="4000" b="1" dirty="0" smtClean="0"/>
              <a:t>проблем</a:t>
            </a:r>
            <a:r>
              <a:rPr lang="ru-RU" sz="4000" b="1" dirty="0"/>
              <a:t/>
            </a:r>
            <a:br>
              <a:rPr lang="ru-RU" sz="4000" b="1" dirty="0"/>
            </a:br>
            <a:endParaRPr lang="ru-RU" sz="4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306896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b="1" dirty="0"/>
              <a:t>Н. И. Тихомиров -</a:t>
            </a:r>
            <a:br>
              <a:rPr lang="ru-RU" b="1" dirty="0"/>
            </a:br>
            <a:r>
              <a:rPr lang="ru-RU" b="1" dirty="0"/>
              <a:t>И. И. Китайгородский –</a:t>
            </a:r>
            <a:br>
              <a:rPr lang="ru-RU" b="1" dirty="0"/>
            </a:br>
            <a:r>
              <a:rPr lang="ru-RU" b="1" dirty="0"/>
              <a:t>И. В. Курчатов, И. Е. Тамм, </a:t>
            </a:r>
            <a:r>
              <a:rPr lang="en-US" b="1" dirty="0" smtClean="0"/>
              <a:t>                                    </a:t>
            </a:r>
            <a:r>
              <a:rPr lang="ru-RU" b="1" dirty="0" smtClean="0"/>
              <a:t>А</a:t>
            </a:r>
            <a:r>
              <a:rPr lang="ru-RU" b="1" dirty="0"/>
              <a:t>. П. Александров –</a:t>
            </a:r>
            <a:br>
              <a:rPr lang="ru-RU" b="1" dirty="0"/>
            </a:br>
            <a:r>
              <a:rPr lang="ru-RU" b="1" dirty="0"/>
              <a:t>С. В. Ильюшин – </a:t>
            </a:r>
            <a:br>
              <a:rPr lang="ru-RU" b="1" dirty="0"/>
            </a:br>
            <a:r>
              <a:rPr lang="ru-RU" b="1" dirty="0"/>
              <a:t>В. Г. </a:t>
            </a:r>
            <a:r>
              <a:rPr lang="ru-RU" b="1" dirty="0" err="1"/>
              <a:t>Грабин</a:t>
            </a:r>
            <a:r>
              <a:rPr lang="ru-RU" b="1" dirty="0"/>
              <a:t> – </a:t>
            </a:r>
            <a:br>
              <a:rPr lang="ru-RU" b="1" dirty="0"/>
            </a:br>
            <a:r>
              <a:rPr lang="ru-RU" b="1" dirty="0"/>
              <a:t>В. М. </a:t>
            </a:r>
            <a:r>
              <a:rPr lang="ru-RU" b="1" dirty="0" err="1"/>
              <a:t>Петляков</a:t>
            </a:r>
            <a:r>
              <a:rPr lang="ru-RU" b="1" dirty="0"/>
              <a:t> –</a:t>
            </a:r>
            <a:br>
              <a:rPr lang="ru-RU" b="1" dirty="0"/>
            </a:br>
            <a:endParaRPr lang="ru-RU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/>
              <a:t>Н. И. Тихомиров – «Катюша»</a:t>
            </a:r>
            <a:br>
              <a:rPr lang="ru-RU" b="1" dirty="0"/>
            </a:b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 descr="Тихомиров Николай Иванович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1695" y="1088122"/>
            <a:ext cx="3074161" cy="4141078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1030" name="Picture 6" descr="Техника Великой Отечественной войны - 19 Декабря 2010 - Блог - Великая отечественная война 1941-1945 гг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491880" y="1052736"/>
            <a:ext cx="5472608" cy="547261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83671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b="1" dirty="0"/>
              <a:t>И. И. Китайгородский – пуленепробиваемое стекло для самолетов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7410" name="Picture 2" descr="Война - Применение металлов - Картинки по химии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2348880"/>
            <a:ext cx="3189018" cy="414908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17412" name="Picture 4" descr="TUT.BY ФОТО ТУТ - авиация. самолеты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91880" y="2348880"/>
            <a:ext cx="5442181" cy="4104456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98072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b="1" dirty="0"/>
              <a:t>И. В. Курчатов, И. Е. Тамм, </a:t>
            </a:r>
            <a:r>
              <a:rPr lang="en-US" b="1" dirty="0" smtClean="0"/>
              <a:t>                                            </a:t>
            </a:r>
            <a:r>
              <a:rPr lang="ru-RU" b="1" dirty="0" smtClean="0"/>
              <a:t>А</a:t>
            </a:r>
            <a:r>
              <a:rPr lang="ru-RU" b="1" dirty="0"/>
              <a:t>. П. Александров - разработка методов защиты советских кораблей от мин</a:t>
            </a:r>
            <a:br>
              <a:rPr lang="ru-RU" b="1" dirty="0"/>
            </a:b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8434" name="Picture 2" descr="Курчатов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3212976"/>
            <a:ext cx="2587405" cy="3456384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18436" name="Picture 4" descr="Игорь Тамм: путь к вечности и славе JustSay - социальная сеть регионов, записи пользователей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75856" y="3213119"/>
            <a:ext cx="2592288" cy="3458112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18438" name="Picture 6" descr="Атомный &quot;Дед&quot; - Трибуна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16216" y="3212976"/>
            <a:ext cx="2263934" cy="34290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8" name="Picture 8" descr="Ко Дню Победы: корабелы ЧСЗ - фронту - Николаевское судостроение ?if(Аналитические статьи)?- Аналитические статьи?endif? - Анали"/>
          <p:cNvPicPr>
            <a:picLocks noChangeAspect="1" noChangeArrowheads="1"/>
          </p:cNvPicPr>
          <p:nvPr/>
        </p:nvPicPr>
        <p:blipFill>
          <a:blip r:embed="rId5" cstate="print"/>
          <a:srcRect b="10260"/>
          <a:stretch>
            <a:fillRect/>
          </a:stretch>
        </p:blipFill>
        <p:spPr bwMode="auto">
          <a:xfrm>
            <a:off x="611560" y="2578948"/>
            <a:ext cx="7718454" cy="427905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83671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b="1" dirty="0"/>
              <a:t>С. В. Ильюшин -  </a:t>
            </a:r>
            <a:r>
              <a:rPr lang="en-US" b="1" dirty="0" smtClean="0"/>
              <a:t>                                              </a:t>
            </a:r>
            <a:r>
              <a:rPr lang="ru-RU" b="1" dirty="0" smtClean="0"/>
              <a:t>тяжелый </a:t>
            </a:r>
            <a:r>
              <a:rPr lang="ru-RU" b="1" dirty="0"/>
              <a:t>бомбардировщик Ил-6, модернизация Ил-2</a:t>
            </a:r>
            <a:br>
              <a:rPr lang="ru-RU" b="1" dirty="0"/>
            </a:b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9458" name="Picture 2" descr="Мухин Юрий Игнатьевич. Человеческий фактор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7" y="2708920"/>
            <a:ext cx="3022865" cy="3932288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19460" name="Picture 4" descr="Последние поршневые бомбардировщики Ильюшина. Часть 2 Опытный бомбардировщик Ил-6. СССР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35896" y="2420888"/>
            <a:ext cx="5220072" cy="1755422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19462" name="Picture 6" descr="Памятник штурмовику ИЛ - 2 - ЯПлакалъ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95936" y="4221088"/>
            <a:ext cx="4536504" cy="2466725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b="1" dirty="0"/>
              <a:t>В. Г. </a:t>
            </a:r>
            <a:r>
              <a:rPr lang="ru-RU" b="1" dirty="0" err="1"/>
              <a:t>Грабин</a:t>
            </a:r>
            <a:r>
              <a:rPr lang="ru-RU" b="1" dirty="0"/>
              <a:t> – пехотные, танковые пушки, самоходные </a:t>
            </a:r>
            <a:r>
              <a:rPr lang="ru-RU" b="1" dirty="0" smtClean="0"/>
              <a:t>установки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482" name="Picture 2" descr="Мухин Юрий Игнатьевич. Военная мысль в СССР и в Германии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2564904"/>
            <a:ext cx="3536066" cy="3997822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20484" name="Picture 4" descr="Groll und Graus - Военная техника - 57-мм противотанковая пушка ЗиС-2"/>
          <p:cNvPicPr>
            <a:picLocks noChangeAspect="1" noChangeArrowheads="1"/>
          </p:cNvPicPr>
          <p:nvPr/>
        </p:nvPicPr>
        <p:blipFill>
          <a:blip r:embed="rId3" cstate="print"/>
          <a:srcRect l="7246" r="15942"/>
          <a:stretch>
            <a:fillRect/>
          </a:stretch>
        </p:blipFill>
        <p:spPr bwMode="auto">
          <a:xfrm>
            <a:off x="5076056" y="3212976"/>
            <a:ext cx="3816424" cy="3312368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20486" name="Picture 6" descr="МОДЕЛЬ АВТОМОБИЛЯ HIMOTO МОНСТР 1 10 BOWIE E 10 MT BRUSHED ЗЕЛЕНЫЙ Товары и цены в Украине. Поиск по украинским интернет-магазин"/>
          <p:cNvPicPr>
            <a:picLocks noChangeAspect="1" noChangeArrowheads="1"/>
          </p:cNvPicPr>
          <p:nvPr/>
        </p:nvPicPr>
        <p:blipFill>
          <a:blip r:embed="rId4" cstate="print"/>
          <a:srcRect l="3426" t="12813" b="12137"/>
          <a:stretch>
            <a:fillRect/>
          </a:stretch>
        </p:blipFill>
        <p:spPr bwMode="auto">
          <a:xfrm>
            <a:off x="3851920" y="1556792"/>
            <a:ext cx="5059238" cy="2952328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20490" name="Picture 10" descr="World of Tanks &quot; Страница 3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283968" y="4221088"/>
            <a:ext cx="4595664" cy="2326555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48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4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4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049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04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04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04664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b="1" dirty="0"/>
              <a:t>В. М. </a:t>
            </a:r>
            <a:r>
              <a:rPr lang="ru-RU" b="1" dirty="0" err="1"/>
              <a:t>Петляков</a:t>
            </a:r>
            <a:r>
              <a:rPr lang="ru-RU" b="1" dirty="0"/>
              <a:t> – пикирующие бомбардировщики Пе-2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1506" name="Picture 2" descr="27 июня 1891 года родился советский авиаконструктор В.М. Пет…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988840"/>
            <a:ext cx="3114779" cy="4623048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21508" name="Picture 4" descr="Коллекция &quot;Воздушная флотилия&quot; в Воротиле"/>
          <p:cNvPicPr>
            <a:picLocks noChangeAspect="1" noChangeArrowheads="1"/>
          </p:cNvPicPr>
          <p:nvPr/>
        </p:nvPicPr>
        <p:blipFill>
          <a:blip r:embed="rId3" cstate="print"/>
          <a:srcRect l="3327" t="3111" r="3110" b="6668"/>
          <a:stretch>
            <a:fillRect/>
          </a:stretch>
        </p:blipFill>
        <p:spPr bwMode="auto">
          <a:xfrm>
            <a:off x="3563888" y="2132856"/>
            <a:ext cx="5400600" cy="4176464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6" name="Управляющая кнопка: назад 5">
            <a:hlinkClick r:id="rId4" action="ppaction://hlinkpres?slideindex=2&amp;slidetitle=Слайд 2" highlightClick="1"/>
          </p:cNvPr>
          <p:cNvSpPr/>
          <p:nvPr/>
        </p:nvSpPr>
        <p:spPr>
          <a:xfrm>
            <a:off x="8532440" y="6525344"/>
            <a:ext cx="611560" cy="332656"/>
          </a:xfrm>
          <a:prstGeom prst="actionButtonBackPrevious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77</TotalTime>
  <Words>78</Words>
  <Application>Microsoft Office PowerPoint</Application>
  <PresentationFormat>Экран (4:3)</PresentationFormat>
  <Paragraphs>8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Тема Office</vt:lpstr>
      <vt:lpstr>1.  Напишите напротив фамилии ученого открытие, сделанное им в годы Великой Отечественной войны в области военно-технических проблем </vt:lpstr>
      <vt:lpstr>Н. И. Тихомиров - И. И. Китайгородский – И. В. Курчатов, И. Е. Тамм,                                     А. П. Александров – С. В. Ильюшин –  В. Г. Грабин –  В. М. Петляков – </vt:lpstr>
      <vt:lpstr>Н. И. Тихомиров – «Катюша» </vt:lpstr>
      <vt:lpstr>И. И. Китайгородский – пуленепробиваемое стекло для самолетов </vt:lpstr>
      <vt:lpstr>И. В. Курчатов, И. Е. Тамм,                                             А. П. Александров - разработка методов защиты советских кораблей от мин </vt:lpstr>
      <vt:lpstr>С. В. Ильюшин -                                                тяжелый бомбардировщик Ил-6, модернизация Ил-2 </vt:lpstr>
      <vt:lpstr>В. Г. Грабин – пехотные, танковые пушки, самоходные установки </vt:lpstr>
      <vt:lpstr>В. М. Петляков – пикирующие бомбардировщики Пе-2 </vt:lpstr>
    </vt:vector>
  </TitlesOfParts>
  <Company>Organization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1.  Напишите напротив фамилии ученого открытие, сделанное им в годы Великой Отечественной войны в области военно-технических проблем </dc:title>
  <dc:creator>Admin</dc:creator>
  <cp:lastModifiedBy>Смехнова</cp:lastModifiedBy>
  <cp:revision>15</cp:revision>
  <dcterms:created xsi:type="dcterms:W3CDTF">2014-12-22T14:31:30Z</dcterms:created>
  <dcterms:modified xsi:type="dcterms:W3CDTF">2015-01-14T06:15:46Z</dcterms:modified>
</cp:coreProperties>
</file>