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1" r:id="rId4"/>
    <p:sldId id="264" r:id="rId5"/>
    <p:sldId id="270" r:id="rId6"/>
    <p:sldId id="260" r:id="rId7"/>
    <p:sldId id="272" r:id="rId8"/>
    <p:sldId id="262" r:id="rId9"/>
    <p:sldId id="267" r:id="rId10"/>
    <p:sldId id="268" r:id="rId11"/>
    <p:sldId id="259" r:id="rId12"/>
    <p:sldId id="258" r:id="rId13"/>
    <p:sldId id="269" r:id="rId14"/>
    <p:sldId id="263" r:id="rId15"/>
    <p:sldId id="257" r:id="rId16"/>
    <p:sldId id="266" r:id="rId17"/>
    <p:sldId id="265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0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2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3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6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2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1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8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9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B027-613C-4657-B103-4060253AE6DB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B314-5B2B-4221-90B9-A45193A9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avadneevateacher/%D0%BF%D0%BE%D0%BC%D0%BE%D1%89%D1%8C-%D0%BF%D0%B5%D1%80%D0%B2%D0%BE%D0%BA%D0%BB%D0%B0%D1%81%D1%81%D0%BD%D0%B8%D0%BA%D0%B0%D0%BC" TargetMode="External"/><Relationship Id="rId2" Type="http://schemas.openxmlformats.org/officeDocument/2006/relationships/hyperlink" Target="https://letidor.ru/psihologiya/uspeh-ne-srazu-stroilsya-pochemu-nuzhno-dat-rebenku-pravo-na-oshibk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aboutme.ru/articles/pervoklassnik_i_son_6_vazhnykh_pravil_dlya_zdorovya_i_ucheby/" TargetMode="External"/><Relationship Id="rId4" Type="http://schemas.openxmlformats.org/officeDocument/2006/relationships/hyperlink" Target="https://vk.com/wall-43331673_372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76" t="16632" r="23801" b="8557"/>
          <a:stretch/>
        </p:blipFill>
        <p:spPr>
          <a:xfrm>
            <a:off x="0" y="0"/>
            <a:ext cx="927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/>
          <a:stretch/>
        </p:blipFill>
        <p:spPr>
          <a:xfrm>
            <a:off x="0" y="124690"/>
            <a:ext cx="6816436" cy="6697073"/>
          </a:xfrm>
        </p:spPr>
      </p:pic>
    </p:spTree>
    <p:extLst>
      <p:ext uri="{BB962C8B-B14F-4D97-AF65-F5344CB8AC3E}">
        <p14:creationId xmlns:p14="http://schemas.microsoft.com/office/powerpoint/2010/main" val="418694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1485" y="-1074235"/>
            <a:ext cx="6678951" cy="9185522"/>
          </a:xfrm>
        </p:spPr>
      </p:pic>
    </p:spTree>
    <p:extLst>
      <p:ext uri="{BB962C8B-B14F-4D97-AF65-F5344CB8AC3E}">
        <p14:creationId xmlns:p14="http://schemas.microsoft.com/office/powerpoint/2010/main" val="240973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3623"/>
          <a:stretch/>
        </p:blipFill>
        <p:spPr>
          <a:xfrm>
            <a:off x="0" y="0"/>
            <a:ext cx="4455621" cy="6833062"/>
          </a:xfrm>
        </p:spPr>
      </p:pic>
    </p:spTree>
    <p:extLst>
      <p:ext uri="{BB962C8B-B14F-4D97-AF65-F5344CB8AC3E}">
        <p14:creationId xmlns:p14="http://schemas.microsoft.com/office/powerpoint/2010/main" val="247405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/>
          <a:stretch/>
        </p:blipFill>
        <p:spPr>
          <a:xfrm>
            <a:off x="-1" y="0"/>
            <a:ext cx="6910909" cy="6858000"/>
          </a:xfrm>
        </p:spPr>
      </p:pic>
    </p:spTree>
    <p:extLst>
      <p:ext uri="{BB962C8B-B14F-4D97-AF65-F5344CB8AC3E}">
        <p14:creationId xmlns:p14="http://schemas.microsoft.com/office/powerpoint/2010/main" val="128265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/>
          <a:stretch/>
        </p:blipFill>
        <p:spPr>
          <a:xfrm rot="5400000">
            <a:off x="1409463" y="-1409460"/>
            <a:ext cx="6857999" cy="9676922"/>
          </a:xfrm>
        </p:spPr>
      </p:pic>
    </p:spTree>
    <p:extLst>
      <p:ext uri="{BB962C8B-B14F-4D97-AF65-F5344CB8AC3E}">
        <p14:creationId xmlns:p14="http://schemas.microsoft.com/office/powerpoint/2010/main" val="355771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"/>
          <a:stretch/>
        </p:blipFill>
        <p:spPr>
          <a:xfrm>
            <a:off x="0" y="0"/>
            <a:ext cx="6939295" cy="6857999"/>
          </a:xfrm>
        </p:spPr>
      </p:pic>
    </p:spTree>
    <p:extLst>
      <p:ext uri="{BB962C8B-B14F-4D97-AF65-F5344CB8AC3E}">
        <p14:creationId xmlns:p14="http://schemas.microsoft.com/office/powerpoint/2010/main" val="93684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/>
          <a:stretch/>
        </p:blipFill>
        <p:spPr>
          <a:xfrm rot="5400000">
            <a:off x="1508610" y="-1442405"/>
            <a:ext cx="6791795" cy="9809019"/>
          </a:xfrm>
        </p:spPr>
      </p:pic>
    </p:spTree>
    <p:extLst>
      <p:ext uri="{BB962C8B-B14F-4D97-AF65-F5344CB8AC3E}">
        <p14:creationId xmlns:p14="http://schemas.microsoft.com/office/powerpoint/2010/main" val="125397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20077" cy="6858000"/>
          </a:xfrm>
        </p:spPr>
      </p:pic>
    </p:spTree>
    <p:extLst>
      <p:ext uri="{BB962C8B-B14F-4D97-AF65-F5344CB8AC3E}">
        <p14:creationId xmlns:p14="http://schemas.microsoft.com/office/powerpoint/2010/main" val="328447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Методика </a:t>
            </a:r>
            <a:r>
              <a:rPr lang="ru-RU" sz="1600" dirty="0"/>
              <a:t>Л. А. </a:t>
            </a:r>
            <a:r>
              <a:rPr lang="ru-RU" sz="1600" dirty="0" err="1"/>
              <a:t>Ясюковой</a:t>
            </a:r>
            <a:r>
              <a:rPr lang="ru-RU" sz="1600" dirty="0"/>
              <a:t> (часть 1</a:t>
            </a:r>
            <a:r>
              <a:rPr lang="ru-RU" sz="1600" dirty="0" smtClean="0"/>
              <a:t>). </a:t>
            </a:r>
            <a:r>
              <a:rPr lang="ru-RU" sz="1600" dirty="0"/>
              <a:t>Определение готовности к школе. Прогноз и профилактика проблем обучения в начальной </a:t>
            </a:r>
            <a:r>
              <a:rPr lang="ru-RU" sz="1600" dirty="0" smtClean="0"/>
              <a:t>школе.</a:t>
            </a:r>
          </a:p>
          <a:p>
            <a:pPr marL="342900" indent="-342900">
              <a:buAutoNum type="arabicPeriod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letidor.ru/psihologiya/uspeh-ne-srazu-stroilsya-pochemu-nuzhno-dat-rebenku-pravo-na-oshibki.htm</a:t>
            </a:r>
            <a:r>
              <a:rPr lang="ru-RU" sz="16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hlinkClick r:id="rId3"/>
              </a:rPr>
              <a:t>https://sites.google.com/view/avadneevateacher/%D0%BF%D0%BE%D0%BC%D0%BE%D1%89%D1%8C-%</a:t>
            </a:r>
            <a:r>
              <a:rPr lang="en-US" sz="1600" dirty="0" smtClean="0">
                <a:hlinkClick r:id="rId3"/>
              </a:rPr>
              <a:t>D0%BF%D0%B5%D1%80%D0%B2%D0%BE%D0%BA%D0%BB%D0%B0%D1%81%D1%81%D0%BD%D0%B8%D0%BA%D0%B0%D0%BC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vk.com/wall-43331673_37278</a:t>
            </a:r>
            <a:r>
              <a:rPr lang="ru-RU" sz="16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hlinkClick r:id="rId5"/>
              </a:rPr>
              <a:t>https://medaboutme.ru/articles/pervoklassnik_i_son_6_vazhnykh_pravil_dlya_zdorovya_i_ucheby</a:t>
            </a:r>
            <a:r>
              <a:rPr lang="en-US" sz="1600" dirty="0" smtClean="0">
                <a:hlinkClick r:id="rId5"/>
              </a:rPr>
              <a:t>/</a:t>
            </a:r>
            <a:r>
              <a:rPr lang="ru-RU" sz="1600" dirty="0" smtClean="0"/>
              <a:t> 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18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89"/>
            <a:ext cx="688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1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0" y="293139"/>
            <a:ext cx="4912822" cy="649835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52460" r="2093" b="-5370"/>
          <a:stretch/>
        </p:blipFill>
        <p:spPr>
          <a:xfrm rot="5400000">
            <a:off x="5759610" y="821852"/>
            <a:ext cx="6791498" cy="52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766560" cy="6795233"/>
          </a:xfrm>
        </p:spPr>
      </p:pic>
    </p:spTree>
    <p:extLst>
      <p:ext uri="{BB962C8B-B14F-4D97-AF65-F5344CB8AC3E}">
        <p14:creationId xmlns:p14="http://schemas.microsoft.com/office/powerpoint/2010/main" val="169908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64982" cy="6823655"/>
          </a:xfrm>
        </p:spPr>
      </p:pic>
    </p:spTree>
    <p:extLst>
      <p:ext uri="{BB962C8B-B14F-4D97-AF65-F5344CB8AC3E}">
        <p14:creationId xmlns:p14="http://schemas.microsoft.com/office/powerpoint/2010/main" val="5102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/>
          <a:stretch/>
        </p:blipFill>
        <p:spPr>
          <a:xfrm>
            <a:off x="-1" y="0"/>
            <a:ext cx="6978443" cy="6858000"/>
          </a:xfrm>
        </p:spPr>
      </p:pic>
    </p:spTree>
    <p:extLst>
      <p:ext uri="{BB962C8B-B14F-4D97-AF65-F5344CB8AC3E}">
        <p14:creationId xmlns:p14="http://schemas.microsoft.com/office/powerpoint/2010/main" val="138630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4557" b="53075"/>
          <a:stretch/>
        </p:blipFill>
        <p:spPr>
          <a:xfrm rot="5400000">
            <a:off x="-425085" y="425084"/>
            <a:ext cx="6319943" cy="5469775"/>
          </a:xfrm>
        </p:spPr>
      </p:pic>
    </p:spTree>
    <p:extLst>
      <p:ext uri="{BB962C8B-B14F-4D97-AF65-F5344CB8AC3E}">
        <p14:creationId xmlns:p14="http://schemas.microsoft.com/office/powerpoint/2010/main" val="311581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"/>
          <a:stretch/>
        </p:blipFill>
        <p:spPr>
          <a:xfrm>
            <a:off x="0" y="0"/>
            <a:ext cx="6984843" cy="6858000"/>
          </a:xfrm>
        </p:spPr>
      </p:pic>
    </p:spTree>
    <p:extLst>
      <p:ext uri="{BB962C8B-B14F-4D97-AF65-F5344CB8AC3E}">
        <p14:creationId xmlns:p14="http://schemas.microsoft.com/office/powerpoint/2010/main" val="189113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/>
          <a:stretch/>
        </p:blipFill>
        <p:spPr>
          <a:xfrm>
            <a:off x="0" y="-1"/>
            <a:ext cx="5054138" cy="6842199"/>
          </a:xfrm>
        </p:spPr>
      </p:pic>
    </p:spTree>
    <p:extLst>
      <p:ext uri="{BB962C8B-B14F-4D97-AF65-F5344CB8AC3E}">
        <p14:creationId xmlns:p14="http://schemas.microsoft.com/office/powerpoint/2010/main" val="185013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</Words>
  <Application>Microsoft Office PowerPoint</Application>
  <PresentationFormat>Широкоэкранный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Удалова</dc:creator>
  <cp:lastModifiedBy>Тамара Удалова</cp:lastModifiedBy>
  <cp:revision>5</cp:revision>
  <dcterms:created xsi:type="dcterms:W3CDTF">2025-06-23T10:11:59Z</dcterms:created>
  <dcterms:modified xsi:type="dcterms:W3CDTF">2025-06-23T10:40:27Z</dcterms:modified>
</cp:coreProperties>
</file>