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3" r:id="rId6"/>
    <p:sldId id="270" r:id="rId7"/>
    <p:sldId id="264" r:id="rId8"/>
    <p:sldId id="265" r:id="rId9"/>
    <p:sldId id="266" r:id="rId10"/>
    <p:sldId id="262" r:id="rId11"/>
    <p:sldId id="261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66CC5-5156-490B-90C3-61280E1ADF5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720C2BA-BFBC-4C14-964E-EF53E815D44A}">
      <dgm:prSet phldrT="[Текст]"/>
      <dgm:spPr/>
      <dgm:t>
        <a:bodyPr/>
        <a:lstStyle/>
        <a:p>
          <a:r>
            <a:rPr lang="ru-RU" dirty="0" smtClean="0"/>
            <a:t>-2</a:t>
          </a:r>
          <a:endParaRPr lang="ru-RU" dirty="0"/>
        </a:p>
      </dgm:t>
    </dgm:pt>
    <dgm:pt modelId="{212F5E49-85C4-4294-AB50-E94E4DB935B9}" type="parTrans" cxnId="{DCC1F26A-FD33-45B5-BAC9-C8662362038E}">
      <dgm:prSet/>
      <dgm:spPr/>
    </dgm:pt>
    <dgm:pt modelId="{5FFC3047-DF38-4EDB-9FA8-5BAB8B7190D6}" type="sibTrans" cxnId="{DCC1F26A-FD33-45B5-BAC9-C8662362038E}">
      <dgm:prSet/>
      <dgm:spPr/>
    </dgm:pt>
    <dgm:pt modelId="{CD9DEB0D-50A2-4E70-800B-479253DFCE6A}">
      <dgm:prSet phldrT="[Текст]"/>
      <dgm:spPr/>
      <dgm:t>
        <a:bodyPr/>
        <a:lstStyle/>
        <a:p>
          <a:r>
            <a:rPr lang="ru-RU" dirty="0" smtClean="0"/>
            <a:t>+4</a:t>
          </a:r>
          <a:endParaRPr lang="ru-RU" dirty="0"/>
        </a:p>
      </dgm:t>
    </dgm:pt>
    <dgm:pt modelId="{5D5BE772-48F3-4A6F-9622-07C006D33B42}" type="parTrans" cxnId="{2743D835-4F96-4B72-864D-97CD7B8AEFC7}">
      <dgm:prSet/>
      <dgm:spPr/>
    </dgm:pt>
    <dgm:pt modelId="{8B5DB71A-2892-4983-925A-F9E7D9AC9A43}" type="sibTrans" cxnId="{2743D835-4F96-4B72-864D-97CD7B8AEFC7}">
      <dgm:prSet/>
      <dgm:spPr/>
    </dgm:pt>
    <dgm:pt modelId="{16A81827-6D2C-4B26-AB02-3CB1D11D6EB9}">
      <dgm:prSet phldrT="[Текст]"/>
      <dgm:spPr/>
      <dgm:t>
        <a:bodyPr/>
        <a:lstStyle/>
        <a:p>
          <a:r>
            <a:rPr lang="ru-RU" dirty="0" smtClean="0"/>
            <a:t>+6</a:t>
          </a:r>
          <a:endParaRPr lang="ru-RU" dirty="0"/>
        </a:p>
      </dgm:t>
    </dgm:pt>
    <dgm:pt modelId="{3F90D819-704B-4FC0-8E2E-E3FDEFAD9DEA}" type="parTrans" cxnId="{AD8E86EC-A46D-4B80-B50C-DAE65BC527C8}">
      <dgm:prSet/>
      <dgm:spPr/>
    </dgm:pt>
    <dgm:pt modelId="{B6F9F2DB-F80F-4DB3-A8D0-5C0555E8966F}" type="sibTrans" cxnId="{AD8E86EC-A46D-4B80-B50C-DAE65BC527C8}">
      <dgm:prSet/>
      <dgm:spPr/>
    </dgm:pt>
    <dgm:pt modelId="{BBB7033B-B050-44BC-A5E1-48A18F6FBC27}" type="pres">
      <dgm:prSet presAssocID="{82B66CC5-5156-490B-90C3-61280E1ADF57}" presName="Name0" presStyleCnt="0">
        <dgm:presLayoutVars>
          <dgm:dir/>
          <dgm:animLvl val="lvl"/>
          <dgm:resizeHandles val="exact"/>
        </dgm:presLayoutVars>
      </dgm:prSet>
      <dgm:spPr/>
    </dgm:pt>
    <dgm:pt modelId="{2A272953-DA4A-4359-B8B6-E41FB3CE05B1}" type="pres">
      <dgm:prSet presAssocID="{6720C2BA-BFBC-4C14-964E-EF53E815D44A}" presName="Name8" presStyleCnt="0"/>
      <dgm:spPr/>
    </dgm:pt>
    <dgm:pt modelId="{588EF6BE-F1CA-43E8-9313-EEDDBA37D5BC}" type="pres">
      <dgm:prSet presAssocID="{6720C2BA-BFBC-4C14-964E-EF53E815D44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858B6-5866-4408-A5E2-CD9E1B60E0E2}" type="pres">
      <dgm:prSet presAssocID="{6720C2BA-BFBC-4C14-964E-EF53E815D4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B61EA-8B94-4A0F-812B-4711A69348E0}" type="pres">
      <dgm:prSet presAssocID="{CD9DEB0D-50A2-4E70-800B-479253DFCE6A}" presName="Name8" presStyleCnt="0"/>
      <dgm:spPr/>
    </dgm:pt>
    <dgm:pt modelId="{FA27429C-97C8-472B-AA86-E8D6E41E18C3}" type="pres">
      <dgm:prSet presAssocID="{CD9DEB0D-50A2-4E70-800B-479253DFCE6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9F97-2551-49A2-8F97-F3CBC183BBE7}" type="pres">
      <dgm:prSet presAssocID="{CD9DEB0D-50A2-4E70-800B-479253DFCE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A2E-6D74-4916-A9C0-B0AF17452A5D}" type="pres">
      <dgm:prSet presAssocID="{16A81827-6D2C-4B26-AB02-3CB1D11D6EB9}" presName="Name8" presStyleCnt="0"/>
      <dgm:spPr/>
    </dgm:pt>
    <dgm:pt modelId="{C3356752-D869-45F1-BDA7-74C90A994AAE}" type="pres">
      <dgm:prSet presAssocID="{16A81827-6D2C-4B26-AB02-3CB1D11D6EB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6A9BB-2EB1-408E-9606-4318EF6464DE}" type="pres">
      <dgm:prSet presAssocID="{16A81827-6D2C-4B26-AB02-3CB1D11D6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C4F1D-B3B6-4FE8-AA98-AABC33169293}" type="presOf" srcId="{6720C2BA-BFBC-4C14-964E-EF53E815D44A}" destId="{4C3858B6-5866-4408-A5E2-CD9E1B60E0E2}" srcOrd="1" destOrd="0" presId="urn:microsoft.com/office/officeart/2005/8/layout/pyramid1"/>
    <dgm:cxn modelId="{018202CA-8B7A-4A91-9733-668782FA75A2}" type="presOf" srcId="{6720C2BA-BFBC-4C14-964E-EF53E815D44A}" destId="{588EF6BE-F1CA-43E8-9313-EEDDBA37D5BC}" srcOrd="0" destOrd="0" presId="urn:microsoft.com/office/officeart/2005/8/layout/pyramid1"/>
    <dgm:cxn modelId="{23685813-B61F-4895-888F-5BD6C32A3041}" type="presOf" srcId="{82B66CC5-5156-490B-90C3-61280E1ADF57}" destId="{BBB7033B-B050-44BC-A5E1-48A18F6FBC27}" srcOrd="0" destOrd="0" presId="urn:microsoft.com/office/officeart/2005/8/layout/pyramid1"/>
    <dgm:cxn modelId="{80383AA9-156A-4BB6-BC4F-F3E9ED4922BD}" type="presOf" srcId="{CD9DEB0D-50A2-4E70-800B-479253DFCE6A}" destId="{FA27429C-97C8-472B-AA86-E8D6E41E18C3}" srcOrd="0" destOrd="0" presId="urn:microsoft.com/office/officeart/2005/8/layout/pyramid1"/>
    <dgm:cxn modelId="{AD8E86EC-A46D-4B80-B50C-DAE65BC527C8}" srcId="{82B66CC5-5156-490B-90C3-61280E1ADF57}" destId="{16A81827-6D2C-4B26-AB02-3CB1D11D6EB9}" srcOrd="2" destOrd="0" parTransId="{3F90D819-704B-4FC0-8E2E-E3FDEFAD9DEA}" sibTransId="{B6F9F2DB-F80F-4DB3-A8D0-5C0555E8966F}"/>
    <dgm:cxn modelId="{D208D756-0B74-4502-B263-80AC95197824}" type="presOf" srcId="{16A81827-6D2C-4B26-AB02-3CB1D11D6EB9}" destId="{2176A9BB-2EB1-408E-9606-4318EF6464DE}" srcOrd="1" destOrd="0" presId="urn:microsoft.com/office/officeart/2005/8/layout/pyramid1"/>
    <dgm:cxn modelId="{2743D835-4F96-4B72-864D-97CD7B8AEFC7}" srcId="{82B66CC5-5156-490B-90C3-61280E1ADF57}" destId="{CD9DEB0D-50A2-4E70-800B-479253DFCE6A}" srcOrd="1" destOrd="0" parTransId="{5D5BE772-48F3-4A6F-9622-07C006D33B42}" sibTransId="{8B5DB71A-2892-4983-925A-F9E7D9AC9A43}"/>
    <dgm:cxn modelId="{F4AFB5D5-31D7-4198-8A48-64653F47608F}" type="presOf" srcId="{CD9DEB0D-50A2-4E70-800B-479253DFCE6A}" destId="{5B009F97-2551-49A2-8F97-F3CBC183BBE7}" srcOrd="1" destOrd="0" presId="urn:microsoft.com/office/officeart/2005/8/layout/pyramid1"/>
    <dgm:cxn modelId="{DCC1F26A-FD33-45B5-BAC9-C8662362038E}" srcId="{82B66CC5-5156-490B-90C3-61280E1ADF57}" destId="{6720C2BA-BFBC-4C14-964E-EF53E815D44A}" srcOrd="0" destOrd="0" parTransId="{212F5E49-85C4-4294-AB50-E94E4DB935B9}" sibTransId="{5FFC3047-DF38-4EDB-9FA8-5BAB8B7190D6}"/>
    <dgm:cxn modelId="{2CCFBF20-1D59-413D-B4BB-C533C85E0E13}" type="presOf" srcId="{16A81827-6D2C-4B26-AB02-3CB1D11D6EB9}" destId="{C3356752-D869-45F1-BDA7-74C90A994AAE}" srcOrd="0" destOrd="0" presId="urn:microsoft.com/office/officeart/2005/8/layout/pyramid1"/>
    <dgm:cxn modelId="{AF39ACD4-BD98-49E6-AD1D-24DBFC65C653}" type="presParOf" srcId="{BBB7033B-B050-44BC-A5E1-48A18F6FBC27}" destId="{2A272953-DA4A-4359-B8B6-E41FB3CE05B1}" srcOrd="0" destOrd="0" presId="urn:microsoft.com/office/officeart/2005/8/layout/pyramid1"/>
    <dgm:cxn modelId="{3AC31975-87BE-4BB4-9EF0-20ED2D118AB2}" type="presParOf" srcId="{2A272953-DA4A-4359-B8B6-E41FB3CE05B1}" destId="{588EF6BE-F1CA-43E8-9313-EEDDBA37D5BC}" srcOrd="0" destOrd="0" presId="urn:microsoft.com/office/officeart/2005/8/layout/pyramid1"/>
    <dgm:cxn modelId="{D9398C7D-09DC-4838-941E-2899EA161A21}" type="presParOf" srcId="{2A272953-DA4A-4359-B8B6-E41FB3CE05B1}" destId="{4C3858B6-5866-4408-A5E2-CD9E1B60E0E2}" srcOrd="1" destOrd="0" presId="urn:microsoft.com/office/officeart/2005/8/layout/pyramid1"/>
    <dgm:cxn modelId="{F2DE8CE5-4484-4BA1-A564-7D2A612A9137}" type="presParOf" srcId="{BBB7033B-B050-44BC-A5E1-48A18F6FBC27}" destId="{490B61EA-8B94-4A0F-812B-4711A69348E0}" srcOrd="1" destOrd="0" presId="urn:microsoft.com/office/officeart/2005/8/layout/pyramid1"/>
    <dgm:cxn modelId="{923E1E9F-80C7-4C58-AA92-5BC279D5D308}" type="presParOf" srcId="{490B61EA-8B94-4A0F-812B-4711A69348E0}" destId="{FA27429C-97C8-472B-AA86-E8D6E41E18C3}" srcOrd="0" destOrd="0" presId="urn:microsoft.com/office/officeart/2005/8/layout/pyramid1"/>
    <dgm:cxn modelId="{D08B978C-ACE7-4C16-938C-12BB9455B5C7}" type="presParOf" srcId="{490B61EA-8B94-4A0F-812B-4711A69348E0}" destId="{5B009F97-2551-49A2-8F97-F3CBC183BBE7}" srcOrd="1" destOrd="0" presId="urn:microsoft.com/office/officeart/2005/8/layout/pyramid1"/>
    <dgm:cxn modelId="{B0A74ECD-3A12-4B71-BBA5-2EDAFE3DB67A}" type="presParOf" srcId="{BBB7033B-B050-44BC-A5E1-48A18F6FBC27}" destId="{9B012A2E-6D74-4916-A9C0-B0AF17452A5D}" srcOrd="2" destOrd="0" presId="urn:microsoft.com/office/officeart/2005/8/layout/pyramid1"/>
    <dgm:cxn modelId="{296E6942-0C88-41FE-864E-349ED253027E}" type="presParOf" srcId="{9B012A2E-6D74-4916-A9C0-B0AF17452A5D}" destId="{C3356752-D869-45F1-BDA7-74C90A994AAE}" srcOrd="0" destOrd="0" presId="urn:microsoft.com/office/officeart/2005/8/layout/pyramid1"/>
    <dgm:cxn modelId="{CC7069DD-0AF2-4C42-A348-3753B16E38AF}" type="presParOf" srcId="{9B012A2E-6D74-4916-A9C0-B0AF17452A5D}" destId="{2176A9BB-2EB1-408E-9606-4318EF6464DE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15703-6EB3-48E1-89EE-BD2E15795ED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F64107B-D0F1-4D26-8E71-32B7060F616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сероводород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2CAF30-EC05-49A3-863A-57B9C8C11BB1}" type="parTrans" cxnId="{4AFE89FB-FA3C-4121-AD4F-C51FA5DDB184}">
      <dgm:prSet/>
      <dgm:spPr/>
    </dgm:pt>
    <dgm:pt modelId="{64A0DACE-C968-445F-97D3-81C79CE2BF53}" type="sibTrans" cxnId="{4AFE89FB-FA3C-4121-AD4F-C51FA5DDB184}">
      <dgm:prSet/>
      <dgm:spPr/>
    </dgm:pt>
    <dgm:pt modelId="{FF741588-79BE-402F-B1D4-DF3D3A1CC340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Сернистый газ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C1CCF-CB7E-4B07-86D4-6D8CDD2BFEB5}" type="parTrans" cxnId="{1EB63F56-7561-41D8-B471-72C6EE6F621B}">
      <dgm:prSet/>
      <dgm:spPr/>
    </dgm:pt>
    <dgm:pt modelId="{966E8BCA-E513-455F-96BC-8A9EA7C4F416}" type="sibTrans" cxnId="{1EB63F56-7561-41D8-B471-72C6EE6F621B}">
      <dgm:prSet/>
      <dgm:spPr/>
    </dgm:pt>
    <dgm:pt modelId="{7ECE98C4-D9CB-4FA1-9E83-9A346EDF3213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Серная кислота</a:t>
          </a:r>
          <a:endParaRPr lang="ru-RU" b="1" dirty="0">
            <a:solidFill>
              <a:srgbClr val="FFFF00"/>
            </a:solidFill>
          </a:endParaRPr>
        </a:p>
      </dgm:t>
    </dgm:pt>
    <dgm:pt modelId="{806E3759-5927-4F4E-AE3F-E3EAB2804D02}" type="parTrans" cxnId="{E74631EF-30CD-48C8-9C3E-B8FFE635CBCA}">
      <dgm:prSet/>
      <dgm:spPr/>
    </dgm:pt>
    <dgm:pt modelId="{BA6C2954-91A3-4EC2-915C-63C5503B7786}" type="sibTrans" cxnId="{E74631EF-30CD-48C8-9C3E-B8FFE635CBCA}">
      <dgm:prSet/>
      <dgm:spPr/>
    </dgm:pt>
    <dgm:pt modelId="{CF4BE860-7C21-48C5-9BC9-85E0722D0086}" type="pres">
      <dgm:prSet presAssocID="{41715703-6EB3-48E1-89EE-BD2E15795ED8}" presName="Name0" presStyleCnt="0">
        <dgm:presLayoutVars>
          <dgm:dir/>
          <dgm:animLvl val="lvl"/>
          <dgm:resizeHandles val="exact"/>
        </dgm:presLayoutVars>
      </dgm:prSet>
      <dgm:spPr/>
    </dgm:pt>
    <dgm:pt modelId="{5272D64F-4A2D-4C96-BCD6-0485E2A2F7B0}" type="pres">
      <dgm:prSet presAssocID="{CF64107B-D0F1-4D26-8E71-32B7060F6162}" presName="Name8" presStyleCnt="0"/>
      <dgm:spPr/>
    </dgm:pt>
    <dgm:pt modelId="{5FC60152-E503-4B61-BE92-C1DCF714DF1E}" type="pres">
      <dgm:prSet presAssocID="{CF64107B-D0F1-4D26-8E71-32B7060F616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09C98-57E4-4F01-9382-C26F152D1174}" type="pres">
      <dgm:prSet presAssocID="{CF64107B-D0F1-4D26-8E71-32B7060F61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E63B1-2E9B-4326-9D0A-CF85E68F3D89}" type="pres">
      <dgm:prSet presAssocID="{FF741588-79BE-402F-B1D4-DF3D3A1CC340}" presName="Name8" presStyleCnt="0"/>
      <dgm:spPr/>
    </dgm:pt>
    <dgm:pt modelId="{B5677070-DE6C-4FDC-A3A9-571D46CE7558}" type="pres">
      <dgm:prSet presAssocID="{FF741588-79BE-402F-B1D4-DF3D3A1CC3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8EBB5-D291-4ECF-B317-E5C8F6C53901}" type="pres">
      <dgm:prSet presAssocID="{FF741588-79BE-402F-B1D4-DF3D3A1CC3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C271-7BD1-4FA8-AA4C-D0F8262D8C4D}" type="pres">
      <dgm:prSet presAssocID="{7ECE98C4-D9CB-4FA1-9E83-9A346EDF3213}" presName="Name8" presStyleCnt="0"/>
      <dgm:spPr/>
    </dgm:pt>
    <dgm:pt modelId="{63F3D8C8-C953-4C73-8C8C-91EE8E661E8B}" type="pres">
      <dgm:prSet presAssocID="{7ECE98C4-D9CB-4FA1-9E83-9A346EDF321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7A9EB-C47C-4E90-BF4F-8FA76645CBE1}" type="pres">
      <dgm:prSet presAssocID="{7ECE98C4-D9CB-4FA1-9E83-9A346EDF32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E89FB-FA3C-4121-AD4F-C51FA5DDB184}" srcId="{41715703-6EB3-48E1-89EE-BD2E15795ED8}" destId="{CF64107B-D0F1-4D26-8E71-32B7060F6162}" srcOrd="0" destOrd="0" parTransId="{3B2CAF30-EC05-49A3-863A-57B9C8C11BB1}" sibTransId="{64A0DACE-C968-445F-97D3-81C79CE2BF53}"/>
    <dgm:cxn modelId="{D9F30794-A4C8-42DC-936F-3B06E11BB928}" type="presOf" srcId="{CF64107B-D0F1-4D26-8E71-32B7060F6162}" destId="{5FC60152-E503-4B61-BE92-C1DCF714DF1E}" srcOrd="0" destOrd="0" presId="urn:microsoft.com/office/officeart/2005/8/layout/pyramid1"/>
    <dgm:cxn modelId="{0DFD6162-CF32-4A83-80EC-825A17C9D61C}" type="presOf" srcId="{FF741588-79BE-402F-B1D4-DF3D3A1CC340}" destId="{0208EBB5-D291-4ECF-B317-E5C8F6C53901}" srcOrd="1" destOrd="0" presId="urn:microsoft.com/office/officeart/2005/8/layout/pyramid1"/>
    <dgm:cxn modelId="{A9B6086B-6F7B-4C17-9442-00BECC3CA980}" type="presOf" srcId="{7ECE98C4-D9CB-4FA1-9E83-9A346EDF3213}" destId="{8E37A9EB-C47C-4E90-BF4F-8FA76645CBE1}" srcOrd="1" destOrd="0" presId="urn:microsoft.com/office/officeart/2005/8/layout/pyramid1"/>
    <dgm:cxn modelId="{A8B29DFC-F60E-4559-8BEC-FF4C63D5B01E}" type="presOf" srcId="{CF64107B-D0F1-4D26-8E71-32B7060F6162}" destId="{F4F09C98-57E4-4F01-9382-C26F152D1174}" srcOrd="1" destOrd="0" presId="urn:microsoft.com/office/officeart/2005/8/layout/pyramid1"/>
    <dgm:cxn modelId="{E74631EF-30CD-48C8-9C3E-B8FFE635CBCA}" srcId="{41715703-6EB3-48E1-89EE-BD2E15795ED8}" destId="{7ECE98C4-D9CB-4FA1-9E83-9A346EDF3213}" srcOrd="2" destOrd="0" parTransId="{806E3759-5927-4F4E-AE3F-E3EAB2804D02}" sibTransId="{BA6C2954-91A3-4EC2-915C-63C5503B7786}"/>
    <dgm:cxn modelId="{1EB63F56-7561-41D8-B471-72C6EE6F621B}" srcId="{41715703-6EB3-48E1-89EE-BD2E15795ED8}" destId="{FF741588-79BE-402F-B1D4-DF3D3A1CC340}" srcOrd="1" destOrd="0" parTransId="{19DC1CCF-CB7E-4B07-86D4-6D8CDD2BFEB5}" sibTransId="{966E8BCA-E513-455F-96BC-8A9EA7C4F416}"/>
    <dgm:cxn modelId="{59567CBC-60FB-4185-9AB9-4FF0501BFB34}" type="presOf" srcId="{FF741588-79BE-402F-B1D4-DF3D3A1CC340}" destId="{B5677070-DE6C-4FDC-A3A9-571D46CE7558}" srcOrd="0" destOrd="0" presId="urn:microsoft.com/office/officeart/2005/8/layout/pyramid1"/>
    <dgm:cxn modelId="{88DEE33E-8C8F-4F3B-B712-65F7E4F208E2}" type="presOf" srcId="{41715703-6EB3-48E1-89EE-BD2E15795ED8}" destId="{CF4BE860-7C21-48C5-9BC9-85E0722D0086}" srcOrd="0" destOrd="0" presId="urn:microsoft.com/office/officeart/2005/8/layout/pyramid1"/>
    <dgm:cxn modelId="{659EAC1A-A235-4C03-AB21-91727AD5F448}" type="presOf" srcId="{7ECE98C4-D9CB-4FA1-9E83-9A346EDF3213}" destId="{63F3D8C8-C953-4C73-8C8C-91EE8E661E8B}" srcOrd="0" destOrd="0" presId="urn:microsoft.com/office/officeart/2005/8/layout/pyramid1"/>
    <dgm:cxn modelId="{D16F79F7-B609-42B7-9EC2-23456BEB9188}" type="presParOf" srcId="{CF4BE860-7C21-48C5-9BC9-85E0722D0086}" destId="{5272D64F-4A2D-4C96-BCD6-0485E2A2F7B0}" srcOrd="0" destOrd="0" presId="urn:microsoft.com/office/officeart/2005/8/layout/pyramid1"/>
    <dgm:cxn modelId="{A5769EF1-6048-44FD-9E16-753646EA0671}" type="presParOf" srcId="{5272D64F-4A2D-4C96-BCD6-0485E2A2F7B0}" destId="{5FC60152-E503-4B61-BE92-C1DCF714DF1E}" srcOrd="0" destOrd="0" presId="urn:microsoft.com/office/officeart/2005/8/layout/pyramid1"/>
    <dgm:cxn modelId="{FF8F311B-447A-4BE7-8408-298F7148DD46}" type="presParOf" srcId="{5272D64F-4A2D-4C96-BCD6-0485E2A2F7B0}" destId="{F4F09C98-57E4-4F01-9382-C26F152D1174}" srcOrd="1" destOrd="0" presId="urn:microsoft.com/office/officeart/2005/8/layout/pyramid1"/>
    <dgm:cxn modelId="{F4A8E9C9-DFAD-4394-BE5E-EC786B224A5A}" type="presParOf" srcId="{CF4BE860-7C21-48C5-9BC9-85E0722D0086}" destId="{87BE63B1-2E9B-4326-9D0A-CF85E68F3D89}" srcOrd="1" destOrd="0" presId="urn:microsoft.com/office/officeart/2005/8/layout/pyramid1"/>
    <dgm:cxn modelId="{590B0856-0E65-4AA7-AB95-03C7EB7AB4A4}" type="presParOf" srcId="{87BE63B1-2E9B-4326-9D0A-CF85E68F3D89}" destId="{B5677070-DE6C-4FDC-A3A9-571D46CE7558}" srcOrd="0" destOrd="0" presId="urn:microsoft.com/office/officeart/2005/8/layout/pyramid1"/>
    <dgm:cxn modelId="{501B3D04-080A-4A74-A80B-EE3163F5867C}" type="presParOf" srcId="{87BE63B1-2E9B-4326-9D0A-CF85E68F3D89}" destId="{0208EBB5-D291-4ECF-B317-E5C8F6C53901}" srcOrd="1" destOrd="0" presId="urn:microsoft.com/office/officeart/2005/8/layout/pyramid1"/>
    <dgm:cxn modelId="{F4C2DA0A-CC76-4E43-B9A0-D2D6CE3A9033}" type="presParOf" srcId="{CF4BE860-7C21-48C5-9BC9-85E0722D0086}" destId="{1C8CC271-7BD1-4FA8-AA4C-D0F8262D8C4D}" srcOrd="2" destOrd="0" presId="urn:microsoft.com/office/officeart/2005/8/layout/pyramid1"/>
    <dgm:cxn modelId="{71D08AFD-5E40-4830-9EEC-34B1CD88CDBC}" type="presParOf" srcId="{1C8CC271-7BD1-4FA8-AA4C-D0F8262D8C4D}" destId="{63F3D8C8-C953-4C73-8C8C-91EE8E661E8B}" srcOrd="0" destOrd="0" presId="urn:microsoft.com/office/officeart/2005/8/layout/pyramid1"/>
    <dgm:cxn modelId="{9C7F8C36-6635-43AC-9010-CD2554DF8F32}" type="presParOf" srcId="{1C8CC271-7BD1-4FA8-AA4C-D0F8262D8C4D}" destId="{8E37A9EB-C47C-4E90-BF4F-8FA76645CBE1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B26CA1B-BC84-4B6D-B03B-4950DE37F19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D3E7DA8-C54A-45F6-BE12-7C9F11686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4194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агмент китайского свитка, выполненный на бумаге свинцовыми белилами, до реставрац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357166"/>
            <a:ext cx="711071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реставрационных работ в отношении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свинцовых белил, выполненных во Всероссийском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художественном научно-реставрационном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центре имени академика И.Э. Грабаря: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u="sng" dirty="0">
              <a:solidFill>
                <a:srgbClr val="00808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Тот же фрагмент после реставра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285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ис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0753"/>
            <a:ext cx="8229600" cy="567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рис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01055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43865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сероводород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сернистый газ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первая строка – название темы (одно существительное);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вторая – описание темы в двух словах, два прилагательных;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третья – строка описание действия в рамках этой темы тремя словами;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четвёртая строка – это фраза из четырёх слов, показывает отношение к теме (целое предложение);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последняя строка – синоним, который повторяет суть 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8475"/>
            <a:ext cx="5829312" cy="3001963"/>
          </a:xfrm>
          <a:prstGeom prst="rect">
            <a:avLst/>
          </a:prstGeom>
          <a:noFill/>
        </p:spPr>
      </p:pic>
      <p:pic>
        <p:nvPicPr>
          <p:cNvPr id="2051" name="Picture 3" descr="C:\Users\admin\Desktop\рис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600079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 4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ис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8541"/>
            <a:ext cx="8229600" cy="548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и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5429288" cy="3071834"/>
          </a:xfrm>
          <a:prstGeom prst="rect">
            <a:avLst/>
          </a:prstGeom>
          <a:noFill/>
        </p:spPr>
      </p:pic>
      <p:pic>
        <p:nvPicPr>
          <p:cNvPr id="6148" name="Picture 4" descr="C:\Users\admin\Desktop\рис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86058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Аллотропия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Восстановитель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Растворитель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Хлор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8-9 ответов «5»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7-6 ответов «4»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5-4 ответа «3»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Соединения серы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Сера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(степени окисления в соединениях)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</TotalTime>
  <Words>127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Ответы </vt:lpstr>
      <vt:lpstr>Соединения серы</vt:lpstr>
      <vt:lpstr>Сера  (степени окисления в соединениях)</vt:lpstr>
      <vt:lpstr>Слайд 9</vt:lpstr>
      <vt:lpstr>Слайд 10</vt:lpstr>
      <vt:lpstr>Слайд 11</vt:lpstr>
      <vt:lpstr>Слайд 12</vt:lpstr>
      <vt:lpstr>Слайд 13</vt:lpstr>
      <vt:lpstr>Слайд 14</vt:lpstr>
      <vt:lpstr>Синквейн- сероводород                        сернистый газ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</cp:revision>
  <dcterms:created xsi:type="dcterms:W3CDTF">2022-02-15T15:41:11Z</dcterms:created>
  <dcterms:modified xsi:type="dcterms:W3CDTF">2022-02-15T16:40:23Z</dcterms:modified>
</cp:coreProperties>
</file>