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Override17.xml" ContentType="application/vnd.openxmlformats-officedocument.themeOverr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theme/themeOverride20.xml" ContentType="application/vnd.openxmlformats-officedocument.themeOverride+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Override14.xml" ContentType="application/vnd.openxmlformats-officedocument.themeOverrid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Override19.xml" ContentType="application/vnd.openxmlformats-officedocument.themeOverr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Override15.xml" ContentType="application/vnd.openxmlformats-officedocument.themeOverrid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heme/themeOverride22.xml" ContentType="application/vnd.openxmlformats-officedocument.themeOverr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Override8.xml" ContentType="application/vnd.openxmlformats-officedocument.themeOverride+xml"/>
  <Override PartName="/ppt/slideLayouts/slideLayout67.xml" ContentType="application/vnd.openxmlformats-officedocument.presentationml.slideLayout+xml"/>
  <Override PartName="/ppt/theme/themeOverride11.xml" ContentType="application/vnd.openxmlformats-officedocument.themeOverrid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Override16.xml" ContentType="application/vnd.openxmlformats-officedocument.themeOverrid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Override9.xml" ContentType="application/vnd.openxmlformats-officedocument.themeOverr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Lst>
  <p:notesMasterIdLst>
    <p:notesMasterId r:id="rId51"/>
  </p:notesMasterIdLst>
  <p:sldIdLst>
    <p:sldId id="353" r:id="rId13"/>
    <p:sldId id="363" r:id="rId14"/>
    <p:sldId id="354" r:id="rId15"/>
    <p:sldId id="355" r:id="rId16"/>
    <p:sldId id="356" r:id="rId17"/>
    <p:sldId id="357" r:id="rId18"/>
    <p:sldId id="358" r:id="rId19"/>
    <p:sldId id="359" r:id="rId20"/>
    <p:sldId id="360" r:id="rId21"/>
    <p:sldId id="361" r:id="rId22"/>
    <p:sldId id="362" r:id="rId23"/>
    <p:sldId id="303" r:id="rId24"/>
    <p:sldId id="332" r:id="rId25"/>
    <p:sldId id="333" r:id="rId26"/>
    <p:sldId id="334" r:id="rId27"/>
    <p:sldId id="335" r:id="rId28"/>
    <p:sldId id="336" r:id="rId29"/>
    <p:sldId id="337" r:id="rId30"/>
    <p:sldId id="338" r:id="rId31"/>
    <p:sldId id="339" r:id="rId32"/>
    <p:sldId id="340" r:id="rId33"/>
    <p:sldId id="341" r:id="rId34"/>
    <p:sldId id="307" r:id="rId35"/>
    <p:sldId id="342" r:id="rId36"/>
    <p:sldId id="343" r:id="rId37"/>
    <p:sldId id="300" r:id="rId38"/>
    <p:sldId id="344" r:id="rId39"/>
    <p:sldId id="345" r:id="rId40"/>
    <p:sldId id="346" r:id="rId41"/>
    <p:sldId id="347" r:id="rId42"/>
    <p:sldId id="348" r:id="rId43"/>
    <p:sldId id="349" r:id="rId44"/>
    <p:sldId id="350" r:id="rId45"/>
    <p:sldId id="351" r:id="rId46"/>
    <p:sldId id="302" r:id="rId47"/>
    <p:sldId id="321" r:id="rId48"/>
    <p:sldId id="364" r:id="rId49"/>
    <p:sldId id="258" r:id="rId5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261" autoAdjust="0"/>
  </p:normalViewPr>
  <p:slideViewPr>
    <p:cSldViewPr>
      <p:cViewPr varScale="1">
        <p:scale>
          <a:sx n="82" d="100"/>
          <a:sy n="82" d="100"/>
        </p:scale>
        <p:origin x="-84"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A3C32DB-69B1-4C40-90A9-61564B2F9AA7}" type="datetimeFigureOut">
              <a:rPr lang="ru-RU"/>
              <a:pPr>
                <a:defRPr/>
              </a:pPr>
              <a:t>29.03.2013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8A3C7DD-8669-4D04-BB9E-5BC7B87D2FB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Образ слайда 1"/>
          <p:cNvSpPr>
            <a:spLocks noGrp="1" noRot="1" noChangeAspect="1"/>
          </p:cNvSpPr>
          <p:nvPr>
            <p:ph type="sldImg"/>
          </p:nvPr>
        </p:nvSpPr>
        <p:spPr bwMode="auto">
          <a:noFill/>
          <a:ln>
            <a:solidFill>
              <a:srgbClr val="000000"/>
            </a:solidFill>
            <a:miter lim="800000"/>
            <a:headEnd/>
            <a:tailEnd/>
          </a:ln>
        </p:spPr>
      </p:sp>
      <p:sp>
        <p:nvSpPr>
          <p:cNvPr id="152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Times New Roman" pitchFamily="18" charset="0"/>
                <a:cs typeface="Times New Roman" pitchFamily="18" charset="0"/>
              </a:rPr>
              <a:t>Музей-заповедник «КИЖИ» - уникальный историко-культурный и природный комплекс. </a:t>
            </a:r>
          </a:p>
        </p:txBody>
      </p:sp>
      <p:sp>
        <p:nvSpPr>
          <p:cNvPr id="152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6DB14E-7D02-4C14-ADE1-ED69157CE2F7}" type="slidenum">
              <a:rPr lang="ru-RU">
                <a:solidFill>
                  <a:srgbClr val="000000"/>
                </a:solidFill>
              </a:rPr>
              <a:pPr fontAlgn="base">
                <a:spcBef>
                  <a:spcPct val="0"/>
                </a:spcBef>
                <a:spcAft>
                  <a:spcPct val="0"/>
                </a:spcAft>
              </a:pPr>
              <a:t>3</a:t>
            </a:fld>
            <a:endParaRPr lang="ru-RU">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Образ слайда 1"/>
          <p:cNvSpPr>
            <a:spLocks noGrp="1" noRot="1" noChangeAspect="1"/>
          </p:cNvSpPr>
          <p:nvPr>
            <p:ph type="sldImg"/>
          </p:nvPr>
        </p:nvSpPr>
        <p:spPr bwMode="auto">
          <a:noFill/>
          <a:ln>
            <a:solidFill>
              <a:srgbClr val="000000"/>
            </a:solidFill>
            <a:miter lim="800000"/>
            <a:headEnd/>
            <a:tailEnd/>
          </a:ln>
        </p:spPr>
      </p:sp>
      <p:sp>
        <p:nvSpPr>
          <p:cNvPr id="174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D05DB7-408F-4118-8696-52C06ADD8016}" type="slidenum">
              <a:rPr lang="ru-RU">
                <a:solidFill>
                  <a:srgbClr val="000000"/>
                </a:solidFill>
              </a:rPr>
              <a:pPr fontAlgn="base">
                <a:spcBef>
                  <a:spcPct val="0"/>
                </a:spcBef>
                <a:spcAft>
                  <a:spcPct val="0"/>
                </a:spcAft>
              </a:pPr>
              <a:t>15</a:t>
            </a:fld>
            <a:endParaRPr lang="ru-RU">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Образ слайда 1"/>
          <p:cNvSpPr>
            <a:spLocks noGrp="1" noRot="1" noChangeAspect="1"/>
          </p:cNvSpPr>
          <p:nvPr>
            <p:ph type="sldImg"/>
          </p:nvPr>
        </p:nvSpPr>
        <p:spPr bwMode="auto">
          <a:noFill/>
          <a:ln>
            <a:solidFill>
              <a:srgbClr val="000000"/>
            </a:solidFill>
            <a:miter lim="800000"/>
            <a:headEnd/>
            <a:tailEnd/>
          </a:ln>
        </p:spPr>
      </p:sp>
      <p:sp>
        <p:nvSpPr>
          <p:cNvPr id="1771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Беломорско-Балтийский канал соединяет Белое море с Онежским озером, имеет выход в Балтийское море и к Волге.</a:t>
            </a:r>
          </a:p>
        </p:txBody>
      </p:sp>
      <p:sp>
        <p:nvSpPr>
          <p:cNvPr id="177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5363E3-8872-49BB-A806-D4807E92845E}" type="slidenum">
              <a:rPr lang="ru-RU">
                <a:solidFill>
                  <a:srgbClr val="000000"/>
                </a:solidFill>
              </a:rPr>
              <a:pPr fontAlgn="base">
                <a:spcBef>
                  <a:spcPct val="0"/>
                </a:spcBef>
                <a:spcAft>
                  <a:spcPct val="0"/>
                </a:spcAft>
              </a:pPr>
              <a:t>17</a:t>
            </a:fld>
            <a:endParaRPr lang="ru-RU">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Образ слайда 1"/>
          <p:cNvSpPr>
            <a:spLocks noGrp="1" noRot="1" noChangeAspect="1"/>
          </p:cNvSpPr>
          <p:nvPr>
            <p:ph type="sldImg"/>
          </p:nvPr>
        </p:nvSpPr>
        <p:spPr bwMode="auto">
          <a:noFill/>
          <a:ln>
            <a:solidFill>
              <a:srgbClr val="000000"/>
            </a:solidFill>
            <a:miter lim="800000"/>
            <a:headEnd/>
            <a:tailEnd/>
          </a:ln>
        </p:spPr>
      </p:sp>
      <p:sp>
        <p:nvSpPr>
          <p:cNvPr id="179202" name="Заметки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Bef>
                <a:spcPct val="0"/>
              </a:spcBef>
              <a:spcAft>
                <a:spcPts val="1000"/>
              </a:spcAft>
            </a:pPr>
            <a:r>
              <a:rPr lang="ru-RU" smtClean="0">
                <a:solidFill>
                  <a:srgbClr val="0000FF"/>
                </a:solidFill>
                <a:latin typeface="Times New Roman" pitchFamily="18" charset="0"/>
                <a:cs typeface="Times New Roman" pitchFamily="18" charset="0"/>
              </a:rPr>
              <a:t>Церковь Успения Пресвятой Богородицы в Кондопоге</a:t>
            </a:r>
            <a:r>
              <a:rPr lang="ru-RU" smtClean="0">
                <a:latin typeface="Times New Roman" pitchFamily="18" charset="0"/>
                <a:cs typeface="Times New Roman" pitchFamily="18" charset="0"/>
              </a:rPr>
              <a:t> - последняя шатровая церковь на Руси.</a:t>
            </a:r>
            <a:endParaRPr lang="ru-RU" sz="1100" smtClean="0">
              <a:ea typeface="Calibri" pitchFamily="34" charset="0"/>
              <a:cs typeface="Times New Roman" pitchFamily="18" charset="0"/>
            </a:endParaRPr>
          </a:p>
          <a:p>
            <a:pPr>
              <a:spcBef>
                <a:spcPct val="0"/>
              </a:spcBef>
            </a:pPr>
            <a:endParaRPr lang="ru-RU" smtClean="0"/>
          </a:p>
        </p:txBody>
      </p:sp>
      <p:sp>
        <p:nvSpPr>
          <p:cNvPr id="1792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CAF49-4998-44E9-A379-FD33BCB45977}" type="slidenum">
              <a:rPr lang="ru-RU">
                <a:solidFill>
                  <a:srgbClr val="000000"/>
                </a:solidFill>
              </a:rPr>
              <a:pPr fontAlgn="base">
                <a:spcBef>
                  <a:spcPct val="0"/>
                </a:spcBef>
                <a:spcAft>
                  <a:spcPct val="0"/>
                </a:spcAft>
              </a:pPr>
              <a:t>18</a:t>
            </a:fld>
            <a:endParaRPr lang="ru-RU">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Образ слайда 1"/>
          <p:cNvSpPr>
            <a:spLocks noGrp="1" noRot="1" noChangeAspect="1"/>
          </p:cNvSpPr>
          <p:nvPr>
            <p:ph type="sldImg"/>
          </p:nvPr>
        </p:nvSpPr>
        <p:spPr bwMode="auto">
          <a:noFill/>
          <a:ln>
            <a:solidFill>
              <a:srgbClr val="000000"/>
            </a:solidFill>
            <a:miter lim="800000"/>
            <a:headEnd/>
            <a:tailEnd/>
          </a:ln>
        </p:spPr>
      </p:sp>
      <p:sp>
        <p:nvSpPr>
          <p:cNvPr id="1812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Самое крупное озеро Европы – Ладожское. Второе по величине в Европе – Онежское озеро.</a:t>
            </a:r>
          </a:p>
        </p:txBody>
      </p:sp>
      <p:sp>
        <p:nvSpPr>
          <p:cNvPr id="181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A05F75-65C3-4321-86AD-180804D6AA67}" type="slidenum">
              <a:rPr lang="ru-RU">
                <a:solidFill>
                  <a:srgbClr val="000000"/>
                </a:solidFill>
              </a:rPr>
              <a:pPr fontAlgn="base">
                <a:spcBef>
                  <a:spcPct val="0"/>
                </a:spcBef>
                <a:spcAft>
                  <a:spcPct val="0"/>
                </a:spcAft>
              </a:pPr>
              <a:t>19</a:t>
            </a:fld>
            <a:endParaRPr lang="ru-RU">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Образ слайда 1"/>
          <p:cNvSpPr>
            <a:spLocks noGrp="1" noRot="1" noChangeAspect="1"/>
          </p:cNvSpPr>
          <p:nvPr>
            <p:ph type="sldImg"/>
          </p:nvPr>
        </p:nvSpPr>
        <p:spPr bwMode="auto">
          <a:noFill/>
          <a:ln>
            <a:solidFill>
              <a:srgbClr val="000000"/>
            </a:solidFill>
            <a:miter lim="800000"/>
            <a:headEnd/>
            <a:tailEnd/>
          </a:ln>
        </p:spPr>
      </p:sp>
      <p:sp>
        <p:nvSpPr>
          <p:cNvPr id="1832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Черника, брусника и клюква содержат много важнейших питательных веществ. </a:t>
            </a:r>
          </a:p>
        </p:txBody>
      </p:sp>
      <p:sp>
        <p:nvSpPr>
          <p:cNvPr id="1832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2F164B-A523-42A9-A2C2-A6A70D30A255}" type="slidenum">
              <a:rPr lang="ru-RU">
                <a:solidFill>
                  <a:srgbClr val="000000"/>
                </a:solidFill>
              </a:rPr>
              <a:pPr fontAlgn="base">
                <a:spcBef>
                  <a:spcPct val="0"/>
                </a:spcBef>
                <a:spcAft>
                  <a:spcPct val="0"/>
                </a:spcAft>
              </a:pPr>
              <a:t>20</a:t>
            </a:fld>
            <a:endParaRPr lang="ru-RU">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Образ слайда 1"/>
          <p:cNvSpPr>
            <a:spLocks noGrp="1" noRot="1" noChangeAspect="1"/>
          </p:cNvSpPr>
          <p:nvPr>
            <p:ph type="sldImg"/>
          </p:nvPr>
        </p:nvSpPr>
        <p:spPr bwMode="auto">
          <a:noFill/>
          <a:ln>
            <a:solidFill>
              <a:srgbClr val="000000"/>
            </a:solidFill>
            <a:miter lim="800000"/>
            <a:headEnd/>
            <a:tailEnd/>
          </a:ln>
        </p:spPr>
      </p:sp>
      <p:sp>
        <p:nvSpPr>
          <p:cNvPr id="1853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Georgia" pitchFamily="18" charset="0"/>
              </a:rPr>
              <a:t>Ягоды и листья морошки обладают укрепляющим действием. Голубика – это кладезь витаминов. </a:t>
            </a:r>
            <a:endParaRPr lang="ru-RU" smtClean="0"/>
          </a:p>
        </p:txBody>
      </p:sp>
      <p:sp>
        <p:nvSpPr>
          <p:cNvPr id="1853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07CB09-29BE-496D-B238-DE3ACF0C5307}" type="slidenum">
              <a:rPr lang="ru-RU">
                <a:solidFill>
                  <a:srgbClr val="000000"/>
                </a:solidFill>
              </a:rPr>
              <a:pPr fontAlgn="base">
                <a:spcBef>
                  <a:spcPct val="0"/>
                </a:spcBef>
                <a:spcAft>
                  <a:spcPct val="0"/>
                </a:spcAft>
              </a:pPr>
              <a:t>21</a:t>
            </a:fld>
            <a:endParaRPr lang="ru-RU">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Образ слайда 1"/>
          <p:cNvSpPr>
            <a:spLocks noGrp="1" noRot="1" noChangeAspect="1"/>
          </p:cNvSpPr>
          <p:nvPr>
            <p:ph type="sldImg"/>
          </p:nvPr>
        </p:nvSpPr>
        <p:spPr bwMode="auto">
          <a:noFill/>
          <a:ln>
            <a:solidFill>
              <a:srgbClr val="000000"/>
            </a:solidFill>
            <a:miter lim="800000"/>
            <a:headEnd/>
            <a:tailEnd/>
          </a:ln>
        </p:spPr>
      </p:sp>
      <p:sp>
        <p:nvSpPr>
          <p:cNvPr id="187394" name="Заметки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Bef>
                <a:spcPct val="0"/>
              </a:spcBef>
              <a:spcAft>
                <a:spcPts val="1000"/>
              </a:spcAft>
            </a:pPr>
            <a:r>
              <a:rPr lang="ru-RU" smtClean="0">
                <a:solidFill>
                  <a:srgbClr val="000000"/>
                </a:solidFill>
              </a:rPr>
              <a:t>Карелия это кладовая для грибников, огромное количество съедобных грибов, от белых, подосиновиков, подберезовиков до рыжиков, лисичек и груздей собирается ежегодно для сушки и засолки.</a:t>
            </a:r>
            <a:endParaRPr lang="ru-RU" smtClean="0">
              <a:solidFill>
                <a:srgbClr val="000000"/>
              </a:solidFill>
              <a:ea typeface="Calibri" pitchFamily="34" charset="0"/>
              <a:cs typeface="Times New Roman" pitchFamily="18" charset="0"/>
            </a:endParaRPr>
          </a:p>
        </p:txBody>
      </p:sp>
      <p:sp>
        <p:nvSpPr>
          <p:cNvPr id="1873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F6AC71-1FB6-4994-847D-6BE0F19C8C39}" type="slidenum">
              <a:rPr lang="ru-RU">
                <a:solidFill>
                  <a:srgbClr val="000000"/>
                </a:solidFill>
              </a:rPr>
              <a:pPr fontAlgn="base">
                <a:spcBef>
                  <a:spcPct val="0"/>
                </a:spcBef>
                <a:spcAft>
                  <a:spcPct val="0"/>
                </a:spcAft>
              </a:pPr>
              <a:t>22</a:t>
            </a:fld>
            <a:endParaRPr lang="ru-RU">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Образ слайда 1"/>
          <p:cNvSpPr>
            <a:spLocks noGrp="1" noRot="1" noChangeAspect="1"/>
          </p:cNvSpPr>
          <p:nvPr>
            <p:ph type="sldImg"/>
          </p:nvPr>
        </p:nvSpPr>
        <p:spPr bwMode="auto">
          <a:noFill/>
          <a:ln>
            <a:solidFill>
              <a:srgbClr val="000000"/>
            </a:solidFill>
            <a:miter lim="800000"/>
            <a:headEnd/>
            <a:tailEnd/>
          </a:ln>
        </p:spPr>
      </p:sp>
      <p:sp>
        <p:nvSpPr>
          <p:cNvPr id="1894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ea typeface="Calibri" pitchFamily="34" charset="0"/>
                <a:cs typeface="Times New Roman" pitchFamily="18" charset="0"/>
              </a:rPr>
              <a:t>Отдых зимой в Карелии – это возможность совместить посещение достопримечательностей с активными зимними развлечениями. </a:t>
            </a:r>
          </a:p>
          <a:p>
            <a:pPr>
              <a:spcBef>
                <a:spcPct val="0"/>
              </a:spcBef>
            </a:pPr>
            <a:r>
              <a:rPr lang="ru-RU" smtClean="0">
                <a:solidFill>
                  <a:srgbClr val="000000"/>
                </a:solidFill>
                <a:ea typeface="Calibri" pitchFamily="34" charset="0"/>
                <a:cs typeface="Times New Roman" pitchFamily="18" charset="0"/>
              </a:rPr>
              <a:t>Это и лыжные туры, туры на собачьих и конных упряжках, на снегоходах. </a:t>
            </a:r>
            <a:endParaRPr lang="ru-RU" smtClean="0">
              <a:ea typeface="Calibri" pitchFamily="34" charset="0"/>
              <a:cs typeface="Times New Roman" pitchFamily="18" charset="0"/>
            </a:endParaRPr>
          </a:p>
        </p:txBody>
      </p:sp>
      <p:sp>
        <p:nvSpPr>
          <p:cNvPr id="1894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9AA7CA-73FF-47D1-A433-2752F1A0966B}" type="slidenum">
              <a:rPr lang="ru-RU"/>
              <a:pPr fontAlgn="base">
                <a:spcBef>
                  <a:spcPct val="0"/>
                </a:spcBef>
                <a:spcAft>
                  <a:spcPct val="0"/>
                </a:spcAft>
              </a:pPr>
              <a:t>23</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Образ слайда 1"/>
          <p:cNvSpPr>
            <a:spLocks noGrp="1" noRot="1" noChangeAspect="1"/>
          </p:cNvSpPr>
          <p:nvPr>
            <p:ph type="sldImg"/>
          </p:nvPr>
        </p:nvSpPr>
        <p:spPr bwMode="auto">
          <a:noFill/>
          <a:ln>
            <a:solidFill>
              <a:srgbClr val="000000"/>
            </a:solidFill>
            <a:miter lim="800000"/>
            <a:headEnd/>
            <a:tailEnd/>
          </a:ln>
        </p:spPr>
      </p:sp>
      <p:sp>
        <p:nvSpPr>
          <p:cNvPr id="1925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25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EE82DA-5224-4B52-8336-1E487A6A5E65}" type="slidenum">
              <a:rPr lang="ru-RU">
                <a:solidFill>
                  <a:srgbClr val="000000"/>
                </a:solidFill>
              </a:rPr>
              <a:pPr fontAlgn="base">
                <a:spcBef>
                  <a:spcPct val="0"/>
                </a:spcBef>
                <a:spcAft>
                  <a:spcPct val="0"/>
                </a:spcAft>
              </a:pPr>
              <a:t>25</a:t>
            </a:fld>
            <a:endParaRPr lang="ru-RU">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Образ слайда 1"/>
          <p:cNvSpPr>
            <a:spLocks noGrp="1" noRot="1" noChangeAspect="1"/>
          </p:cNvSpPr>
          <p:nvPr>
            <p:ph type="sldImg"/>
          </p:nvPr>
        </p:nvSpPr>
        <p:spPr bwMode="auto">
          <a:noFill/>
          <a:ln>
            <a:solidFill>
              <a:srgbClr val="000000"/>
            </a:solidFill>
            <a:miter lim="800000"/>
            <a:headEnd/>
            <a:tailEnd/>
          </a:ln>
        </p:spPr>
      </p:sp>
      <p:sp>
        <p:nvSpPr>
          <p:cNvPr id="194562" name="Заметки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Bef>
                <a:spcPct val="0"/>
              </a:spcBef>
              <a:spcAft>
                <a:spcPts val="1000"/>
              </a:spcAft>
            </a:pPr>
            <a:r>
              <a:rPr lang="ru-RU" smtClean="0">
                <a:ea typeface="Calibri" pitchFamily="34" charset="0"/>
                <a:cs typeface="Times New Roman" pitchFamily="18" charset="0"/>
              </a:rPr>
              <a:t>В озерах  живут щука, плотва, салака, форель, окунь, ряпушка, ерш и налим. В реках обитает сиг, щука, лосось. </a:t>
            </a:r>
          </a:p>
        </p:txBody>
      </p:sp>
      <p:sp>
        <p:nvSpPr>
          <p:cNvPr id="1945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DB2CCD-993E-46F1-80AF-34B3A6900480}" type="slidenum">
              <a:rPr lang="ru-RU"/>
              <a:pPr fontAlgn="base">
                <a:spcBef>
                  <a:spcPct val="0"/>
                </a:spcBef>
                <a:spcAft>
                  <a:spcPct val="0"/>
                </a:spcAft>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Образ слайда 1"/>
          <p:cNvSpPr>
            <a:spLocks noGrp="1" noRot="1" noChangeAspect="1"/>
          </p:cNvSpPr>
          <p:nvPr>
            <p:ph type="sldImg"/>
          </p:nvPr>
        </p:nvSpPr>
        <p:spPr bwMode="auto">
          <a:noFill/>
          <a:ln>
            <a:solidFill>
              <a:srgbClr val="000000"/>
            </a:solidFill>
            <a:miter lim="800000"/>
            <a:headEnd/>
            <a:tailEnd/>
          </a:ln>
        </p:spPr>
      </p:sp>
      <p:sp>
        <p:nvSpPr>
          <p:cNvPr id="154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Times New Roman" pitchFamily="18" charset="0"/>
                <a:cs typeface="Times New Roman" pitchFamily="18" charset="0"/>
              </a:rPr>
              <a:t>Валаамский монастырь - это  мужской монастырь Русской Православной Церкви, расположенный на островах Валаамского архипелага.</a:t>
            </a:r>
          </a:p>
        </p:txBody>
      </p:sp>
      <p:sp>
        <p:nvSpPr>
          <p:cNvPr id="154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D17EFA-15D2-4BC5-89A8-9FD242351A8B}" type="slidenum">
              <a:rPr lang="ru-RU">
                <a:solidFill>
                  <a:srgbClr val="000000"/>
                </a:solidFill>
              </a:rPr>
              <a:pPr fontAlgn="base">
                <a:spcBef>
                  <a:spcPct val="0"/>
                </a:spcBef>
                <a:spcAft>
                  <a:spcPct val="0"/>
                </a:spcAft>
              </a:pPr>
              <a:t>4</a:t>
            </a:fld>
            <a:endParaRPr lang="ru-RU">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Образ слайда 1"/>
          <p:cNvSpPr>
            <a:spLocks noGrp="1" noRot="1" noChangeAspect="1"/>
          </p:cNvSpPr>
          <p:nvPr>
            <p:ph type="sldImg"/>
          </p:nvPr>
        </p:nvSpPr>
        <p:spPr bwMode="auto">
          <a:noFill/>
          <a:ln>
            <a:solidFill>
              <a:srgbClr val="000000"/>
            </a:solidFill>
            <a:miter lim="800000"/>
            <a:headEnd/>
            <a:tailEnd/>
          </a:ln>
        </p:spPr>
      </p:sp>
      <p:sp>
        <p:nvSpPr>
          <p:cNvPr id="1986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Петроглифы – наскальные рисунки древних людей эпохи неолита на берегах Онежского озера и Белого моря.</a:t>
            </a:r>
          </a:p>
        </p:txBody>
      </p:sp>
      <p:sp>
        <p:nvSpPr>
          <p:cNvPr id="1986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B7C0AE-4F6D-4F80-A715-7BECCA08E95D}" type="slidenum">
              <a:rPr lang="ru-RU">
                <a:solidFill>
                  <a:srgbClr val="000000"/>
                </a:solidFill>
              </a:rPr>
              <a:pPr fontAlgn="base">
                <a:spcBef>
                  <a:spcPct val="0"/>
                </a:spcBef>
                <a:spcAft>
                  <a:spcPct val="0"/>
                </a:spcAft>
              </a:pPr>
              <a:t>29</a:t>
            </a:fld>
            <a:endParaRPr lang="ru-RU">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Образ слайда 1"/>
          <p:cNvSpPr>
            <a:spLocks noGrp="1" noRot="1" noChangeAspect="1"/>
          </p:cNvSpPr>
          <p:nvPr>
            <p:ph type="sldImg"/>
          </p:nvPr>
        </p:nvSpPr>
        <p:spPr bwMode="auto">
          <a:noFill/>
          <a:ln>
            <a:solidFill>
              <a:srgbClr val="000000"/>
            </a:solidFill>
            <a:miter lim="800000"/>
            <a:headEnd/>
            <a:tailEnd/>
          </a:ln>
        </p:spPr>
      </p:sp>
      <p:sp>
        <p:nvSpPr>
          <p:cNvPr id="2007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Самый короткий путь на Соловки лежит с карельского берега, через Кемь и Беломорск. Часть туристических маршрутов по Карелии включает в себя посещение Соловецких островов (Архангельская область).</a:t>
            </a:r>
          </a:p>
        </p:txBody>
      </p:sp>
      <p:sp>
        <p:nvSpPr>
          <p:cNvPr id="2007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CA3B6-F650-49EB-A719-90F99A6BC98D}" type="slidenum">
              <a:rPr lang="ru-RU">
                <a:solidFill>
                  <a:srgbClr val="000000"/>
                </a:solidFill>
              </a:rPr>
              <a:pPr fontAlgn="base">
                <a:spcBef>
                  <a:spcPct val="0"/>
                </a:spcBef>
                <a:spcAft>
                  <a:spcPct val="0"/>
                </a:spcAft>
              </a:pPr>
              <a:t>30</a:t>
            </a:fld>
            <a:endParaRPr lang="ru-RU">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Образ слайда 1"/>
          <p:cNvSpPr>
            <a:spLocks noGrp="1" noRot="1" noChangeAspect="1"/>
          </p:cNvSpPr>
          <p:nvPr>
            <p:ph type="sldImg"/>
          </p:nvPr>
        </p:nvSpPr>
        <p:spPr bwMode="auto">
          <a:noFill/>
          <a:ln>
            <a:solidFill>
              <a:srgbClr val="000000"/>
            </a:solidFill>
            <a:miter lim="800000"/>
            <a:headEnd/>
            <a:tailEnd/>
          </a:ln>
        </p:spPr>
      </p:sp>
      <p:sp>
        <p:nvSpPr>
          <p:cNvPr id="2048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Гусиные бега проводятся в рамках ежегодного праздника «Олония — гусиная столица».</a:t>
            </a:r>
          </a:p>
        </p:txBody>
      </p:sp>
      <p:sp>
        <p:nvSpPr>
          <p:cNvPr id="2048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2B828-9A52-4B8B-9517-337160C0ADB0}" type="slidenum">
              <a:rPr lang="ru-RU">
                <a:solidFill>
                  <a:srgbClr val="000000"/>
                </a:solidFill>
              </a:rPr>
              <a:pPr fontAlgn="base">
                <a:spcBef>
                  <a:spcPct val="0"/>
                </a:spcBef>
                <a:spcAft>
                  <a:spcPct val="0"/>
                </a:spcAft>
              </a:pPr>
              <a:t>33</a:t>
            </a:fld>
            <a:endParaRPr lang="ru-RU">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Образ слайда 1"/>
          <p:cNvSpPr>
            <a:spLocks noGrp="1" noRot="1" noChangeAspect="1"/>
          </p:cNvSpPr>
          <p:nvPr>
            <p:ph type="sldImg"/>
          </p:nvPr>
        </p:nvSpPr>
        <p:spPr bwMode="auto">
          <a:noFill/>
          <a:ln>
            <a:solidFill>
              <a:srgbClr val="000000"/>
            </a:solidFill>
            <a:miter lim="800000"/>
            <a:headEnd/>
            <a:tailEnd/>
          </a:ln>
        </p:spPr>
      </p:sp>
      <p:sp>
        <p:nvSpPr>
          <p:cNvPr id="2068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Из полезных ископаемых промышленное значение имеют полевой шпат, кварц, керамические пегматиты, каменные, строительные и облицовочные материалы. </a:t>
            </a:r>
          </a:p>
        </p:txBody>
      </p:sp>
      <p:sp>
        <p:nvSpPr>
          <p:cNvPr id="2068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C5E96E-02CA-4ED1-8D63-9BA8BF0B17F5}" type="slidenum">
              <a:rPr lang="ru-RU">
                <a:solidFill>
                  <a:srgbClr val="000000"/>
                </a:solidFill>
              </a:rPr>
              <a:pPr fontAlgn="base">
                <a:spcBef>
                  <a:spcPct val="0"/>
                </a:spcBef>
                <a:spcAft>
                  <a:spcPct val="0"/>
                </a:spcAft>
              </a:pPr>
              <a:t>34</a:t>
            </a:fld>
            <a:endParaRPr lang="ru-RU">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fontAlgn="auto">
              <a:lnSpc>
                <a:spcPct val="115000"/>
              </a:lnSpc>
              <a:spcBef>
                <a:spcPts val="0"/>
              </a:spcBef>
              <a:spcAft>
                <a:spcPts val="1000"/>
              </a:spcAft>
              <a:defRPr/>
            </a:pPr>
            <a:r>
              <a:rPr lang="ru-RU" dirty="0" smtClean="0">
                <a:solidFill>
                  <a:srgbClr val="666666"/>
                </a:solidFill>
                <a:latin typeface="Arial"/>
                <a:ea typeface="Calibri"/>
                <a:cs typeface="Times New Roman"/>
              </a:rPr>
              <a:t>Карельская кухня – это своеобразная, сложившаяся веками система питания коренных жителей края. Блюда из рыбы, грибов и ягод были основными у них.</a:t>
            </a:r>
            <a:endParaRPr lang="ru-RU" sz="1050" dirty="0">
              <a:ea typeface="Calibri"/>
              <a:cs typeface="Times New Roman"/>
            </a:endParaRPr>
          </a:p>
        </p:txBody>
      </p:sp>
      <p:sp>
        <p:nvSpPr>
          <p:cNvPr id="2088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6232B3-270D-4741-9645-4753846A9BF7}" type="slidenum">
              <a:rPr lang="ru-RU"/>
              <a:pPr fontAlgn="base">
                <a:spcBef>
                  <a:spcPct val="0"/>
                </a:spcBef>
                <a:spcAft>
                  <a:spcPct val="0"/>
                </a:spcAft>
              </a:pPr>
              <a:t>35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Образ слайда 1"/>
          <p:cNvSpPr>
            <a:spLocks noGrp="1" noRot="1" noChangeAspect="1"/>
          </p:cNvSpPr>
          <p:nvPr>
            <p:ph type="sldImg"/>
          </p:nvPr>
        </p:nvSpPr>
        <p:spPr bwMode="auto">
          <a:noFill/>
          <a:ln>
            <a:solidFill>
              <a:srgbClr val="000000"/>
            </a:solidFill>
            <a:miter lim="800000"/>
            <a:headEnd/>
            <a:tailEnd/>
          </a:ln>
        </p:spPr>
      </p:sp>
      <p:sp>
        <p:nvSpPr>
          <p:cNvPr id="2129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Карелия оставит неизгладимые впечатления у любого, кто приедет сюда.</a:t>
            </a:r>
          </a:p>
        </p:txBody>
      </p:sp>
      <p:sp>
        <p:nvSpPr>
          <p:cNvPr id="2129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ADD802-A839-4FF8-BC01-E6B23C318823}" type="slidenum">
              <a:rPr lang="ru-RU"/>
              <a:pPr fontAlgn="base">
                <a:spcBef>
                  <a:spcPct val="0"/>
                </a:spcBef>
                <a:spcAft>
                  <a:spcPct val="0"/>
                </a:spcAft>
              </a:pPr>
              <a:t>38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Образ слайда 1"/>
          <p:cNvSpPr>
            <a:spLocks noGrp="1" noRot="1" noChangeAspect="1"/>
          </p:cNvSpPr>
          <p:nvPr>
            <p:ph type="sldImg"/>
          </p:nvPr>
        </p:nvSpPr>
        <p:spPr bwMode="auto">
          <a:noFill/>
          <a:ln>
            <a:solidFill>
              <a:srgbClr val="000000"/>
            </a:solidFill>
            <a:miter lim="800000"/>
            <a:headEnd/>
            <a:tailEnd/>
          </a:ln>
        </p:spPr>
      </p:sp>
      <p:sp>
        <p:nvSpPr>
          <p:cNvPr id="156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Times New Roman" pitchFamily="18" charset="0"/>
                <a:cs typeface="Times New Roman" pitchFamily="18" charset="0"/>
              </a:rPr>
              <a:t>Водопад Кивач - третий (высота - 11м) по величине равнинный водопад Европы, известен со времени первого карельского губернатора Г.Р.Державина.</a:t>
            </a:r>
          </a:p>
        </p:txBody>
      </p:sp>
      <p:sp>
        <p:nvSpPr>
          <p:cNvPr id="156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07B917-DC09-4E8C-9361-C2485CE0632C}" type="slidenum">
              <a:rPr lang="ru-RU">
                <a:solidFill>
                  <a:srgbClr val="000000"/>
                </a:solidFill>
              </a:rPr>
              <a:pPr fontAlgn="base">
                <a:spcBef>
                  <a:spcPct val="0"/>
                </a:spcBef>
                <a:spcAft>
                  <a:spcPct val="0"/>
                </a:spcAft>
              </a:pPr>
              <a:t>5</a:t>
            </a:fld>
            <a:endParaRPr lang="ru-RU">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Образ слайда 1"/>
          <p:cNvSpPr>
            <a:spLocks noGrp="1" noRot="1" noChangeAspect="1"/>
          </p:cNvSpPr>
          <p:nvPr>
            <p:ph type="sldImg"/>
          </p:nvPr>
        </p:nvSpPr>
        <p:spPr bwMode="auto">
          <a:noFill/>
          <a:ln>
            <a:solidFill>
              <a:srgbClr val="000000"/>
            </a:solidFill>
            <a:miter lim="800000"/>
            <a:headEnd/>
            <a:tailEnd/>
          </a:ln>
        </p:spPr>
      </p:sp>
      <p:sp>
        <p:nvSpPr>
          <p:cNvPr id="158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Мраморный каньон – «ж</a:t>
            </a:r>
            <a:r>
              <a:rPr lang="ru-RU" smtClean="0">
                <a:solidFill>
                  <a:srgbClr val="000000"/>
                </a:solidFill>
              </a:rPr>
              <a:t>емчужина» Горного парка Рускеала </a:t>
            </a:r>
            <a:endParaRPr lang="ru-RU" smtClean="0"/>
          </a:p>
        </p:txBody>
      </p:sp>
      <p:sp>
        <p:nvSpPr>
          <p:cNvPr id="158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2A1AE6-68F2-498C-A0E5-B663EE61AB40}" type="slidenum">
              <a:rPr lang="ru-RU">
                <a:solidFill>
                  <a:srgbClr val="000000"/>
                </a:solidFill>
              </a:rPr>
              <a:pPr fontAlgn="base">
                <a:spcBef>
                  <a:spcPct val="0"/>
                </a:spcBef>
                <a:spcAft>
                  <a:spcPct val="0"/>
                </a:spcAft>
              </a:pPr>
              <a:t>6</a:t>
            </a:fld>
            <a:endParaRPr lang="ru-RU">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Образ слайда 1"/>
          <p:cNvSpPr>
            <a:spLocks noGrp="1" noRot="1" noChangeAspect="1"/>
          </p:cNvSpPr>
          <p:nvPr>
            <p:ph type="sldImg"/>
          </p:nvPr>
        </p:nvSpPr>
        <p:spPr bwMode="auto">
          <a:noFill/>
          <a:ln>
            <a:solidFill>
              <a:srgbClr val="000000"/>
            </a:solidFill>
            <a:miter lim="800000"/>
            <a:headEnd/>
            <a:tailEnd/>
          </a:ln>
        </p:spPr>
      </p:sp>
      <p:sp>
        <p:nvSpPr>
          <p:cNvPr id="160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Марциальные воды - это  первый российский курорт, основанный Петром I   в 1719 году.</a:t>
            </a:r>
          </a:p>
        </p:txBody>
      </p:sp>
      <p:sp>
        <p:nvSpPr>
          <p:cNvPr id="160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9AEC72-D159-4792-8EA1-3FA95BACB248}" type="slidenum">
              <a:rPr lang="ru-RU">
                <a:solidFill>
                  <a:srgbClr val="000000"/>
                </a:solidFill>
              </a:rPr>
              <a:pPr fontAlgn="base">
                <a:spcBef>
                  <a:spcPct val="0"/>
                </a:spcBef>
                <a:spcAft>
                  <a:spcPct val="0"/>
                </a:spcAft>
              </a:pPr>
              <a:t>7</a:t>
            </a:fld>
            <a:endParaRPr lang="ru-RU">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Образ слайда 1"/>
          <p:cNvSpPr>
            <a:spLocks noGrp="1" noRot="1" noChangeAspect="1"/>
          </p:cNvSpPr>
          <p:nvPr>
            <p:ph type="sldImg"/>
          </p:nvPr>
        </p:nvSpPr>
        <p:spPr bwMode="auto">
          <a:noFill/>
          <a:ln>
            <a:solidFill>
              <a:srgbClr val="000000"/>
            </a:solidFill>
            <a:miter lim="800000"/>
            <a:headEnd/>
            <a:tailEnd/>
          </a:ln>
        </p:spPr>
      </p:sp>
      <p:sp>
        <p:nvSpPr>
          <p:cNvPr id="162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Заказник карельской березы создан для сохранения и воспроизводства карельской березы.</a:t>
            </a:r>
          </a:p>
        </p:txBody>
      </p:sp>
      <p:sp>
        <p:nvSpPr>
          <p:cNvPr id="162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DE9B03-56A2-40D5-86B6-EC6C65667889}" type="slidenum">
              <a:rPr lang="ru-RU">
                <a:solidFill>
                  <a:srgbClr val="000000"/>
                </a:solidFill>
              </a:rPr>
              <a:pPr fontAlgn="base">
                <a:spcBef>
                  <a:spcPct val="0"/>
                </a:spcBef>
                <a:spcAft>
                  <a:spcPct val="0"/>
                </a:spcAft>
              </a:pPr>
              <a:t>8</a:t>
            </a:fld>
            <a:endParaRPr lang="ru-RU">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Образ слайда 1"/>
          <p:cNvSpPr>
            <a:spLocks noGrp="1" noRot="1" noChangeAspect="1"/>
          </p:cNvSpPr>
          <p:nvPr>
            <p:ph type="sldImg"/>
          </p:nvPr>
        </p:nvSpPr>
        <p:spPr bwMode="auto">
          <a:noFill/>
          <a:ln>
            <a:solidFill>
              <a:srgbClr val="000000"/>
            </a:solidFill>
            <a:miter lim="800000"/>
            <a:headEnd/>
            <a:tailEnd/>
          </a:ln>
        </p:spPr>
      </p:sp>
      <p:sp>
        <p:nvSpPr>
          <p:cNvPr id="164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Национальный парк Паанаярви образован в целях сохранения уникальных природных комплексов озера Паанаярви.</a:t>
            </a:r>
          </a:p>
        </p:txBody>
      </p:sp>
      <p:sp>
        <p:nvSpPr>
          <p:cNvPr id="164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65FD0E-27A4-47F1-A95B-E0D93721D243}" type="slidenum">
              <a:rPr lang="ru-RU">
                <a:solidFill>
                  <a:srgbClr val="000000"/>
                </a:solidFill>
              </a:rPr>
              <a:pPr fontAlgn="base">
                <a:spcBef>
                  <a:spcPct val="0"/>
                </a:spcBef>
                <a:spcAft>
                  <a:spcPct val="0"/>
                </a:spcAft>
              </a:pPr>
              <a:t>9</a:t>
            </a:fld>
            <a:endParaRPr lang="ru-RU">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Образ слайда 1"/>
          <p:cNvSpPr>
            <a:spLocks noGrp="1" noRot="1" noChangeAspect="1"/>
          </p:cNvSpPr>
          <p:nvPr>
            <p:ph type="sldImg"/>
          </p:nvPr>
        </p:nvSpPr>
        <p:spPr bwMode="auto">
          <a:noFill/>
          <a:ln>
            <a:solidFill>
              <a:srgbClr val="000000"/>
            </a:solidFill>
            <a:miter lim="800000"/>
            <a:headEnd/>
            <a:tailEnd/>
          </a:ln>
        </p:spPr>
      </p:sp>
      <p:sp>
        <p:nvSpPr>
          <p:cNvPr id="166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solidFill>
                  <a:srgbClr val="000000"/>
                </a:solidFill>
              </a:rPr>
              <a:t>Костомукшский заповедник создан в 1983 году. Наибольшую ценность представляют девственные хвойные леса, которые покрывают более 50 % площади заповедника.</a:t>
            </a:r>
          </a:p>
        </p:txBody>
      </p:sp>
      <p:sp>
        <p:nvSpPr>
          <p:cNvPr id="166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B6A32-834B-44EB-8A99-52CEF32DFCEF}" type="slidenum">
              <a:rPr lang="ru-RU">
                <a:solidFill>
                  <a:srgbClr val="000000"/>
                </a:solidFill>
              </a:rPr>
              <a:pPr fontAlgn="base">
                <a:spcBef>
                  <a:spcPct val="0"/>
                </a:spcBef>
                <a:spcAft>
                  <a:spcPct val="0"/>
                </a:spcAft>
              </a:pPr>
              <a:t>10</a:t>
            </a:fld>
            <a:endParaRPr lang="ru-RU">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Образ слайда 1"/>
          <p:cNvSpPr>
            <a:spLocks noGrp="1" noRot="1" noChangeAspect="1"/>
          </p:cNvSpPr>
          <p:nvPr>
            <p:ph type="sldImg"/>
          </p:nvPr>
        </p:nvSpPr>
        <p:spPr bwMode="auto">
          <a:noFill/>
          <a:ln>
            <a:solidFill>
              <a:srgbClr val="000000"/>
            </a:solidFill>
            <a:miter lim="800000"/>
            <a:headEnd/>
            <a:tailEnd/>
          </a:ln>
        </p:spPr>
      </p:sp>
      <p:sp>
        <p:nvSpPr>
          <p:cNvPr id="169986" name="Заметки 2"/>
          <p:cNvSpPr>
            <a:spLocks noGrp="1"/>
          </p:cNvSpPr>
          <p:nvPr>
            <p:ph type="body" idx="1"/>
          </p:nvPr>
        </p:nvSpPr>
        <p:spPr bwMode="auto">
          <a:noFill/>
        </p:spPr>
        <p:txBody>
          <a:bodyPr wrap="square" numCol="1" anchor="t" anchorCtr="0" compatLnSpc="1">
            <a:prstTxWarp prst="textNoShape">
              <a:avLst/>
            </a:prstTxWarp>
          </a:bodyPr>
          <a:lstStyle/>
          <a:p>
            <a:pPr>
              <a:lnSpc>
                <a:spcPct val="115000"/>
              </a:lnSpc>
              <a:spcBef>
                <a:spcPct val="0"/>
              </a:spcBef>
              <a:spcAft>
                <a:spcPts val="1000"/>
              </a:spcAft>
            </a:pPr>
            <a:r>
              <a:rPr lang="ru-RU" smtClean="0">
                <a:solidFill>
                  <a:srgbClr val="000000"/>
                </a:solidFill>
                <a:ea typeface="Calibri" pitchFamily="34" charset="0"/>
                <a:cs typeface="Times New Roman" pitchFamily="18" charset="0"/>
              </a:rPr>
              <a:t>Уникален и разнообразен отдых - это рафтинг, сплавы и походы по рекам, пешие и велосипедные прогулки по лесам.  Природа наполнит здоровьем и  дарами карельских лесов и богатством рек.</a:t>
            </a:r>
          </a:p>
        </p:txBody>
      </p:sp>
      <p:sp>
        <p:nvSpPr>
          <p:cNvPr id="169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1469C2-D944-400C-ABFB-95FA236D7BFF}" type="slidenum">
              <a:rPr lang="ru-RU"/>
              <a:pPr fontAlgn="base">
                <a:spcBef>
                  <a:spcPct val="0"/>
                </a:spcBef>
                <a:spcAft>
                  <a:spcPct val="0"/>
                </a:spcAft>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r>
              <a:rPr lang="ru-RU"/>
              <a:t>20.01.2013</a:t>
            </a:r>
          </a:p>
        </p:txBody>
      </p:sp>
      <p:sp>
        <p:nvSpPr>
          <p:cNvPr id="5" name="Footer Placeholder 18"/>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lvl1pPr>
          </a:lstStyle>
          <a:p>
            <a:pPr>
              <a:defRPr/>
            </a:pPr>
            <a:fld id="{520820ED-3B90-499E-B478-D433813E87B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27BA51A6-4F2E-4ED9-BA8D-63CBD68FC1D2}"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06DE0794-E57A-41B6-8DC5-CB7650A5407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4EFB25F7-7703-4D1D-A3EE-84602F797166}"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0EE15896-4F91-49E4-B9F4-13F1DB78965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4D9D0C80-3EB4-4DFC-A384-EE19649AE991}"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FD35B9ED-6C42-409B-AC76-2C2ADEEFE4DB}"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D93C0D6A-2328-4D19-9AC7-80E78BAE2894}"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1E21216B-D072-44B5-8B66-D818AAAC1595}"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1E745660-70E4-489C-AFE6-9E6C9F2BF454}"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77D7F35-92DA-4A19-870A-0F762E776FC8}"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6BF4377-F751-473B-8AC0-B4C304AB9D1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5A4C559D-260F-4083-86A1-484549E0388A}"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1350312-844A-41D1-AD7E-929C1787554B}" type="slidenum">
              <a:rPr lang="ru-RU"/>
              <a:pPr>
                <a:defRPr/>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C052E25A-F768-4EF0-ADAA-B7934FB762C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F30C1425-34A0-4F6E-9302-BD6E9A2D1388}" type="slidenum">
              <a:rPr lang="ru-RU"/>
              <a:pPr>
                <a:defRPr/>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C706CFB0-23C8-4FC2-8C91-97E66659820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2630B002-AB7C-403A-99B9-D18BFEADB1E4}" type="slidenum">
              <a:rPr lang="ru-RU"/>
              <a:pPr>
                <a:defRPr/>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09602543-5792-431A-80EB-CA362C0E4BB4}" type="slidenum">
              <a:rPr lang="ru-RU"/>
              <a:pPr>
                <a:defRPr/>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9AD21183-69D7-4BB5-9B06-97F22FF3B04A}" type="slidenum">
              <a:rPr lang="ru-RU"/>
              <a:pPr>
                <a:defRPr/>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E8748DBF-725C-4E37-8FEC-070646097E5E}" type="slidenum">
              <a:rPr lang="ru-RU"/>
              <a:pPr>
                <a:defRPr/>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FB6E31C0-787F-4DF2-AC24-B5551A7F46FF}" type="slidenum">
              <a:rPr lang="ru-RU"/>
              <a:pPr>
                <a:defRPr/>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0CCEB5B-58C3-478E-B7E6-924221AFB00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8" descr="5abb476e1b36.jpg"/>
          <p:cNvPicPr>
            <a:picLocks noChangeAspect="1"/>
          </p:cNvPicPr>
          <p:nvPr userDrawn="1"/>
        </p:nvPicPr>
        <p:blipFill>
          <a:blip r:embed="rId2"/>
          <a:srcRect/>
          <a:stretch>
            <a:fillRect/>
          </a:stretch>
        </p:blipFill>
        <p:spPr bwMode="auto">
          <a:xfrm>
            <a:off x="0" y="203200"/>
            <a:ext cx="9144000" cy="6451600"/>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7" name="Номер слайда 5"/>
          <p:cNvSpPr>
            <a:spLocks noGrp="1"/>
          </p:cNvSpPr>
          <p:nvPr>
            <p:ph type="sldNum" sz="quarter" idx="12"/>
          </p:nvPr>
        </p:nvSpPr>
        <p:spPr/>
        <p:txBody>
          <a:bodyPr/>
          <a:lstStyle>
            <a:lvl1pPr>
              <a:defRPr/>
            </a:lvl1pPr>
          </a:lstStyle>
          <a:p>
            <a:pPr>
              <a:defRPr/>
            </a:pPr>
            <a:fld id="{0045A4D4-453C-4580-9356-4CC83B456C85}" type="slidenum">
              <a:rPr lang="ru-RU"/>
              <a:pPr>
                <a:defRPr/>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69711268-34FD-4738-B42C-19F09BE1CFE8}" type="slidenum">
              <a:rPr lang="ru-RU"/>
              <a:pPr>
                <a:defRPr/>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983F4CBB-9D0C-41EC-A5DC-ABC965CE92FD}" type="slidenum">
              <a:rPr lang="ru-RU"/>
              <a:pPr>
                <a:defRPr/>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000000"/>
                </a:solidFill>
              </a:defRPr>
            </a:lvl1pPr>
          </a:lstStyle>
          <a:p>
            <a:pPr>
              <a:defRPr/>
            </a:pPr>
            <a:fld id="{54E2E554-12AF-4CC0-BBEB-35CFD808F92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930AB914-4BF6-4FDA-AF73-8321FFDD5F1C}" type="slidenum">
              <a:rPr lang="ru-RU"/>
              <a:pPr>
                <a:defRPr/>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63C7BD25-0169-4750-8D72-AD1E6CDD522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78A83E8D-50CB-4AD6-9DAA-2F5785112DED}" type="slidenum">
              <a:rPr lang="ru-RU"/>
              <a:pPr>
                <a:defRPr/>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8" name="Footer Placeholder 7"/>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9" name="Slide Number Placeholder 8"/>
          <p:cNvSpPr>
            <a:spLocks noGrp="1"/>
          </p:cNvSpPr>
          <p:nvPr>
            <p:ph type="sldNum" sz="quarter" idx="12"/>
          </p:nvPr>
        </p:nvSpPr>
        <p:spPr/>
        <p:txBody>
          <a:bodyPr/>
          <a:lstStyle>
            <a:lvl1pPr>
              <a:defRPr>
                <a:solidFill>
                  <a:srgbClr val="000000"/>
                </a:solidFill>
              </a:defRPr>
            </a:lvl1pPr>
          </a:lstStyle>
          <a:p>
            <a:pPr>
              <a:defRPr/>
            </a:pPr>
            <a:fld id="{45646B7C-AA8A-45F2-9B09-DB1D606AB3FD}" type="slidenum">
              <a:rPr lang="ru-RU"/>
              <a:pPr>
                <a:defRPr/>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4" name="Footer Placeholder 3"/>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24C90047-4B27-4A6C-AD3E-27142F52ACB9}" type="slidenum">
              <a:rPr lang="ru-RU"/>
              <a:pPr>
                <a:defRPr/>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3" name="Footer Placeholder 2"/>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4" name="Slide Number Placeholder 3"/>
          <p:cNvSpPr>
            <a:spLocks noGrp="1"/>
          </p:cNvSpPr>
          <p:nvPr>
            <p:ph type="sldNum" sz="quarter" idx="12"/>
          </p:nvPr>
        </p:nvSpPr>
        <p:spPr/>
        <p:txBody>
          <a:bodyPr/>
          <a:lstStyle>
            <a:lvl1pPr>
              <a:defRPr>
                <a:solidFill>
                  <a:srgbClr val="000000"/>
                </a:solidFill>
              </a:defRPr>
            </a:lvl1pPr>
          </a:lstStyle>
          <a:p>
            <a:pPr>
              <a:defRPr/>
            </a:pPr>
            <a:fld id="{9BDC7970-6D82-44E9-BB29-165F30307C12}" type="slidenum">
              <a:rPr lang="ru-RU"/>
              <a:pPr>
                <a:defRPr/>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F338A214-80D2-4D25-82FE-7A44D175647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6" name="Номер слайда 5"/>
          <p:cNvSpPr>
            <a:spLocks noGrp="1"/>
          </p:cNvSpPr>
          <p:nvPr>
            <p:ph type="sldNum" sz="quarter" idx="12"/>
          </p:nvPr>
        </p:nvSpPr>
        <p:spPr/>
        <p:txBody>
          <a:bodyPr/>
          <a:lstStyle>
            <a:lvl1pPr>
              <a:defRPr/>
            </a:lvl1pPr>
          </a:lstStyle>
          <a:p>
            <a:pPr>
              <a:defRPr/>
            </a:pPr>
            <a:fld id="{95C7C21D-E02C-498C-BD0F-05F12C454755}" type="slidenum">
              <a:rPr lang="ru-RU"/>
              <a:pPr>
                <a:defRPr/>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10" name="Footer Placeholder 5"/>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solidFill>
                  <a:srgbClr val="000000"/>
                </a:solidFill>
              </a:defRPr>
            </a:lvl1pPr>
          </a:lstStyle>
          <a:p>
            <a:pPr>
              <a:defRPr/>
            </a:pPr>
            <a:fld id="{B37309EF-45DC-4C5B-AE81-9B335CA30BEF}" type="slidenum">
              <a:rPr lang="ru-RU"/>
              <a:pPr>
                <a:defRPr/>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1EFF92E0-50B5-4509-AE56-964E342A6501}" type="slidenum">
              <a:rPr lang="ru-RU"/>
              <a:pPr>
                <a:defRPr/>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solidFill>
                  <a:srgbClr val="000000"/>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836FA5B3-7B74-4380-A066-23CBA02CE506}"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6" name="Номер слайда 5"/>
          <p:cNvSpPr>
            <a:spLocks noGrp="1"/>
          </p:cNvSpPr>
          <p:nvPr>
            <p:ph type="sldNum" sz="quarter" idx="12"/>
          </p:nvPr>
        </p:nvSpPr>
        <p:spPr/>
        <p:txBody>
          <a:bodyPr/>
          <a:lstStyle>
            <a:lvl1pPr>
              <a:defRPr/>
            </a:lvl1pPr>
          </a:lstStyle>
          <a:p>
            <a:pPr>
              <a:defRPr/>
            </a:pPr>
            <a:fld id="{E2EAC55F-AABF-4D68-A2CF-DD1C443DD2D6}"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7" name="Номер слайда 5"/>
          <p:cNvSpPr>
            <a:spLocks noGrp="1"/>
          </p:cNvSpPr>
          <p:nvPr>
            <p:ph type="sldNum" sz="quarter" idx="12"/>
          </p:nvPr>
        </p:nvSpPr>
        <p:spPr/>
        <p:txBody>
          <a:bodyPr/>
          <a:lstStyle>
            <a:lvl1pPr>
              <a:defRPr/>
            </a:lvl1pPr>
          </a:lstStyle>
          <a:p>
            <a:pPr>
              <a:defRPr/>
            </a:pPr>
            <a:fld id="{852B51EF-C266-4319-A198-92229DF16BF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8"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9" name="Номер слайда 5"/>
          <p:cNvSpPr>
            <a:spLocks noGrp="1"/>
          </p:cNvSpPr>
          <p:nvPr>
            <p:ph type="sldNum" sz="quarter" idx="12"/>
          </p:nvPr>
        </p:nvSpPr>
        <p:spPr/>
        <p:txBody>
          <a:bodyPr/>
          <a:lstStyle>
            <a:lvl1pPr>
              <a:defRPr/>
            </a:lvl1pPr>
          </a:lstStyle>
          <a:p>
            <a:pPr>
              <a:defRPr/>
            </a:pPr>
            <a:fld id="{D1CB98BA-7147-45DC-A995-BA388D0F508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4"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5" name="Номер слайда 5"/>
          <p:cNvSpPr>
            <a:spLocks noGrp="1"/>
          </p:cNvSpPr>
          <p:nvPr>
            <p:ph type="sldNum" sz="quarter" idx="12"/>
          </p:nvPr>
        </p:nvSpPr>
        <p:spPr/>
        <p:txBody>
          <a:bodyPr/>
          <a:lstStyle>
            <a:lvl1pPr>
              <a:defRPr/>
            </a:lvl1pPr>
          </a:lstStyle>
          <a:p>
            <a:pPr>
              <a:defRPr/>
            </a:pPr>
            <a:fld id="{6248E05F-D30D-4EC8-AD81-974127F03689}"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3"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4" name="Номер слайда 5"/>
          <p:cNvSpPr>
            <a:spLocks noGrp="1"/>
          </p:cNvSpPr>
          <p:nvPr>
            <p:ph type="sldNum" sz="quarter" idx="12"/>
          </p:nvPr>
        </p:nvSpPr>
        <p:spPr/>
        <p:txBody>
          <a:bodyPr/>
          <a:lstStyle>
            <a:lvl1pPr>
              <a:defRPr/>
            </a:lvl1pPr>
          </a:lstStyle>
          <a:p>
            <a:pPr>
              <a:defRPr/>
            </a:pPr>
            <a:fld id="{024C83CC-727A-41A8-9CC0-E69166EFF515}"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7" name="Номер слайда 5"/>
          <p:cNvSpPr>
            <a:spLocks noGrp="1"/>
          </p:cNvSpPr>
          <p:nvPr>
            <p:ph type="sldNum" sz="quarter" idx="12"/>
          </p:nvPr>
        </p:nvSpPr>
        <p:spPr/>
        <p:txBody>
          <a:bodyPr/>
          <a:lstStyle>
            <a:lvl1pPr>
              <a:defRPr/>
            </a:lvl1pPr>
          </a:lstStyle>
          <a:p>
            <a:pPr>
              <a:defRPr/>
            </a:pPr>
            <a:fld id="{BC763A2F-745F-4C52-BE55-A5211B58EB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2BA6AE3-12FF-4581-8989-4E542CE5D307}"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6"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7" name="Номер слайда 5"/>
          <p:cNvSpPr>
            <a:spLocks noGrp="1"/>
          </p:cNvSpPr>
          <p:nvPr>
            <p:ph type="sldNum" sz="quarter" idx="12"/>
          </p:nvPr>
        </p:nvSpPr>
        <p:spPr/>
        <p:txBody>
          <a:bodyPr/>
          <a:lstStyle>
            <a:lvl1pPr>
              <a:defRPr/>
            </a:lvl1pPr>
          </a:lstStyle>
          <a:p>
            <a:pPr>
              <a:defRPr/>
            </a:pPr>
            <a:fld id="{146344AD-9737-427F-8323-3C7537B92134}"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6" name="Номер слайда 5"/>
          <p:cNvSpPr>
            <a:spLocks noGrp="1"/>
          </p:cNvSpPr>
          <p:nvPr>
            <p:ph type="sldNum" sz="quarter" idx="12"/>
          </p:nvPr>
        </p:nvSpPr>
        <p:spPr/>
        <p:txBody>
          <a:bodyPr/>
          <a:lstStyle>
            <a:lvl1pPr>
              <a:defRPr/>
            </a:lvl1pPr>
          </a:lstStyle>
          <a:p>
            <a:pPr>
              <a:defRPr/>
            </a:pPr>
            <a:fld id="{2EBB6533-F2C5-4C98-AC21-F09AF27517AD}"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r>
              <a:rPr lang="ru-RU"/>
              <a:t>20.01.2013</a:t>
            </a:r>
            <a:endParaRPr lang="ru-RU"/>
          </a:p>
        </p:txBody>
      </p:sp>
      <p:sp>
        <p:nvSpPr>
          <p:cNvPr id="5" name="Нижний колонтитул 4"/>
          <p:cNvSpPr>
            <a:spLocks noGrp="1"/>
          </p:cNvSpPr>
          <p:nvPr>
            <p:ph type="ftr" sz="quarter" idx="11"/>
          </p:nvPr>
        </p:nvSpPr>
        <p:spPr/>
        <p:txBody>
          <a:bodyPr/>
          <a:lstStyle>
            <a:lvl1pPr>
              <a:defRPr smtClean="0"/>
            </a:lvl1pPr>
          </a:lstStyle>
          <a:p>
            <a:pPr>
              <a:defRPr/>
            </a:pPr>
            <a:r>
              <a:rPr lang="ru-RU"/>
              <a:t>Рулева Т.Г.</a:t>
            </a:r>
            <a:endParaRPr lang="ru-RU"/>
          </a:p>
        </p:txBody>
      </p:sp>
      <p:sp>
        <p:nvSpPr>
          <p:cNvPr id="6" name="Номер слайда 5"/>
          <p:cNvSpPr>
            <a:spLocks noGrp="1"/>
          </p:cNvSpPr>
          <p:nvPr>
            <p:ph type="sldNum" sz="quarter" idx="12"/>
          </p:nvPr>
        </p:nvSpPr>
        <p:spPr/>
        <p:txBody>
          <a:bodyPr/>
          <a:lstStyle>
            <a:lvl1pPr>
              <a:defRPr/>
            </a:lvl1pPr>
          </a:lstStyle>
          <a:p>
            <a:pPr>
              <a:defRPr/>
            </a:pPr>
            <a:fld id="{861F893F-3203-4ED8-9C7E-AC82FE88EDAF}"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268CC361-6D5C-413A-9DF2-F6C37C3F9AA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24DCC577-9B99-4F0A-8EE2-AE663468688B}"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8DB95ED5-59B2-4F86-B090-0E8D5CB53E6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C890AE77-EA6E-4B57-8A4D-0F11AFA2EB69}"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F85FFB6E-8A12-41D7-AB96-A85B7EC1D32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37048314-0453-4136-84E8-8058761FB4CE}"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4F9A21D7-91E5-4DF4-A616-8DEBEBCDCCE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r>
              <a:rPr lang="ru-RU"/>
              <a:t>20.01.2013</a:t>
            </a:r>
          </a:p>
        </p:txBody>
      </p:sp>
      <p:sp>
        <p:nvSpPr>
          <p:cNvPr id="5" name="Footer Placeholder 4"/>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lvl1pPr>
          </a:lstStyle>
          <a:p>
            <a:pPr>
              <a:defRPr/>
            </a:pPr>
            <a:fld id="{9F741F44-A571-4A23-A328-10EA13403F4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8E9619FE-311A-4914-BF8C-77EC0D8CCF71}"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399D42D-8B36-4A83-AA74-34D84C707D79}"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EF601938-3FC2-4EE9-9C10-E998C72E3F0F}"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175BC0C8-AE5F-495A-8AB0-4B988C2EC123}"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389ED0E2-2E00-4168-BF03-6D39ECBCFAA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FA64A6FD-F6A3-40F3-8D6F-57280254BE59}"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85711C9F-B97B-474F-A0F2-77EFD5D0EEE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D145B3DE-1A8D-4392-AA77-3E160DF55EDE}"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11E3FA8B-6013-4A21-97A9-1AE5A0EA314F}"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E8C0ED8F-8FAE-440D-8954-D8EC188FC8B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67294FF1-48B8-4C19-BEB9-3D287D149483}"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D2DA663B-638A-482C-AB65-0209EFA563BB}"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D6213AC1-87CC-4F6F-9A22-1AD148A44EE6}"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63E6B3B-6ECC-4CDC-A0F9-DE4055EEAA9E}"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78E0EA91-9610-451E-96C2-5DD6703DDF0F}"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82E66CBD-1418-48D7-A76A-B3E7C7BA1E24}"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5F6AD1E5-32CA-4CAB-BBF1-67D5010F09C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7A5F98C1-12F0-471B-9A92-1E45485B33AF}"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3CA1C759-4351-4FDC-965E-0E90D17B974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6F3573E2-C176-4D4C-AF8B-ED0A336461F8}"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1864892D-E988-4595-9C98-594295FB7A1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2222E280-97AC-49A2-9B34-A3317A293E43}"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70E46A7F-7C0E-4411-AA97-EF1BD564690E}"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52344392-B240-4C55-9A37-BE2DA550F442}"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843577F9-70A4-498C-8E79-894E412BC27B}"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89B685C-1945-443B-8707-D1F297F3A9EA}"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9D831608-C63C-4670-B10E-13C9A83C614B}"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43E9B18-C903-43DD-88BB-7BE5496F8B30}"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3C104B1E-B659-48EB-8B82-C4D650FE804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4D3DA78-526F-4CDA-AB26-D718C04F6550}"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94D2813B-8B1E-48DF-A673-2F99C23AB086}"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AE2E2C3C-7F9D-4A38-BBE1-32F56166F60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E4DEB1CB-D262-476B-A49F-6B5728BF07FD}"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226E5D53-3C66-4E91-8143-1BCCB6DC0C13}"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823A85FF-BB99-4F93-88DE-71A55B55D036}"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B6622E91-E60C-4558-8C33-2E95383E41F4}"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D6305C78-F1CE-4FF2-BBB8-5C89D184339F}"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C3FAF64-A76A-4E96-8051-66A0EEE797F7}"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4FE97C25-F854-4D96-9886-BBAC8FECAC33}"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B6AAC726-837B-40DE-901C-4C9807DABF94}"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53159EA5-0943-4ECA-B6F5-A7090229010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C703F33-DE25-47F1-AB68-5D7873BA5D1D}"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926D1E8D-E113-46D6-B7BD-559A74113A0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55AC0DC7-9094-4EDB-912C-472AC7E2FD47}"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E5F1F163-DF35-4BA9-9573-1AACF40E78DA}"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FF535197-1ABF-4FD5-B7EC-E1F0686E515B}"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74603A71-55A8-4C2F-8131-ECC46D601636}"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E4381C68-337A-42E2-B4B9-167B94982522}"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3518A323-03AB-4582-9871-4FAB0DE25AFE}"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4FA6809-F7B8-4270-ACF4-23DF18690DDE}"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2BE9E054-518A-4F88-BABB-758668FA9FB8}"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AB37C0B6-A505-4EB0-8360-27008DAE27D1}"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B9A97436-7D13-48E7-B048-00EDA2D7FD7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595051AF-A2DE-4859-A57E-67CB7BC9A22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17FFA47E-F2B4-4128-B289-7DA97D7E331A}"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19BE3283-36AE-43FD-BADE-500F407E13B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5C9BFDFD-D190-4302-8704-76D591FAD02D}"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CCC29C11-01C2-4C1D-97EC-EB3B76290EA8}"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9DC074F3-C2F7-43C1-B2E0-D647BE090F9A}"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F27F0EAF-B8C3-42AB-B171-402B7EFF4743}"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0CF82939-57BF-495D-88C2-9E4723CD44D3}"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AD0291F-8B60-4807-A0CF-02894A165DA8}"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7D5FF00D-CA94-4168-9C52-2DD94ABC765C}"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DEF22BB-CB38-47E5-8156-38C9B8F9CB90}"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18"/>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26"/>
          <p:cNvSpPr>
            <a:spLocks noGrp="1"/>
          </p:cNvSpPr>
          <p:nvPr>
            <p:ph type="sldNum" sz="quarter" idx="12"/>
          </p:nvPr>
        </p:nvSpPr>
        <p:spPr/>
        <p:txBody>
          <a:bodyPr/>
          <a:lstStyle>
            <a:lvl1pPr>
              <a:defRPr>
                <a:solidFill>
                  <a:srgbClr val="C6E7FC">
                    <a:shade val="90000"/>
                  </a:srgbClr>
                </a:solidFill>
              </a:defRPr>
            </a:lvl1pPr>
          </a:lstStyle>
          <a:p>
            <a:pPr>
              <a:defRPr/>
            </a:pPr>
            <a:fld id="{253406F1-4DC3-4DE8-9A12-56A91162C83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0E6262D-5556-4C02-A1F5-C7D7B6ECDE94}"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E6A70341-A3F2-4859-9B83-20C059DCFA2F}"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rgbClr val="C6E7FC">
                    <a:shade val="90000"/>
                  </a:srgbClr>
                </a:solidFill>
              </a:defRPr>
            </a:lvl1pPr>
          </a:lstStyle>
          <a:p>
            <a:pPr>
              <a:defRPr/>
            </a:pPr>
            <a:r>
              <a:rPr lang="ru-RU"/>
              <a:t>20.01.2013</a:t>
            </a:r>
          </a:p>
        </p:txBody>
      </p:sp>
      <p:sp>
        <p:nvSpPr>
          <p:cNvPr id="5" name="Footer Placeholder 4"/>
          <p:cNvSpPr>
            <a:spLocks noGrp="1"/>
          </p:cNvSpPr>
          <p:nvPr>
            <p:ph type="ftr" sz="quarter" idx="11"/>
          </p:nvPr>
        </p:nvSpPr>
        <p:spPr/>
        <p:txBody>
          <a:bodyPr/>
          <a:lstStyle>
            <a:lvl1pPr>
              <a:defRPr>
                <a:solidFill>
                  <a:srgbClr val="C6E7FC">
                    <a:shade val="90000"/>
                  </a:srgbClr>
                </a:solidFill>
              </a:defRPr>
            </a:lvl1pPr>
          </a:lstStyle>
          <a:p>
            <a:pPr>
              <a:defRPr/>
            </a:pPr>
            <a:r>
              <a:rPr lang="ru-RU"/>
              <a:t>Рулева Т.Г.</a:t>
            </a:r>
          </a:p>
        </p:txBody>
      </p:sp>
      <p:sp>
        <p:nvSpPr>
          <p:cNvPr id="6" name="Slide Number Placeholder 5"/>
          <p:cNvSpPr>
            <a:spLocks noGrp="1"/>
          </p:cNvSpPr>
          <p:nvPr>
            <p:ph type="sldNum" sz="quarter" idx="12"/>
          </p:nvPr>
        </p:nvSpPr>
        <p:spPr/>
        <p:txBody>
          <a:bodyPr/>
          <a:lstStyle>
            <a:lvl1pPr>
              <a:defRPr>
                <a:solidFill>
                  <a:srgbClr val="C6E7FC">
                    <a:shade val="90000"/>
                  </a:srgbClr>
                </a:solidFill>
              </a:defRPr>
            </a:lvl1pPr>
          </a:lstStyle>
          <a:p>
            <a:pPr>
              <a:defRPr/>
            </a:pPr>
            <a:fld id="{FB2AD3DE-00FA-462B-81DF-EC9B00603B0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3B9643F1-AD09-4292-B271-795A3867BB76}"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r>
              <a:rPr lang="ru-RU"/>
              <a:t>20.01.2013</a:t>
            </a:r>
          </a:p>
        </p:txBody>
      </p:sp>
      <p:sp>
        <p:nvSpPr>
          <p:cNvPr id="8" name="Footer Placeholder 21"/>
          <p:cNvSpPr>
            <a:spLocks noGrp="1"/>
          </p:cNvSpPr>
          <p:nvPr>
            <p:ph type="ftr" sz="quarter" idx="11"/>
          </p:nvPr>
        </p:nvSpPr>
        <p:spPr/>
        <p:txBody>
          <a:bodyPr/>
          <a:lstStyle>
            <a:lvl1pPr>
              <a:defRPr/>
            </a:lvl1pPr>
          </a:lstStyle>
          <a:p>
            <a:pPr>
              <a:defRPr/>
            </a:pPr>
            <a:r>
              <a:rPr lang="ru-RU"/>
              <a:t>Рулева Т.Г.</a:t>
            </a:r>
          </a:p>
        </p:txBody>
      </p:sp>
      <p:sp>
        <p:nvSpPr>
          <p:cNvPr id="9" name="Slide Number Placeholder 17"/>
          <p:cNvSpPr>
            <a:spLocks noGrp="1"/>
          </p:cNvSpPr>
          <p:nvPr>
            <p:ph type="sldNum" sz="quarter" idx="12"/>
          </p:nvPr>
        </p:nvSpPr>
        <p:spPr/>
        <p:txBody>
          <a:bodyPr/>
          <a:lstStyle>
            <a:lvl1pPr>
              <a:defRPr/>
            </a:lvl1pPr>
          </a:lstStyle>
          <a:p>
            <a:pPr>
              <a:defRPr/>
            </a:pPr>
            <a:fld id="{685D167F-FA8C-4A7B-9C38-52DC7695633C}"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r>
              <a:rPr lang="ru-RU"/>
              <a:t>20.01.2013</a:t>
            </a:r>
          </a:p>
        </p:txBody>
      </p:sp>
      <p:sp>
        <p:nvSpPr>
          <p:cNvPr id="4" name="Footer Placeholder 21"/>
          <p:cNvSpPr>
            <a:spLocks noGrp="1"/>
          </p:cNvSpPr>
          <p:nvPr>
            <p:ph type="ftr" sz="quarter" idx="11"/>
          </p:nvPr>
        </p:nvSpPr>
        <p:spPr/>
        <p:txBody>
          <a:bodyPr/>
          <a:lstStyle>
            <a:lvl1pPr>
              <a:defRPr/>
            </a:lvl1pPr>
          </a:lstStyle>
          <a:p>
            <a:pPr>
              <a:defRPr/>
            </a:pPr>
            <a:r>
              <a:rPr lang="ru-RU"/>
              <a:t>Рулева Т.Г.</a:t>
            </a:r>
          </a:p>
        </p:txBody>
      </p:sp>
      <p:sp>
        <p:nvSpPr>
          <p:cNvPr id="5" name="Slide Number Placeholder 17"/>
          <p:cNvSpPr>
            <a:spLocks noGrp="1"/>
          </p:cNvSpPr>
          <p:nvPr>
            <p:ph type="sldNum" sz="quarter" idx="12"/>
          </p:nvPr>
        </p:nvSpPr>
        <p:spPr/>
        <p:txBody>
          <a:bodyPr/>
          <a:lstStyle>
            <a:lvl1pPr>
              <a:defRPr/>
            </a:lvl1pPr>
          </a:lstStyle>
          <a:p>
            <a:pPr>
              <a:defRPr/>
            </a:pPr>
            <a:fld id="{F8E678EC-42CF-4DAA-ABEA-4DC9BAB0E23D}"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ru-RU"/>
              <a:t>20.01.2013</a:t>
            </a:r>
          </a:p>
        </p:txBody>
      </p:sp>
      <p:sp>
        <p:nvSpPr>
          <p:cNvPr id="3" name="Footer Placeholder 21"/>
          <p:cNvSpPr>
            <a:spLocks noGrp="1"/>
          </p:cNvSpPr>
          <p:nvPr>
            <p:ph type="ftr" sz="quarter" idx="11"/>
          </p:nvPr>
        </p:nvSpPr>
        <p:spPr/>
        <p:txBody>
          <a:bodyPr/>
          <a:lstStyle>
            <a:lvl1pPr>
              <a:defRPr/>
            </a:lvl1pPr>
          </a:lstStyle>
          <a:p>
            <a:pPr>
              <a:defRPr/>
            </a:pPr>
            <a:r>
              <a:rPr lang="ru-RU"/>
              <a:t>Рулева Т.Г.</a:t>
            </a:r>
          </a:p>
        </p:txBody>
      </p:sp>
      <p:sp>
        <p:nvSpPr>
          <p:cNvPr id="4" name="Slide Number Placeholder 17"/>
          <p:cNvSpPr>
            <a:spLocks noGrp="1"/>
          </p:cNvSpPr>
          <p:nvPr>
            <p:ph type="sldNum" sz="quarter" idx="12"/>
          </p:nvPr>
        </p:nvSpPr>
        <p:spPr/>
        <p:txBody>
          <a:bodyPr/>
          <a:lstStyle>
            <a:lvl1pPr>
              <a:defRPr/>
            </a:lvl1pPr>
          </a:lstStyle>
          <a:p>
            <a:pPr>
              <a:defRPr/>
            </a:pPr>
            <a:fld id="{D3D22CE2-3524-4E71-93F7-0D946BEC2E94}"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r>
              <a:rPr lang="ru-RU"/>
              <a:t>20.01.2013</a:t>
            </a:r>
          </a:p>
        </p:txBody>
      </p:sp>
      <p:sp>
        <p:nvSpPr>
          <p:cNvPr id="6" name="Footer Placeholder 21"/>
          <p:cNvSpPr>
            <a:spLocks noGrp="1"/>
          </p:cNvSpPr>
          <p:nvPr>
            <p:ph type="ftr" sz="quarter" idx="11"/>
          </p:nvPr>
        </p:nvSpPr>
        <p:spPr/>
        <p:txBody>
          <a:bodyPr/>
          <a:lstStyle>
            <a:lvl1pPr>
              <a:defRPr/>
            </a:lvl1pPr>
          </a:lstStyle>
          <a:p>
            <a:pPr>
              <a:defRPr/>
            </a:pPr>
            <a:r>
              <a:rPr lang="ru-RU"/>
              <a:t>Рулева Т.Г.</a:t>
            </a:r>
          </a:p>
        </p:txBody>
      </p:sp>
      <p:sp>
        <p:nvSpPr>
          <p:cNvPr id="7" name="Slide Number Placeholder 17"/>
          <p:cNvSpPr>
            <a:spLocks noGrp="1"/>
          </p:cNvSpPr>
          <p:nvPr>
            <p:ph type="sldNum" sz="quarter" idx="12"/>
          </p:nvPr>
        </p:nvSpPr>
        <p:spPr/>
        <p:txBody>
          <a:bodyPr/>
          <a:lstStyle>
            <a:lvl1pPr>
              <a:defRPr/>
            </a:lvl1pPr>
          </a:lstStyle>
          <a:p>
            <a:pPr>
              <a:defRPr/>
            </a:pPr>
            <a:fld id="{747D5BA7-2F45-451C-A17B-4E94B31664EF}"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ru-RU"/>
              <a:t>20.01.2013</a:t>
            </a:r>
          </a:p>
        </p:txBody>
      </p:sp>
      <p:sp>
        <p:nvSpPr>
          <p:cNvPr id="10" name="Footer Placeholder 5"/>
          <p:cNvSpPr>
            <a:spLocks noGrp="1"/>
          </p:cNvSpPr>
          <p:nvPr>
            <p:ph type="ftr" sz="quarter" idx="11"/>
          </p:nvPr>
        </p:nvSpPr>
        <p:spPr/>
        <p:txBody>
          <a:bodyPr/>
          <a:lstStyle>
            <a:lvl1pPr>
              <a:defRPr/>
            </a:lvl1pPr>
          </a:lstStyle>
          <a:p>
            <a:pPr>
              <a:defRPr/>
            </a:pPr>
            <a:r>
              <a:rPr lang="ru-RU"/>
              <a:t>Рулева Т.Г.</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14BEC14-0ED0-47DE-AE2A-FA7F9179C256}" type="slidenum">
              <a:rPr lang="ru-RU"/>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02084A87-B835-47EC-920B-41F5D3321178}"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r>
              <a:rPr lang="ru-RU"/>
              <a:t>20.01.2013</a:t>
            </a:r>
          </a:p>
        </p:txBody>
      </p:sp>
      <p:sp>
        <p:nvSpPr>
          <p:cNvPr id="5" name="Footer Placeholder 21"/>
          <p:cNvSpPr>
            <a:spLocks noGrp="1"/>
          </p:cNvSpPr>
          <p:nvPr>
            <p:ph type="ftr" sz="quarter" idx="11"/>
          </p:nvPr>
        </p:nvSpPr>
        <p:spPr/>
        <p:txBody>
          <a:bodyPr/>
          <a:lstStyle>
            <a:lvl1pPr>
              <a:defRPr/>
            </a:lvl1pPr>
          </a:lstStyle>
          <a:p>
            <a:pPr>
              <a:defRPr/>
            </a:pPr>
            <a:r>
              <a:rPr lang="ru-RU"/>
              <a:t>Рулева Т.Г.</a:t>
            </a:r>
          </a:p>
        </p:txBody>
      </p:sp>
      <p:sp>
        <p:nvSpPr>
          <p:cNvPr id="6" name="Slide Number Placeholder 17"/>
          <p:cNvSpPr>
            <a:spLocks noGrp="1"/>
          </p:cNvSpPr>
          <p:nvPr>
            <p:ph type="sldNum" sz="quarter" idx="12"/>
          </p:nvPr>
        </p:nvSpPr>
        <p:spPr/>
        <p:txBody>
          <a:bodyPr/>
          <a:lstStyle>
            <a:lvl1pPr>
              <a:defRPr/>
            </a:lvl1pPr>
          </a:lstStyle>
          <a:p>
            <a:pPr>
              <a:defRPr/>
            </a:pPr>
            <a:fld id="{CC5CDBCD-8E5B-4846-97E7-EA8DC1F7458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363BE03-86A5-4C07-86A1-54FC184441FD}"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937" r:id="rId1"/>
    <p:sldLayoutId id="2147483864" r:id="rId2"/>
    <p:sldLayoutId id="2147483938" r:id="rId3"/>
    <p:sldLayoutId id="2147483863" r:id="rId4"/>
    <p:sldLayoutId id="2147483862" r:id="rId5"/>
    <p:sldLayoutId id="2147483861" r:id="rId6"/>
    <p:sldLayoutId id="2147483860" r:id="rId7"/>
    <p:sldLayoutId id="2147483859" r:id="rId8"/>
    <p:sldLayoutId id="2147483939" r:id="rId9"/>
    <p:sldLayoutId id="2147483858" r:id="rId10"/>
    <p:sldLayoutId id="2147483857"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1162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116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248C2906-90BA-48CF-B934-ED1684808A66}" type="slidenum">
              <a:rPr lang="ru-RU"/>
              <a:pPr>
                <a:defRPr/>
              </a:pPr>
              <a:t>‹#›</a:t>
            </a:fld>
            <a:endParaRPr lang="ru-RU"/>
          </a:p>
        </p:txBody>
      </p:sp>
      <p:grpSp>
        <p:nvGrpSpPr>
          <p:cNvPr id="1116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72" r:id="rId1"/>
    <p:sldLayoutId id="2147483928" r:id="rId2"/>
    <p:sldLayoutId id="2147483973" r:id="rId3"/>
    <p:sldLayoutId id="2147483927" r:id="rId4"/>
    <p:sldLayoutId id="2147483926" r:id="rId5"/>
    <p:sldLayoutId id="2147483925" r:id="rId6"/>
    <p:sldLayoutId id="2147483924" r:id="rId7"/>
    <p:sldLayoutId id="2147483923" r:id="rId8"/>
    <p:sldLayoutId id="2147483974" r:id="rId9"/>
    <p:sldLayoutId id="2147483922" r:id="rId10"/>
    <p:sldLayoutId id="2147483921"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2390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2390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833EBEE9-A2B4-4B99-8189-382FEF297280}" type="slidenum">
              <a:rPr lang="ru-RU"/>
              <a:pPr>
                <a:defRPr/>
              </a:pPr>
              <a:t>‹#›</a:t>
            </a:fld>
            <a:endParaRPr lang="ru-RU"/>
          </a:p>
        </p:txBody>
      </p:sp>
      <p:grpSp>
        <p:nvGrpSpPr>
          <p:cNvPr id="12391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75" r:id="rId1"/>
    <p:sldLayoutId id="2147483936" r:id="rId2"/>
    <p:sldLayoutId id="2147483976" r:id="rId3"/>
    <p:sldLayoutId id="2147483935" r:id="rId4"/>
    <p:sldLayoutId id="2147483934" r:id="rId5"/>
    <p:sldLayoutId id="2147483933" r:id="rId6"/>
    <p:sldLayoutId id="2147483932" r:id="rId7"/>
    <p:sldLayoutId id="2147483931" r:id="rId8"/>
    <p:sldLayoutId id="2147483977" r:id="rId9"/>
    <p:sldLayoutId id="2147483930" r:id="rId10"/>
    <p:sldLayoutId id="2147483929"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619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3619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A05C8ACB-79BF-49CC-AA99-BB8551F29528}" type="slidenum">
              <a:rPr lang="ru-RU"/>
              <a:pPr>
                <a:defRPr/>
              </a:pPr>
              <a:t>‹#›</a:t>
            </a:fld>
            <a:endParaRPr lang="ru-RU"/>
          </a:p>
        </p:txBody>
      </p:sp>
      <p:grpSp>
        <p:nvGrpSpPr>
          <p:cNvPr id="13620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25000"/>
          </a:stretch>
        </a:blipFill>
        <a:effectLst/>
      </p:bgPr>
    </p:bg>
    <p:spTree>
      <p:nvGrpSpPr>
        <p:cNvPr id="1" name=""/>
        <p:cNvGrpSpPr/>
        <p:nvPr/>
      </p:nvGrpSpPr>
      <p:grpSpPr>
        <a:xfrm>
          <a:off x="0" y="0"/>
          <a:ext cx="0" cy="0"/>
          <a:chOff x="0" y="0"/>
          <a:chExt cx="0" cy="0"/>
        </a:xfrm>
      </p:grpSpPr>
      <p:pic>
        <p:nvPicPr>
          <p:cNvPr id="13314" name="Рисунок 7" descr="2aca862f36c0.png"/>
          <p:cNvPicPr>
            <a:picLocks noChangeAspect="1"/>
          </p:cNvPicPr>
          <p:nvPr userDrawn="1"/>
        </p:nvPicPr>
        <p:blipFill>
          <a:blip r:embed="rId14"/>
          <a:srcRect/>
          <a:stretch>
            <a:fillRect/>
          </a:stretch>
        </p:blipFill>
        <p:spPr bwMode="auto">
          <a:xfrm>
            <a:off x="0" y="5286375"/>
            <a:ext cx="1870075" cy="1285875"/>
          </a:xfrm>
          <a:prstGeom prst="rect">
            <a:avLst/>
          </a:prstGeom>
          <a:noFill/>
          <a:ln w="9525">
            <a:noFill/>
            <a:miter lim="800000"/>
            <a:headEnd/>
            <a:tailEnd/>
          </a:ln>
        </p:spPr>
      </p:pic>
      <p:sp>
        <p:nvSpPr>
          <p:cNvPr id="13315"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6"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r>
              <a:rPr lang="ru-RU"/>
              <a:t>20.01.2013</a:t>
            </a: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ru-RU"/>
              <a:t>Рулева Т.Г.</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4D8D08D-48D7-4421-BDBD-25ABF8B6FC7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2560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560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47992409-AB50-4335-81A5-266C40D662F2}" type="slidenum">
              <a:rPr lang="ru-RU"/>
              <a:pPr>
                <a:defRPr/>
              </a:pPr>
              <a:t>‹#›</a:t>
            </a:fld>
            <a:endParaRPr lang="ru-RU"/>
          </a:p>
        </p:txBody>
      </p:sp>
      <p:grpSp>
        <p:nvGrpSpPr>
          <p:cNvPr id="2560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51" r:id="rId1"/>
    <p:sldLayoutId id="2147483872" r:id="rId2"/>
    <p:sldLayoutId id="2147483952" r:id="rId3"/>
    <p:sldLayoutId id="2147483871" r:id="rId4"/>
    <p:sldLayoutId id="2147483870" r:id="rId5"/>
    <p:sldLayoutId id="2147483869" r:id="rId6"/>
    <p:sldLayoutId id="2147483868" r:id="rId7"/>
    <p:sldLayoutId id="2147483867" r:id="rId8"/>
    <p:sldLayoutId id="2147483953" r:id="rId9"/>
    <p:sldLayoutId id="2147483866" r:id="rId10"/>
    <p:sldLayoutId id="2147483865"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3789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3789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4737C3D2-59D4-45D6-BE99-1E8BCF42643C}" type="slidenum">
              <a:rPr lang="ru-RU"/>
              <a:pPr>
                <a:defRPr/>
              </a:pPr>
              <a:t>‹#›</a:t>
            </a:fld>
            <a:endParaRPr lang="ru-RU"/>
          </a:p>
        </p:txBody>
      </p:sp>
      <p:grpSp>
        <p:nvGrpSpPr>
          <p:cNvPr id="3789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54" r:id="rId1"/>
    <p:sldLayoutId id="2147483880" r:id="rId2"/>
    <p:sldLayoutId id="2147483955" r:id="rId3"/>
    <p:sldLayoutId id="2147483879" r:id="rId4"/>
    <p:sldLayoutId id="2147483878" r:id="rId5"/>
    <p:sldLayoutId id="2147483877" r:id="rId6"/>
    <p:sldLayoutId id="2147483876" r:id="rId7"/>
    <p:sldLayoutId id="2147483875" r:id="rId8"/>
    <p:sldLayoutId id="2147483956" r:id="rId9"/>
    <p:sldLayoutId id="2147483874" r:id="rId10"/>
    <p:sldLayoutId id="2147483873"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5018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5018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FA1A4F0E-8637-49F3-9355-27A3B2DBC519}" type="slidenum">
              <a:rPr lang="ru-RU"/>
              <a:pPr>
                <a:defRPr/>
              </a:pPr>
              <a:t>‹#›</a:t>
            </a:fld>
            <a:endParaRPr lang="ru-RU"/>
          </a:p>
        </p:txBody>
      </p:sp>
      <p:grpSp>
        <p:nvGrpSpPr>
          <p:cNvPr id="5018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57" r:id="rId1"/>
    <p:sldLayoutId id="2147483888" r:id="rId2"/>
    <p:sldLayoutId id="2147483958" r:id="rId3"/>
    <p:sldLayoutId id="2147483887" r:id="rId4"/>
    <p:sldLayoutId id="2147483886" r:id="rId5"/>
    <p:sldLayoutId id="2147483885" r:id="rId6"/>
    <p:sldLayoutId id="2147483884" r:id="rId7"/>
    <p:sldLayoutId id="2147483883" r:id="rId8"/>
    <p:sldLayoutId id="2147483959" r:id="rId9"/>
    <p:sldLayoutId id="2147483882" r:id="rId10"/>
    <p:sldLayoutId id="2147483881"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6246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6246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FA24FE9F-A4CC-4C46-883B-A45C3B330456}" type="slidenum">
              <a:rPr lang="ru-RU"/>
              <a:pPr>
                <a:defRPr/>
              </a:pPr>
              <a:t>‹#›</a:t>
            </a:fld>
            <a:endParaRPr lang="ru-RU"/>
          </a:p>
        </p:txBody>
      </p:sp>
      <p:grpSp>
        <p:nvGrpSpPr>
          <p:cNvPr id="6247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60" r:id="rId1"/>
    <p:sldLayoutId id="2147483896" r:id="rId2"/>
    <p:sldLayoutId id="2147483961" r:id="rId3"/>
    <p:sldLayoutId id="2147483895" r:id="rId4"/>
    <p:sldLayoutId id="2147483894" r:id="rId5"/>
    <p:sldLayoutId id="2147483893" r:id="rId6"/>
    <p:sldLayoutId id="2147483892" r:id="rId7"/>
    <p:sldLayoutId id="2147483891" r:id="rId8"/>
    <p:sldLayoutId id="2147483962" r:id="rId9"/>
    <p:sldLayoutId id="2147483890" r:id="rId10"/>
    <p:sldLayoutId id="2147483889"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7475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7475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90CAF03F-DCDA-4B5E-900F-2F33A96F89FA}" type="slidenum">
              <a:rPr lang="ru-RU"/>
              <a:pPr>
                <a:defRPr/>
              </a:pPr>
              <a:t>‹#›</a:t>
            </a:fld>
            <a:endParaRPr lang="ru-RU"/>
          </a:p>
        </p:txBody>
      </p:sp>
      <p:grpSp>
        <p:nvGrpSpPr>
          <p:cNvPr id="7476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63" r:id="rId1"/>
    <p:sldLayoutId id="2147483904" r:id="rId2"/>
    <p:sldLayoutId id="2147483964" r:id="rId3"/>
    <p:sldLayoutId id="2147483903" r:id="rId4"/>
    <p:sldLayoutId id="2147483902" r:id="rId5"/>
    <p:sldLayoutId id="2147483901" r:id="rId6"/>
    <p:sldLayoutId id="2147483900" r:id="rId7"/>
    <p:sldLayoutId id="2147483899" r:id="rId8"/>
    <p:sldLayoutId id="2147483965" r:id="rId9"/>
    <p:sldLayoutId id="2147483898" r:id="rId10"/>
    <p:sldLayoutId id="2147483897"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704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8704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33AB99E3-E5E8-4614-9E18-6B2716B54148}" type="slidenum">
              <a:rPr lang="ru-RU"/>
              <a:pPr>
                <a:defRPr/>
              </a:pPr>
              <a:t>‹#›</a:t>
            </a:fld>
            <a:endParaRPr lang="ru-RU"/>
          </a:p>
        </p:txBody>
      </p:sp>
      <p:grpSp>
        <p:nvGrpSpPr>
          <p:cNvPr id="8704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66" r:id="rId1"/>
    <p:sldLayoutId id="2147483912" r:id="rId2"/>
    <p:sldLayoutId id="2147483967" r:id="rId3"/>
    <p:sldLayoutId id="2147483911" r:id="rId4"/>
    <p:sldLayoutId id="2147483910" r:id="rId5"/>
    <p:sldLayoutId id="2147483909" r:id="rId6"/>
    <p:sldLayoutId id="2147483908" r:id="rId7"/>
    <p:sldLayoutId id="2147483907" r:id="rId8"/>
    <p:sldLayoutId id="2147483968" r:id="rId9"/>
    <p:sldLayoutId id="2147483906" r:id="rId10"/>
    <p:sldLayoutId id="2147483905"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9933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9933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20.01.2013</a:t>
            </a:r>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73E87">
                    <a:shade val="90000"/>
                  </a:srgbClr>
                </a:solidFill>
                <a:latin typeface="+mn-lt"/>
              </a:defRPr>
            </a:lvl1pPr>
          </a:lstStyle>
          <a:p>
            <a:pPr>
              <a:defRPr/>
            </a:pPr>
            <a:r>
              <a:rPr lang="ru-RU"/>
              <a:t>Рулева Т.Г.</a:t>
            </a: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73E87">
                    <a:shade val="90000"/>
                  </a:srgbClr>
                </a:solidFill>
                <a:latin typeface="+mn-lt"/>
              </a:defRPr>
            </a:lvl1pPr>
          </a:lstStyle>
          <a:p>
            <a:pPr>
              <a:defRPr/>
            </a:pPr>
            <a:fld id="{45F370B4-1150-41B0-A74B-41DA50F61D02}" type="slidenum">
              <a:rPr lang="ru-RU"/>
              <a:pPr>
                <a:defRPr/>
              </a:pPr>
              <a:t>‹#›</a:t>
            </a:fld>
            <a:endParaRPr lang="ru-RU"/>
          </a:p>
        </p:txBody>
      </p:sp>
      <p:grpSp>
        <p:nvGrpSpPr>
          <p:cNvPr id="9933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endParaRPr>
            </a:p>
          </p:txBody>
        </p:sp>
      </p:grpSp>
    </p:spTree>
  </p:cSld>
  <p:clrMap bg1="lt1" tx1="dk1" bg2="lt2" tx2="dk2" accent1="accent1" accent2="accent2" accent3="accent3" accent4="accent4" accent5="accent5" accent6="accent6" hlink="hlink" folHlink="folHlink"/>
  <p:sldLayoutIdLst>
    <p:sldLayoutId id="2147483969" r:id="rId1"/>
    <p:sldLayoutId id="2147483920" r:id="rId2"/>
    <p:sldLayoutId id="2147483970" r:id="rId3"/>
    <p:sldLayoutId id="2147483919" r:id="rId4"/>
    <p:sldLayoutId id="2147483918" r:id="rId5"/>
    <p:sldLayoutId id="2147483917" r:id="rId6"/>
    <p:sldLayoutId id="2147483916" r:id="rId7"/>
    <p:sldLayoutId id="2147483915" r:id="rId8"/>
    <p:sldLayoutId id="2147483971" r:id="rId9"/>
    <p:sldLayoutId id="2147483914" r:id="rId10"/>
    <p:sldLayoutId id="2147483913"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5BD078"/>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5BD078"/>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A5D028"/>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1.xml"/><Relationship Id="rId6" Type="http://schemas.openxmlformats.org/officeDocument/2006/relationships/slide" Target="slide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1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5.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15.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5.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slide" Target="slide3.xml"/><Relationship Id="rId7" Type="http://schemas.openxmlformats.org/officeDocument/2006/relationships/slide" Target="slide27.xml"/><Relationship Id="rId12"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123.xml"/><Relationship Id="rId6" Type="http://schemas.openxmlformats.org/officeDocument/2006/relationships/slide" Target="slide16.xml"/><Relationship Id="rId11" Type="http://schemas.openxmlformats.org/officeDocument/2006/relationships/image" Target="../media/image8.png"/><Relationship Id="rId5" Type="http://schemas.openxmlformats.org/officeDocument/2006/relationships/slide" Target="slide17.xml"/><Relationship Id="rId10" Type="http://schemas.openxmlformats.org/officeDocument/2006/relationships/slide" Target="slide36.xml"/><Relationship Id="rId4" Type="http://schemas.openxmlformats.org/officeDocument/2006/relationships/slide" Target="slide38.xml"/><Relationship Id="rId9" Type="http://schemas.openxmlformats.org/officeDocument/2006/relationships/image" Target="../media/image7.png"/><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5.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png"/><Relationship Id="rId7"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8.xml"/><Relationship Id="rId18" Type="http://schemas.openxmlformats.org/officeDocument/2006/relationships/slide" Target="slide23.xml"/><Relationship Id="rId3" Type="http://schemas.openxmlformats.org/officeDocument/2006/relationships/slide" Target="slide4.xml"/><Relationship Id="rId21" Type="http://schemas.openxmlformats.org/officeDocument/2006/relationships/slide" Target="slide33.xml"/><Relationship Id="rId7" Type="http://schemas.openxmlformats.org/officeDocument/2006/relationships/slide" Target="slide8.xml"/><Relationship Id="rId12" Type="http://schemas.openxmlformats.org/officeDocument/2006/relationships/slide" Target="slide17.xml"/><Relationship Id="rId17" Type="http://schemas.openxmlformats.org/officeDocument/2006/relationships/slide" Target="slide22.xml"/><Relationship Id="rId25" Type="http://schemas.openxmlformats.org/officeDocument/2006/relationships/image" Target="../media/image15.png"/><Relationship Id="rId2" Type="http://schemas.openxmlformats.org/officeDocument/2006/relationships/slide" Target="slide3.xml"/><Relationship Id="rId16" Type="http://schemas.openxmlformats.org/officeDocument/2006/relationships/slide" Target="slide21.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6.xml"/><Relationship Id="rId24" Type="http://schemas.openxmlformats.org/officeDocument/2006/relationships/slide" Target="slide2.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35.xml"/><Relationship Id="rId10" Type="http://schemas.openxmlformats.org/officeDocument/2006/relationships/slide" Target="slide12.xml"/><Relationship Id="rId19" Type="http://schemas.openxmlformats.org/officeDocument/2006/relationships/slide" Target="slide29.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9.xml"/><Relationship Id="rId22" Type="http://schemas.openxmlformats.org/officeDocument/2006/relationships/slide" Target="slide34.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1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9.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0.xml"/><Relationship Id="rId5" Type="http://schemas.openxmlformats.org/officeDocument/2006/relationships/image" Target="../media/image15.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Заголовок 1"/>
          <p:cNvSpPr>
            <a:spLocks noGrp="1"/>
          </p:cNvSpPr>
          <p:nvPr>
            <p:ph type="ctrTitle"/>
          </p:nvPr>
        </p:nvSpPr>
        <p:spPr>
          <a:xfrm>
            <a:off x="684213" y="2852738"/>
            <a:ext cx="7772400" cy="1470025"/>
          </a:xfrm>
        </p:spPr>
        <p:txBody>
          <a:bodyPr/>
          <a:lstStyle/>
          <a:p>
            <a:pPr eaLnBrk="1" hangingPunct="1"/>
            <a:r>
              <a:rPr lang="ru-RU" sz="4800" b="1" smtClean="0">
                <a:solidFill>
                  <a:schemeClr val="bg1"/>
                </a:solidFill>
                <a:latin typeface="Times New Roman" pitchFamily="18" charset="0"/>
                <a:cs typeface="Times New Roman" pitchFamily="18" charset="0"/>
              </a:rPr>
              <a:t>Математика приглашает </a:t>
            </a:r>
            <a:br>
              <a:rPr lang="ru-RU" sz="4800" b="1" smtClean="0">
                <a:solidFill>
                  <a:schemeClr val="bg1"/>
                </a:solidFill>
                <a:latin typeface="Times New Roman" pitchFamily="18" charset="0"/>
                <a:cs typeface="Times New Roman" pitchFamily="18" charset="0"/>
              </a:rPr>
            </a:br>
            <a:r>
              <a:rPr lang="ru-RU" sz="4800" b="1" smtClean="0">
                <a:solidFill>
                  <a:schemeClr val="bg1"/>
                </a:solidFill>
                <a:latin typeface="Times New Roman" pitchFamily="18" charset="0"/>
                <a:cs typeface="Times New Roman" pitchFamily="18" charset="0"/>
              </a:rPr>
              <a:t>в Карелию</a:t>
            </a:r>
          </a:p>
        </p:txBody>
      </p:sp>
      <p:sp>
        <p:nvSpPr>
          <p:cNvPr id="149506" name="Подзаголовок 2"/>
          <p:cNvSpPr>
            <a:spLocks noGrp="1"/>
          </p:cNvSpPr>
          <p:nvPr>
            <p:ph type="subTitle" idx="1"/>
          </p:nvPr>
        </p:nvSpPr>
        <p:spPr>
          <a:xfrm>
            <a:off x="1414463" y="4652963"/>
            <a:ext cx="6400800" cy="622300"/>
          </a:xfrm>
        </p:spPr>
        <p:txBody>
          <a:bodyPr/>
          <a:lstStyle/>
          <a:p>
            <a:pPr eaLnBrk="1" hangingPunct="1"/>
            <a:r>
              <a:rPr lang="ru-RU" smtClean="0">
                <a:solidFill>
                  <a:schemeClr val="bg1"/>
                </a:solidFill>
                <a:latin typeface="Times New Roman" pitchFamily="18" charset="0"/>
                <a:cs typeface="Times New Roman" pitchFamily="18" charset="0"/>
              </a:rPr>
              <a:t>Готовимся к ГИА</a:t>
            </a:r>
          </a:p>
        </p:txBody>
      </p:sp>
      <p:sp>
        <p:nvSpPr>
          <p:cNvPr id="149507" name="Нижний колонтитул 1"/>
          <p:cNvSpPr>
            <a:spLocks noGrp="1"/>
          </p:cNvSpPr>
          <p:nvPr>
            <p:ph type="ftr" sz="quarter" idx="11"/>
          </p:nvPr>
        </p:nvSpPr>
        <p:spPr bwMode="auto">
          <a:xfrm>
            <a:off x="3132138"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ru-RU" b="1">
                <a:solidFill>
                  <a:srgbClr val="898989"/>
                </a:solidFill>
                <a:latin typeface="Times New Roman" pitchFamily="18" charset="0"/>
                <a:cs typeface="Times New Roman" pitchFamily="18" charset="0"/>
              </a:rPr>
              <a:t>Рулева Т.Г.</a:t>
            </a:r>
          </a:p>
        </p:txBody>
      </p:sp>
      <p:sp>
        <p:nvSpPr>
          <p:cNvPr id="149508" name="Прямоугольник 4"/>
          <p:cNvSpPr>
            <a:spLocks noChangeArrowheads="1"/>
          </p:cNvSpPr>
          <p:nvPr/>
        </p:nvSpPr>
        <p:spPr bwMode="auto">
          <a:xfrm>
            <a:off x="395288" y="115888"/>
            <a:ext cx="8424862" cy="493712"/>
          </a:xfrm>
          <a:prstGeom prst="rect">
            <a:avLst/>
          </a:prstGeom>
          <a:solidFill>
            <a:schemeClr val="bg1"/>
          </a:solidFill>
          <a:ln w="9525">
            <a:noFill/>
            <a:miter lim="800000"/>
            <a:headEnd/>
            <a:tailEnd/>
          </a:ln>
        </p:spPr>
        <p:txBody>
          <a:bodyPr>
            <a:spAutoFit/>
          </a:bodyPr>
          <a:lstStyle/>
          <a:p>
            <a:pPr algn="ctr"/>
            <a:r>
              <a:rPr lang="ru-RU" sz="1300">
                <a:solidFill>
                  <a:srgbClr val="000000"/>
                </a:solidFill>
                <a:latin typeface="Times New Roman" pitchFamily="18" charset="0"/>
                <a:cs typeface="Times New Roman" pitchFamily="18" charset="0"/>
              </a:rPr>
              <a:t>МБОУ «Средняя общеобразовательная школа №42 с углубленным изучением английского языка и математики»</a:t>
            </a:r>
          </a:p>
          <a:p>
            <a:pPr algn="ctr"/>
            <a:r>
              <a:rPr lang="ru-RU" sz="1300">
                <a:solidFill>
                  <a:srgbClr val="000000"/>
                </a:solidFill>
                <a:latin typeface="Times New Roman" pitchFamily="18" charset="0"/>
                <a:cs typeface="Times New Roman" pitchFamily="18" charset="0"/>
              </a:rPr>
              <a:t> город Петрозаводск Республика Карелия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noRot="1" noChangeAspect="1" noMove="1" noResize="1" noEditPoints="1" noAdjustHandles="1" noChangeArrowheads="1" noChangeShapeType="1" noTextEdit="1"/>
          </p:cNvSpPr>
          <p:nvPr>
            <p:ph type="title"/>
          </p:nvPr>
        </p:nvSpPr>
        <p:spPr>
          <a:xfrm>
            <a:off x="611560" y="908720"/>
            <a:ext cx="8280920" cy="1584176"/>
          </a:xfrm>
          <a:blipFill rotWithShape="1">
            <a:blip r:embed="rId3"/>
            <a:stretch>
              <a:fillRect l="-2943" t="-385" b="-15385"/>
            </a:stretch>
          </a:blipFill>
        </p:spPr>
        <p:txBody>
          <a:bodyPr>
            <a:normAutofit/>
          </a:bodyPr>
          <a:lstStyle/>
          <a:p>
            <a:pPr fontAlgn="auto">
              <a:spcAft>
                <a:spcPts val="0"/>
              </a:spcAft>
              <a:defRPr/>
            </a:pPr>
            <a:r>
              <a:rPr lang="ru-RU">
                <a:noFill/>
              </a:rPr>
              <a:t> </a:t>
            </a:r>
          </a:p>
        </p:txBody>
      </p:sp>
      <p:sp>
        <p:nvSpPr>
          <p:cNvPr id="4" name="Прямоугольник 3"/>
          <p:cNvSpPr>
            <a:spLocks noChangeArrowheads="1"/>
          </p:cNvSpPr>
          <p:nvPr/>
        </p:nvSpPr>
        <p:spPr bwMode="auto">
          <a:xfrm>
            <a:off x="7634288" y="5805488"/>
            <a:ext cx="39052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0</a:t>
            </a:r>
          </a:p>
        </p:txBody>
      </p:sp>
      <p:pic>
        <p:nvPicPr>
          <p:cNvPr id="165891" name="Picture 2"/>
          <p:cNvPicPr>
            <a:picLocks noChangeAspect="1" noChangeArrowheads="1"/>
          </p:cNvPicPr>
          <p:nvPr/>
        </p:nvPicPr>
        <p:blipFill>
          <a:blip r:embed="rId4"/>
          <a:srcRect/>
          <a:stretch>
            <a:fillRect/>
          </a:stretch>
        </p:blipFill>
        <p:spPr bwMode="auto">
          <a:xfrm>
            <a:off x="4527550" y="2771775"/>
            <a:ext cx="2159000" cy="2451100"/>
          </a:xfrm>
          <a:prstGeom prst="rect">
            <a:avLst/>
          </a:prstGeom>
          <a:noFill/>
          <a:ln w="9525">
            <a:noFill/>
            <a:miter lim="800000"/>
            <a:headEnd/>
            <a:tailEnd/>
          </a:ln>
        </p:spPr>
      </p:pic>
      <p:pic>
        <p:nvPicPr>
          <p:cNvPr id="165892" name="Picture 3"/>
          <p:cNvPicPr>
            <a:picLocks noChangeAspect="1" noChangeArrowheads="1"/>
          </p:cNvPicPr>
          <p:nvPr/>
        </p:nvPicPr>
        <p:blipFill>
          <a:blip r:embed="rId5"/>
          <a:srcRect/>
          <a:stretch>
            <a:fillRect/>
          </a:stretch>
        </p:blipFill>
        <p:spPr bwMode="auto">
          <a:xfrm>
            <a:off x="2370138" y="2771775"/>
            <a:ext cx="2157412" cy="2451100"/>
          </a:xfrm>
          <a:prstGeom prst="rect">
            <a:avLst/>
          </a:prstGeom>
          <a:noFill/>
          <a:ln w="9525">
            <a:noFill/>
            <a:miter lim="800000"/>
            <a:headEnd/>
            <a:tailEnd/>
          </a:ln>
        </p:spPr>
      </p:pic>
      <p:sp>
        <p:nvSpPr>
          <p:cNvPr id="165893" name="Прямоугольник 1"/>
          <p:cNvSpPr>
            <a:spLocks noChangeArrowheads="1"/>
          </p:cNvSpPr>
          <p:nvPr/>
        </p:nvSpPr>
        <p:spPr bwMode="auto">
          <a:xfrm>
            <a:off x="6084888" y="5805488"/>
            <a:ext cx="15494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 </a:t>
            </a:r>
            <a:endParaRPr lang="ru-RU">
              <a:solidFill>
                <a:srgbClr val="000000"/>
              </a:solidFill>
              <a:latin typeface="Constantia" pitchFamily="18" charset="0"/>
            </a:endParaRPr>
          </a:p>
        </p:txBody>
      </p:sp>
      <p:pic>
        <p:nvPicPr>
          <p:cNvPr id="165894" name="Picture 2">
            <a:hlinkClick r:id="rId6" action="ppaction://hlinksldjump"/>
          </p:cNvPr>
          <p:cNvPicPr>
            <a:picLocks noChangeAspect="1" noChangeArrowheads="1"/>
          </p:cNvPicPr>
          <p:nvPr/>
        </p:nvPicPr>
        <p:blipFill>
          <a:blip r:embed="rId7"/>
          <a:srcRect/>
          <a:stretch>
            <a:fillRect/>
          </a:stretch>
        </p:blipFill>
        <p:spPr bwMode="auto">
          <a:xfrm>
            <a:off x="8589963" y="6445250"/>
            <a:ext cx="554037" cy="407988"/>
          </a:xfrm>
          <a:prstGeom prst="rect">
            <a:avLst/>
          </a:prstGeom>
          <a:noFill/>
          <a:ln w="9525">
            <a:noFill/>
            <a:miter lim="800000"/>
            <a:headEnd/>
            <a:tailEnd/>
          </a:ln>
        </p:spPr>
      </p:pic>
      <p:sp>
        <p:nvSpPr>
          <p:cNvPr id="165895"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Заголовок 2"/>
          <p:cNvSpPr>
            <a:spLocks noGrp="1"/>
          </p:cNvSpPr>
          <p:nvPr>
            <p:ph type="title"/>
          </p:nvPr>
        </p:nvSpPr>
        <p:spPr>
          <a:xfrm>
            <a:off x="1116013" y="836613"/>
            <a:ext cx="7694612" cy="1008062"/>
          </a:xfrm>
        </p:spPr>
        <p:txBody>
          <a:bodyPr/>
          <a:lstStyle/>
          <a:p>
            <a:pPr indent="457200"/>
            <a:r>
              <a:rPr lang="ru-RU" sz="3200" b="1" smtClean="0">
                <a:solidFill>
                  <a:schemeClr val="tx1"/>
                </a:solidFill>
                <a:latin typeface="Times New Roman" pitchFamily="18" charset="0"/>
                <a:cs typeface="Times New Roman" pitchFamily="18" charset="0"/>
              </a:rPr>
              <a:t>9. На каком рисунке верно указано решение системы неравенств?</a:t>
            </a:r>
          </a:p>
        </p:txBody>
      </p:sp>
      <p:pic>
        <p:nvPicPr>
          <p:cNvPr id="167938" name="Picture 2"/>
          <p:cNvPicPr>
            <a:picLocks noChangeAspect="1" noChangeArrowheads="1"/>
          </p:cNvPicPr>
          <p:nvPr/>
        </p:nvPicPr>
        <p:blipFill>
          <a:blip r:embed="rId2"/>
          <a:srcRect l="-2" r="12" b="8189"/>
          <a:stretch>
            <a:fillRect/>
          </a:stretch>
        </p:blipFill>
        <p:spPr bwMode="auto">
          <a:xfrm>
            <a:off x="1908175" y="2060575"/>
            <a:ext cx="5300663" cy="3092450"/>
          </a:xfrm>
          <a:prstGeom prst="rect">
            <a:avLst/>
          </a:prstGeom>
          <a:noFill/>
          <a:ln w="9525">
            <a:solidFill>
              <a:schemeClr val="tx1"/>
            </a:solidFill>
            <a:miter lim="800000"/>
            <a:headEnd/>
            <a:tailEnd/>
          </a:ln>
        </p:spPr>
      </p:pic>
      <p:sp>
        <p:nvSpPr>
          <p:cNvPr id="167939" name="Прямоугольник 3"/>
          <p:cNvSpPr>
            <a:spLocks noChangeArrowheads="1"/>
          </p:cNvSpPr>
          <p:nvPr/>
        </p:nvSpPr>
        <p:spPr bwMode="auto">
          <a:xfrm>
            <a:off x="6484938" y="5753100"/>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sz="3200">
              <a:solidFill>
                <a:srgbClr val="000000"/>
              </a:solidFill>
              <a:latin typeface="Times New Roman" pitchFamily="18" charset="0"/>
              <a:cs typeface="Times New Roman" pitchFamily="18" charset="0"/>
            </a:endParaRPr>
          </a:p>
        </p:txBody>
      </p:sp>
      <p:sp>
        <p:nvSpPr>
          <p:cNvPr id="6" name="Прямоугольник 5"/>
          <p:cNvSpPr>
            <a:spLocks noChangeArrowheads="1"/>
          </p:cNvSpPr>
          <p:nvPr/>
        </p:nvSpPr>
        <p:spPr bwMode="auto">
          <a:xfrm>
            <a:off x="7932738" y="5761038"/>
            <a:ext cx="527050" cy="584200"/>
          </a:xfrm>
          <a:prstGeom prst="rect">
            <a:avLst/>
          </a:prstGeom>
          <a:noFill/>
          <a:ln w="9525">
            <a:noFill/>
            <a:miter lim="800000"/>
            <a:headEnd/>
            <a:tailEnd/>
          </a:ln>
        </p:spPr>
        <p:txBody>
          <a:bodyPr wrap="none">
            <a:spAutoFit/>
          </a:bodyPr>
          <a:lstStyle/>
          <a:p>
            <a:r>
              <a:rPr lang="en-US" sz="3200" b="1">
                <a:solidFill>
                  <a:srgbClr val="000000"/>
                </a:solidFill>
                <a:latin typeface="Times New Roman" pitchFamily="18" charset="0"/>
                <a:cs typeface="Times New Roman" pitchFamily="18" charset="0"/>
              </a:rPr>
              <a:t>2)</a:t>
            </a:r>
            <a:endParaRPr lang="ru-RU" sz="3200" b="1">
              <a:solidFill>
                <a:srgbClr val="000000"/>
              </a:solidFill>
              <a:latin typeface="Times New Roman" pitchFamily="18" charset="0"/>
              <a:cs typeface="Times New Roman" pitchFamily="18" charset="0"/>
            </a:endParaRPr>
          </a:p>
        </p:txBody>
      </p:sp>
      <p:pic>
        <p:nvPicPr>
          <p:cNvPr id="167941" name="Picture 2">
            <a:hlinkClick r:id="rId3" action="ppaction://hlinksldjump"/>
          </p:cNvPr>
          <p:cNvPicPr>
            <a:picLocks noChangeAspect="1" noChangeArrowheads="1"/>
          </p:cNvPicPr>
          <p:nvPr/>
        </p:nvPicPr>
        <p:blipFill>
          <a:blip r:embed="rId4"/>
          <a:srcRect/>
          <a:stretch>
            <a:fillRect/>
          </a:stretch>
        </p:blipFill>
        <p:spPr bwMode="auto">
          <a:xfrm>
            <a:off x="8597900" y="6386513"/>
            <a:ext cx="554038" cy="407987"/>
          </a:xfrm>
          <a:prstGeom prst="rect">
            <a:avLst/>
          </a:prstGeom>
          <a:noFill/>
          <a:ln w="9525">
            <a:noFill/>
            <a:miter lim="800000"/>
            <a:headEnd/>
            <a:tailEnd/>
          </a:ln>
        </p:spPr>
      </p:pic>
      <p:sp>
        <p:nvSpPr>
          <p:cNvPr id="167942"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Заголовок 2"/>
          <p:cNvSpPr>
            <a:spLocks noGrp="1"/>
          </p:cNvSpPr>
          <p:nvPr>
            <p:ph type="title"/>
          </p:nvPr>
        </p:nvSpPr>
        <p:spPr>
          <a:xfrm>
            <a:off x="0" y="188913"/>
            <a:ext cx="9144000" cy="1008062"/>
          </a:xfrm>
        </p:spPr>
        <p:txBody>
          <a:bodyPr/>
          <a:lstStyle/>
          <a:p>
            <a:pPr algn="ctr"/>
            <a:r>
              <a:rPr lang="ru-RU" sz="4400" b="1" smtClean="0">
                <a:solidFill>
                  <a:srgbClr val="000000"/>
                </a:solidFill>
                <a:latin typeface="Times New Roman" pitchFamily="18" charset="0"/>
                <a:cs typeface="Times New Roman" pitchFamily="18" charset="0"/>
              </a:rPr>
              <a:t>Модуль «АЛГЕБРА»</a:t>
            </a:r>
            <a:r>
              <a:rPr lang="ru-RU" sz="4000" b="1" smtClean="0">
                <a:solidFill>
                  <a:srgbClr val="000000"/>
                </a:solidFill>
                <a:latin typeface="Times New Roman" pitchFamily="18" charset="0"/>
                <a:cs typeface="Times New Roman" pitchFamily="18" charset="0"/>
              </a:rPr>
              <a:t> (вторая часть)</a:t>
            </a:r>
            <a:endParaRPr lang="ru-RU" sz="4000" b="1" smtClean="0">
              <a:solidFill>
                <a:schemeClr val="tx1"/>
              </a:solidFill>
            </a:endParaRPr>
          </a:p>
        </p:txBody>
      </p:sp>
      <p:sp>
        <p:nvSpPr>
          <p:cNvPr id="168962" name="Объект 1"/>
          <p:cNvSpPr>
            <a:spLocks noGrp="1"/>
          </p:cNvSpPr>
          <p:nvPr>
            <p:ph idx="1"/>
          </p:nvPr>
        </p:nvSpPr>
        <p:spPr>
          <a:xfrm>
            <a:off x="971550" y="6061075"/>
            <a:ext cx="7408863" cy="463550"/>
          </a:xfrm>
        </p:spPr>
        <p:txBody>
          <a:bodyPr/>
          <a:lstStyle/>
          <a:p>
            <a:pPr marL="0" indent="0" algn="ctr">
              <a:buFont typeface="Wingdings 2" pitchFamily="18" charset="2"/>
              <a:buNone/>
            </a:pPr>
            <a:r>
              <a:rPr lang="ru-RU" sz="3200" b="1" i="1" smtClean="0">
                <a:solidFill>
                  <a:schemeClr val="tx2"/>
                </a:solidFill>
                <a:latin typeface="Times New Roman" pitchFamily="18" charset="0"/>
                <a:cs typeface="Times New Roman" pitchFamily="18" charset="0"/>
              </a:rPr>
              <a:t>Летний отдых в Карелии</a:t>
            </a:r>
          </a:p>
        </p:txBody>
      </p:sp>
      <p:sp>
        <p:nvSpPr>
          <p:cNvPr id="168963" name="Нижний колонтитул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73E87"/>
                </a:solidFill>
                <a:latin typeface="Times New Roman" pitchFamily="18" charset="0"/>
                <a:cs typeface="Times New Roman" pitchFamily="18" charset="0"/>
              </a:rPr>
              <a:t>Рулева Т.Г.</a:t>
            </a:r>
          </a:p>
        </p:txBody>
      </p:sp>
      <p:pic>
        <p:nvPicPr>
          <p:cNvPr id="168964" name="Picture 2"/>
          <p:cNvPicPr>
            <a:picLocks noChangeAspect="1" noChangeArrowheads="1"/>
          </p:cNvPicPr>
          <p:nvPr/>
        </p:nvPicPr>
        <p:blipFill>
          <a:blip r:embed="rId3"/>
          <a:srcRect/>
          <a:stretch>
            <a:fillRect/>
          </a:stretch>
        </p:blipFill>
        <p:spPr bwMode="auto">
          <a:xfrm>
            <a:off x="365125" y="1298575"/>
            <a:ext cx="3167063" cy="2084388"/>
          </a:xfrm>
          <a:prstGeom prst="rect">
            <a:avLst/>
          </a:prstGeom>
          <a:noFill/>
          <a:ln w="9525">
            <a:noFill/>
            <a:miter lim="800000"/>
            <a:headEnd/>
            <a:tailEnd/>
          </a:ln>
        </p:spPr>
      </p:pic>
      <p:pic>
        <p:nvPicPr>
          <p:cNvPr id="168965" name="Picture 3"/>
          <p:cNvPicPr>
            <a:picLocks noChangeAspect="1" noChangeArrowheads="1"/>
          </p:cNvPicPr>
          <p:nvPr/>
        </p:nvPicPr>
        <p:blipFill>
          <a:blip r:embed="rId4"/>
          <a:srcRect/>
          <a:stretch>
            <a:fillRect/>
          </a:stretch>
        </p:blipFill>
        <p:spPr bwMode="auto">
          <a:xfrm>
            <a:off x="323850" y="3725863"/>
            <a:ext cx="3170238" cy="2354262"/>
          </a:xfrm>
          <a:prstGeom prst="rect">
            <a:avLst/>
          </a:prstGeom>
          <a:noFill/>
          <a:ln w="9525">
            <a:noFill/>
            <a:miter lim="800000"/>
            <a:headEnd/>
            <a:tailEnd/>
          </a:ln>
        </p:spPr>
      </p:pic>
      <p:pic>
        <p:nvPicPr>
          <p:cNvPr id="168966" name="Picture 4"/>
          <p:cNvPicPr>
            <a:picLocks noChangeAspect="1" noChangeArrowheads="1"/>
          </p:cNvPicPr>
          <p:nvPr/>
        </p:nvPicPr>
        <p:blipFill>
          <a:blip r:embed="rId5"/>
          <a:srcRect t="-2" b="3972"/>
          <a:stretch>
            <a:fillRect/>
          </a:stretch>
        </p:blipFill>
        <p:spPr bwMode="auto">
          <a:xfrm>
            <a:off x="5721350" y="1298575"/>
            <a:ext cx="3098800" cy="2232025"/>
          </a:xfrm>
          <a:prstGeom prst="rect">
            <a:avLst/>
          </a:prstGeom>
          <a:noFill/>
          <a:ln w="9525">
            <a:noFill/>
            <a:miter lim="800000"/>
            <a:headEnd/>
            <a:tailEnd/>
          </a:ln>
        </p:spPr>
      </p:pic>
      <p:pic>
        <p:nvPicPr>
          <p:cNvPr id="168967" name="Picture 5"/>
          <p:cNvPicPr>
            <a:picLocks noChangeAspect="1" noChangeArrowheads="1"/>
          </p:cNvPicPr>
          <p:nvPr/>
        </p:nvPicPr>
        <p:blipFill>
          <a:blip r:embed="rId6"/>
          <a:srcRect/>
          <a:stretch>
            <a:fillRect/>
          </a:stretch>
        </p:blipFill>
        <p:spPr bwMode="auto">
          <a:xfrm>
            <a:off x="5749925" y="3883025"/>
            <a:ext cx="3044825" cy="2197100"/>
          </a:xfrm>
          <a:prstGeom prst="rect">
            <a:avLst/>
          </a:prstGeom>
          <a:noFill/>
          <a:ln w="9525">
            <a:noFill/>
            <a:miter lim="800000"/>
            <a:headEnd/>
            <a:tailEnd/>
          </a:ln>
        </p:spPr>
      </p:pic>
      <p:pic>
        <p:nvPicPr>
          <p:cNvPr id="168968" name="Picture 2"/>
          <p:cNvPicPr>
            <a:picLocks noChangeAspect="1" noChangeArrowheads="1"/>
          </p:cNvPicPr>
          <p:nvPr/>
        </p:nvPicPr>
        <p:blipFill>
          <a:blip r:embed="rId7"/>
          <a:srcRect/>
          <a:stretch>
            <a:fillRect/>
          </a:stretch>
        </p:blipFill>
        <p:spPr bwMode="auto">
          <a:xfrm>
            <a:off x="3059113" y="2262188"/>
            <a:ext cx="2955925" cy="2095500"/>
          </a:xfrm>
          <a:prstGeom prst="rect">
            <a:avLst/>
          </a:prstGeom>
          <a:noFill/>
          <a:ln w="9525">
            <a:noFill/>
            <a:miter lim="800000"/>
            <a:headEnd/>
            <a:tailEnd/>
          </a:ln>
        </p:spPr>
      </p:pic>
      <p:pic>
        <p:nvPicPr>
          <p:cNvPr id="168969" name="Picture 2">
            <a:hlinkClick r:id="rId8" action="ppaction://hlinksldjump"/>
          </p:cNvPr>
          <p:cNvPicPr>
            <a:picLocks noChangeAspect="1" noChangeArrowheads="1"/>
          </p:cNvPicPr>
          <p:nvPr/>
        </p:nvPicPr>
        <p:blipFill>
          <a:blip r:embed="rId9"/>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ransition spd="slow" advTm="69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Rot="1" noChangeAspect="1" noMove="1" noResize="1" noEditPoints="1" noAdjustHandles="1" noChangeArrowheads="1"/>
          </p:cNvPicPr>
          <p:nvPr>
            <p:ph type="title"/>
          </p:nvPr>
        </p:nvPicPr>
        <p:blipFill>
          <a:blip r:embed="rId2"/>
          <a:srcRect/>
          <a:stretch>
            <a:fillRect/>
          </a:stretch>
        </p:blipFill>
        <p:spPr>
          <a:xfrm>
            <a:off x="244475" y="255588"/>
            <a:ext cx="8655050" cy="1524000"/>
          </a:xfrm>
        </p:spPr>
      </p:pic>
      <p:sp>
        <p:nvSpPr>
          <p:cNvPr id="2" name="Объект 1"/>
          <p:cNvSpPr>
            <a:spLocks noGrp="1" noRot="1" noChangeAspect="1" noMove="1" noResize="1" noEditPoints="1" noAdjustHandles="1" noChangeArrowheads="1" noChangeShapeType="1" noTextEdit="1"/>
          </p:cNvSpPr>
          <p:nvPr>
            <p:ph idx="1"/>
          </p:nvPr>
        </p:nvSpPr>
        <p:spPr>
          <a:xfrm>
            <a:off x="611560" y="2276872"/>
            <a:ext cx="8280920" cy="3816424"/>
          </a:xfrm>
          <a:blipFill rotWithShape="1">
            <a:blip r:embed="rId3"/>
            <a:stretch>
              <a:fillRect l="-1840" t="-2236" r="-29065" b="-4153"/>
            </a:stretch>
          </a:blipFill>
        </p:spPr>
        <p:txBody>
          <a:bodyPr>
            <a:normAutofit/>
          </a:bodyPr>
          <a:lstStyle/>
          <a:p>
            <a:pPr marL="274320" indent="-274320" fontAlgn="auto">
              <a:spcAft>
                <a:spcPts val="0"/>
              </a:spcAft>
              <a:buClr>
                <a:schemeClr val="accent3"/>
              </a:buClr>
              <a:buFont typeface="Wingdings 2"/>
              <a:buChar char=""/>
              <a:defRPr/>
            </a:pPr>
            <a:r>
              <a:rPr lang="ru-RU">
                <a:noFill/>
              </a:rPr>
              <a:t> </a:t>
            </a:r>
          </a:p>
        </p:txBody>
      </p:sp>
      <p:sp>
        <p:nvSpPr>
          <p:cNvPr id="171011"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pic>
        <p:nvPicPr>
          <p:cNvPr id="171012" name="Picture 2">
            <a:hlinkClick r:id="rId4" action="ppaction://hlinksldjump"/>
          </p:cNvPr>
          <p:cNvPicPr>
            <a:picLocks noChangeAspect="1" noChangeArrowheads="1"/>
          </p:cNvPicPr>
          <p:nvPr/>
        </p:nvPicPr>
        <p:blipFill>
          <a:blip r:embed="rId5"/>
          <a:srcRect/>
          <a:stretch>
            <a:fillRect/>
          </a:stretch>
        </p:blipFill>
        <p:spPr bwMode="auto">
          <a:xfrm>
            <a:off x="8586788" y="6432550"/>
            <a:ext cx="554037" cy="40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Заголовок 2"/>
          <p:cNvSpPr>
            <a:spLocks noGrp="1"/>
          </p:cNvSpPr>
          <p:nvPr>
            <p:ph type="title"/>
          </p:nvPr>
        </p:nvSpPr>
        <p:spPr>
          <a:xfrm>
            <a:off x="250825" y="549275"/>
            <a:ext cx="8642350" cy="2879725"/>
          </a:xfrm>
        </p:spPr>
        <p:txBody>
          <a:bodyPr/>
          <a:lstStyle/>
          <a:p>
            <a:pPr indent="457200"/>
            <a:r>
              <a:rPr lang="ru-RU" sz="2800" b="1" smtClean="0">
                <a:solidFill>
                  <a:schemeClr val="tx1"/>
                </a:solidFill>
                <a:latin typeface="Times New Roman" pitchFamily="18" charset="0"/>
                <a:cs typeface="Times New Roman" pitchFamily="18" charset="0"/>
              </a:rPr>
              <a:t>11. Рыболов в 5 часов утра на моторной лодке отправился от пристани против течения реки, через некоторое время бросил якорь, 2 часа ловил рыбу и вернулся обратно в 10 часов утра того же дня. На какое расстояние от пристани он отплыл, если скорость реки равна 2км</a:t>
            </a:r>
            <a:r>
              <a:rPr lang="en-US" sz="2800" b="1" smtClean="0">
                <a:solidFill>
                  <a:schemeClr val="tx1"/>
                </a:solidFill>
                <a:latin typeface="Times New Roman" pitchFamily="18" charset="0"/>
                <a:cs typeface="Times New Roman" pitchFamily="18" charset="0"/>
              </a:rPr>
              <a:t>/</a:t>
            </a:r>
            <a:r>
              <a:rPr lang="ru-RU" sz="2800" b="1" smtClean="0">
                <a:solidFill>
                  <a:schemeClr val="tx1"/>
                </a:solidFill>
                <a:latin typeface="Times New Roman" pitchFamily="18" charset="0"/>
                <a:cs typeface="Times New Roman" pitchFamily="18" charset="0"/>
              </a:rPr>
              <a:t>ч, а собственная скорость лодки 6 км</a:t>
            </a:r>
            <a:r>
              <a:rPr lang="en-US" sz="2800" b="1" smtClean="0">
                <a:solidFill>
                  <a:schemeClr val="tx1"/>
                </a:solidFill>
                <a:latin typeface="Times New Roman" pitchFamily="18" charset="0"/>
                <a:cs typeface="Times New Roman" pitchFamily="18" charset="0"/>
              </a:rPr>
              <a:t>/</a:t>
            </a:r>
            <a:r>
              <a:rPr lang="ru-RU" sz="2800" b="1" smtClean="0">
                <a:solidFill>
                  <a:schemeClr val="tx1"/>
                </a:solidFill>
                <a:latin typeface="Times New Roman" pitchFamily="18" charset="0"/>
                <a:cs typeface="Times New Roman" pitchFamily="18" charset="0"/>
              </a:rPr>
              <a:t>ч.</a:t>
            </a:r>
          </a:p>
        </p:txBody>
      </p:sp>
      <p:sp>
        <p:nvSpPr>
          <p:cNvPr id="2" name="Объект 1"/>
          <p:cNvSpPr>
            <a:spLocks noGrp="1" noRot="1" noChangeAspect="1" noMove="1" noResize="1" noEditPoints="1" noAdjustHandles="1" noChangeArrowheads="1" noChangeShapeType="1" noTextEdit="1"/>
          </p:cNvSpPr>
          <p:nvPr>
            <p:ph idx="1"/>
          </p:nvPr>
        </p:nvSpPr>
        <p:spPr>
          <a:xfrm>
            <a:off x="251520" y="3493655"/>
            <a:ext cx="8640960" cy="2880320"/>
          </a:xfrm>
          <a:blipFill rotWithShape="1">
            <a:blip r:embed="rId2"/>
            <a:stretch>
              <a:fillRect l="-1410" t="-2114" r="-2398" b="-2748"/>
            </a:stretch>
          </a:blipFill>
        </p:spPr>
        <p:txBody>
          <a:bodyPr>
            <a:normAutofit/>
          </a:bodyPr>
          <a:lstStyle/>
          <a:p>
            <a:pPr marL="274320" indent="-274320" fontAlgn="auto">
              <a:spcAft>
                <a:spcPts val="0"/>
              </a:spcAft>
              <a:buClr>
                <a:schemeClr val="accent3"/>
              </a:buClr>
              <a:buFont typeface="Wingdings 2"/>
              <a:buChar char=""/>
              <a:defRPr/>
            </a:pPr>
            <a:r>
              <a:rPr lang="ru-RU">
                <a:noFill/>
              </a:rPr>
              <a:t> </a:t>
            </a:r>
          </a:p>
        </p:txBody>
      </p:sp>
      <p:sp>
        <p:nvSpPr>
          <p:cNvPr id="172035"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pic>
        <p:nvPicPr>
          <p:cNvPr id="172036" name="Picture 2">
            <a:hlinkClick r:id="rId3" action="ppaction://hlinksldjump"/>
          </p:cNvPr>
          <p:cNvPicPr>
            <a:picLocks noChangeAspect="1" noChangeArrowheads="1"/>
          </p:cNvPicPr>
          <p:nvPr/>
        </p:nvPicPr>
        <p:blipFill>
          <a:blip r:embed="rId4"/>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Rot="1" noChangeAspect="1" noMove="1" noResize="1" noEditPoints="1" noAdjustHandles="1" noChangeArrowheads="1"/>
          </p:cNvPicPr>
          <p:nvPr>
            <p:ph type="title"/>
          </p:nvPr>
        </p:nvPicPr>
        <p:blipFill>
          <a:blip r:embed="rId3"/>
          <a:srcRect/>
          <a:stretch>
            <a:fillRect/>
          </a:stretch>
        </p:blipFill>
        <p:spPr>
          <a:xfrm>
            <a:off x="317500" y="182563"/>
            <a:ext cx="8655050" cy="1311275"/>
          </a:xfrm>
        </p:spPr>
      </p:pic>
      <p:sp>
        <p:nvSpPr>
          <p:cNvPr id="2" name="Объект 1"/>
          <p:cNvSpPr>
            <a:spLocks noGrp="1" noRot="1" noChangeAspect="1" noMove="1" noResize="1" noEditPoints="1" noAdjustHandles="1" noChangeArrowheads="1" noChangeShapeType="1" noTextEdit="1"/>
          </p:cNvSpPr>
          <p:nvPr>
            <p:ph idx="1"/>
          </p:nvPr>
        </p:nvSpPr>
        <p:spPr>
          <a:xfrm>
            <a:off x="395536" y="1556792"/>
            <a:ext cx="6336704" cy="4199134"/>
          </a:xfrm>
          <a:blipFill rotWithShape="1">
            <a:blip r:embed="rId4"/>
            <a:stretch>
              <a:fillRect l="-2021" t="-1451"/>
            </a:stretch>
          </a:blipFill>
        </p:spPr>
        <p:txBody>
          <a:bodyPr>
            <a:normAutofit/>
          </a:bodyPr>
          <a:lstStyle/>
          <a:p>
            <a:pPr marL="274320" indent="-274320" fontAlgn="auto">
              <a:spcAft>
                <a:spcPts val="0"/>
              </a:spcAft>
              <a:buClr>
                <a:schemeClr val="accent3"/>
              </a:buClr>
              <a:buFont typeface="Wingdings 2"/>
              <a:buChar char=""/>
              <a:defRPr/>
            </a:pPr>
            <a:r>
              <a:rPr lang="ru-RU">
                <a:noFill/>
              </a:rPr>
              <a:t> </a:t>
            </a:r>
          </a:p>
        </p:txBody>
      </p:sp>
      <p:sp>
        <p:nvSpPr>
          <p:cNvPr id="173059"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pic>
        <p:nvPicPr>
          <p:cNvPr id="2050" name="Picture 2"/>
          <p:cNvPicPr>
            <a:picLocks noChangeAspect="1" noChangeArrowheads="1"/>
          </p:cNvPicPr>
          <p:nvPr/>
        </p:nvPicPr>
        <p:blipFill>
          <a:blip r:embed="rId5"/>
          <a:srcRect/>
          <a:stretch>
            <a:fillRect/>
          </a:stretch>
        </p:blipFill>
        <p:spPr bwMode="auto">
          <a:xfrm>
            <a:off x="6300788" y="2362200"/>
            <a:ext cx="2584450" cy="2847975"/>
          </a:xfrm>
          <a:prstGeom prst="rect">
            <a:avLst/>
          </a:prstGeom>
          <a:noFill/>
          <a:ln w="9525">
            <a:solidFill>
              <a:schemeClr val="tx1"/>
            </a:solidFill>
            <a:miter lim="800000"/>
            <a:headEnd/>
            <a:tailEnd/>
          </a:ln>
        </p:spPr>
      </p:pic>
      <p:pic>
        <p:nvPicPr>
          <p:cNvPr id="173061" name="Picture 2">
            <a:hlinkClick r:id="rId6" action="ppaction://hlinksldjump"/>
          </p:cNvPr>
          <p:cNvPicPr>
            <a:picLocks noChangeAspect="1" noChangeArrowheads="1"/>
          </p:cNvPicPr>
          <p:nvPr/>
        </p:nvPicPr>
        <p:blipFill>
          <a:blip r:embed="rId7"/>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188" y="620713"/>
            <a:ext cx="8086725" cy="1295400"/>
          </a:xfrm>
        </p:spPr>
        <p:txBody>
          <a:bodyPr>
            <a:noAutofit/>
          </a:bodyPr>
          <a:lstStyle/>
          <a:p>
            <a:pPr algn="ctr" fontAlgn="auto">
              <a:spcBef>
                <a:spcPct val="20000"/>
              </a:spcBef>
              <a:spcAft>
                <a:spcPts val="0"/>
              </a:spcAft>
              <a:defRPr/>
            </a:pPr>
            <a:r>
              <a:rPr lang="ru-RU" sz="4400" b="1" dirty="0" smtClean="0">
                <a:solidFill>
                  <a:schemeClr val="tx1"/>
                </a:solidFill>
                <a:latin typeface="Times New Roman" pitchFamily="18" charset="0"/>
                <a:ea typeface="+mn-ea"/>
                <a:cs typeface="Times New Roman" pitchFamily="18" charset="0"/>
              </a:rPr>
              <a:t>Растительный и животный мир Карелии</a:t>
            </a:r>
            <a:endParaRPr lang="ru-RU" sz="4400" b="1" dirty="0">
              <a:solidFill>
                <a:schemeClr val="tx1"/>
              </a:solidFill>
              <a:latin typeface="Times New Roman" pitchFamily="18" charset="0"/>
              <a:cs typeface="Times New Roman" pitchFamily="18" charset="0"/>
            </a:endParaRPr>
          </a:p>
        </p:txBody>
      </p:sp>
      <p:sp>
        <p:nvSpPr>
          <p:cNvPr id="175106" name="Объект 1"/>
          <p:cNvSpPr>
            <a:spLocks noGrp="1"/>
          </p:cNvSpPr>
          <p:nvPr>
            <p:ph idx="1"/>
          </p:nvPr>
        </p:nvSpPr>
        <p:spPr>
          <a:xfrm>
            <a:off x="0" y="1985963"/>
            <a:ext cx="9140825" cy="4464050"/>
          </a:xfrm>
        </p:spPr>
        <p:txBody>
          <a:bodyPr/>
          <a:lstStyle/>
          <a:p>
            <a:pPr>
              <a:buFont typeface="Wingdings" pitchFamily="2" charset="2"/>
              <a:buChar char="v"/>
            </a:pPr>
            <a:r>
              <a:rPr lang="ru-RU" sz="2800" b="1" i="1" smtClean="0">
                <a:solidFill>
                  <a:schemeClr val="tx2"/>
                </a:solidFill>
                <a:latin typeface="Times New Roman" pitchFamily="18" charset="0"/>
                <a:cs typeface="Times New Roman" pitchFamily="18" charset="0"/>
              </a:rPr>
              <a:t>Леса с преобладанием сосны занимают 60%, ели-28%, березы - 11%, покрытой лесом площади.</a:t>
            </a:r>
          </a:p>
          <a:p>
            <a:pPr>
              <a:buClr>
                <a:srgbClr val="0BD0D9"/>
              </a:buClr>
              <a:buFont typeface="Wingdings" pitchFamily="2" charset="2"/>
              <a:buChar char="v"/>
            </a:pPr>
            <a:r>
              <a:rPr lang="ru-RU" sz="2800" b="1" i="1" smtClean="0">
                <a:solidFill>
                  <a:schemeClr val="tx2"/>
                </a:solidFill>
                <a:latin typeface="Times New Roman" pitchFamily="18" charset="0"/>
                <a:cs typeface="Times New Roman" pitchFamily="18" charset="0"/>
              </a:rPr>
              <a:t>Карелия богата пищевыми растениями – ягодами и грибами. </a:t>
            </a:r>
            <a:r>
              <a:rPr lang="ru-RU" b="1" i="1" smtClean="0">
                <a:solidFill>
                  <a:schemeClr val="tx2"/>
                </a:solidFill>
              </a:rPr>
              <a:t>Основной грибной сбор составляют подосиновики и подберезовики, в изобилии — белые грибы, лисички, грузди, рыжики и маслята.</a:t>
            </a:r>
            <a:endParaRPr lang="ru-RU" sz="2800" b="1" i="1" smtClean="0">
              <a:solidFill>
                <a:schemeClr val="tx2"/>
              </a:solidFill>
              <a:latin typeface="Times New Roman" pitchFamily="18" charset="0"/>
              <a:cs typeface="Times New Roman" pitchFamily="18" charset="0"/>
            </a:endParaRPr>
          </a:p>
          <a:p>
            <a:pPr>
              <a:buFont typeface="Wingdings" pitchFamily="2" charset="2"/>
              <a:buChar char="v"/>
            </a:pPr>
            <a:r>
              <a:rPr lang="ru-RU" sz="2800" b="1" i="1" smtClean="0">
                <a:solidFill>
                  <a:schemeClr val="tx2"/>
                </a:solidFill>
                <a:latin typeface="Times New Roman" pitchFamily="18" charset="0"/>
                <a:cs typeface="Times New Roman" pitchFamily="18" charset="0"/>
              </a:rPr>
              <a:t>Список охотничьих зверей Карелии насчитывает 25 видов. Лось, бурый медведь, северный олень, дикий кабан, волк, рысь и лисица - могут быть объектами охотничьего туризма. </a:t>
            </a:r>
          </a:p>
        </p:txBody>
      </p:sp>
      <p:sp>
        <p:nvSpPr>
          <p:cNvPr id="175107"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pic>
        <p:nvPicPr>
          <p:cNvPr id="175108" name="Picture 2">
            <a:hlinkClick r:id="rId2" action="ppaction://hlinksldjump"/>
          </p:cNvPr>
          <p:cNvPicPr>
            <a:picLocks noChangeAspect="1" noChangeArrowheads="1"/>
          </p:cNvPicPr>
          <p:nvPr/>
        </p:nvPicPr>
        <p:blipFill>
          <a:blip r:embed="rId3"/>
          <a:srcRect/>
          <a:stretch>
            <a:fillRect/>
          </a:stretch>
        </p:blipFill>
        <p:spPr bwMode="auto">
          <a:xfrm>
            <a:off x="8586788" y="6450013"/>
            <a:ext cx="554037" cy="40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noRot="1" noChangeAspect="1" noMove="1" noResize="1" noEditPoints="1" noAdjustHandles="1" noChangeArrowheads="1" noChangeShapeType="1" noTextEdit="1"/>
          </p:cNvSpPr>
          <p:nvPr>
            <p:ph type="title"/>
          </p:nvPr>
        </p:nvSpPr>
        <p:spPr>
          <a:xfrm>
            <a:off x="323528" y="1700808"/>
            <a:ext cx="8496944" cy="1894855"/>
          </a:xfrm>
          <a:blipFill rotWithShape="1">
            <a:blip r:embed="rId3"/>
            <a:stretch>
              <a:fillRect l="-2869" t="-9968" r="-1937" b="-12219"/>
            </a:stretch>
          </a:blipFill>
        </p:spPr>
        <p:txBody>
          <a:bodyPr>
            <a:normAutofit/>
          </a:bodyPr>
          <a:lstStyle/>
          <a:p>
            <a:pPr fontAlgn="auto">
              <a:spcAft>
                <a:spcPts val="0"/>
              </a:spcAft>
              <a:defRPr/>
            </a:pPr>
            <a:r>
              <a:rPr lang="ru-RU">
                <a:noFill/>
              </a:rPr>
              <a:t> </a:t>
            </a:r>
          </a:p>
        </p:txBody>
      </p:sp>
      <p:sp>
        <p:nvSpPr>
          <p:cNvPr id="176130"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4905375" y="5664200"/>
            <a:ext cx="59372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66</a:t>
            </a:r>
            <a:endParaRPr lang="ru-RU" sz="3200">
              <a:solidFill>
                <a:srgbClr val="000000"/>
              </a:solidFill>
              <a:latin typeface="Times New Roman" pitchFamily="18" charset="0"/>
              <a:cs typeface="Times New Roman" pitchFamily="18" charset="0"/>
            </a:endParaRPr>
          </a:p>
        </p:txBody>
      </p:sp>
      <p:sp>
        <p:nvSpPr>
          <p:cNvPr id="176132" name="Прямоугольник 3"/>
          <p:cNvSpPr>
            <a:spLocks noChangeArrowheads="1"/>
          </p:cNvSpPr>
          <p:nvPr/>
        </p:nvSpPr>
        <p:spPr bwMode="auto">
          <a:xfrm>
            <a:off x="827088" y="620713"/>
            <a:ext cx="7993062" cy="769937"/>
          </a:xfrm>
          <a:prstGeom prst="rect">
            <a:avLst/>
          </a:prstGeom>
          <a:noFill/>
          <a:ln w="9525">
            <a:noFill/>
            <a:miter lim="800000"/>
            <a:headEnd/>
            <a:tailEnd/>
          </a:ln>
        </p:spPr>
        <p:txBody>
          <a:bodyPr>
            <a:spAutoFit/>
          </a:bodyPr>
          <a:lstStyle/>
          <a:p>
            <a:pPr algn="ctr"/>
            <a:r>
              <a:rPr lang="ru-RU" sz="4400" b="1">
                <a:solidFill>
                  <a:srgbClr val="000000"/>
                </a:solidFill>
                <a:latin typeface="Times New Roman" pitchFamily="18" charset="0"/>
                <a:cs typeface="Times New Roman" pitchFamily="18" charset="0"/>
              </a:rPr>
              <a:t>Модуль «ГЕОМЕТРИЯ»</a:t>
            </a:r>
            <a:endParaRPr lang="ru-RU">
              <a:solidFill>
                <a:srgbClr val="000000"/>
              </a:solidFill>
              <a:latin typeface="Constantia" pitchFamily="18" charset="0"/>
            </a:endParaRPr>
          </a:p>
        </p:txBody>
      </p:sp>
      <p:sp>
        <p:nvSpPr>
          <p:cNvPr id="7" name="Прямоугольник 6"/>
          <p:cNvSpPr/>
          <p:nvPr/>
        </p:nvSpPr>
        <p:spPr>
          <a:xfrm>
            <a:off x="3378200" y="5661025"/>
            <a:ext cx="1527175" cy="585788"/>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r>
              <a:rPr lang="ru-RU" sz="3200" b="1" dirty="0">
                <a:solidFill>
                  <a:prstClr val="black"/>
                </a:solidFill>
                <a:latin typeface="+mn-lt"/>
                <a:ea typeface="+mj-ea"/>
                <a:cs typeface="+mj-cs"/>
              </a:rPr>
              <a:t>: </a:t>
            </a:r>
            <a:endParaRPr lang="ru-RU" dirty="0">
              <a:latin typeface="+mn-lt"/>
            </a:endParaRPr>
          </a:p>
        </p:txBody>
      </p:sp>
      <p:pic>
        <p:nvPicPr>
          <p:cNvPr id="176134" name="Picture 2">
            <a:hlinkClick r:id="rId4" action="ppaction://hlinksldjump"/>
          </p:cNvPr>
          <p:cNvPicPr>
            <a:picLocks noChangeAspect="1" noChangeArrowheads="1"/>
          </p:cNvPicPr>
          <p:nvPr/>
        </p:nvPicPr>
        <p:blipFill>
          <a:blip r:embed="rId5"/>
          <a:srcRect/>
          <a:stretch>
            <a:fillRect/>
          </a:stretch>
        </p:blipFill>
        <p:spPr bwMode="auto">
          <a:xfrm>
            <a:off x="8577263" y="6437313"/>
            <a:ext cx="554037" cy="407987"/>
          </a:xfrm>
          <a:prstGeom prst="rect">
            <a:avLst/>
          </a:prstGeom>
          <a:noFill/>
          <a:ln w="9525">
            <a:noFill/>
            <a:miter lim="800000"/>
            <a:headEnd/>
            <a:tailEnd/>
          </a:ln>
        </p:spPr>
      </p:pic>
      <p:sp>
        <p:nvSpPr>
          <p:cNvPr id="176135" name="Прямоугольник 7"/>
          <p:cNvSpPr>
            <a:spLocks noChangeArrowheads="1"/>
          </p:cNvSpPr>
          <p:nvPr/>
        </p:nvSpPr>
        <p:spPr bwMode="auto">
          <a:xfrm>
            <a:off x="1274763" y="3827463"/>
            <a:ext cx="241300" cy="369887"/>
          </a:xfrm>
          <a:prstGeom prst="rect">
            <a:avLst/>
          </a:prstGeom>
          <a:noFill/>
          <a:ln w="9525">
            <a:noFill/>
            <a:miter lim="800000"/>
            <a:headEnd/>
            <a:tailEnd/>
          </a:ln>
        </p:spPr>
        <p:txBody>
          <a:bodyPr wrap="none">
            <a:spAutoFit/>
          </a:bodyPr>
          <a:lstStyle/>
          <a:p>
            <a:r>
              <a:rPr lang="ru-RU">
                <a:latin typeface="Times New Roman" pitchFamily="18" charset="0"/>
                <a:cs typeface="Times New Roman" pitchFamily="18" charset="0"/>
              </a:rPr>
              <a:t> </a:t>
            </a:r>
            <a:endParaRPr lang="ru-RU">
              <a:latin typeface="Constantia" pitchFamily="18" charset="0"/>
            </a:endParaRPr>
          </a:p>
        </p:txBody>
      </p:sp>
      <p:pic>
        <p:nvPicPr>
          <p:cNvPr id="176136" name="Picture 2"/>
          <p:cNvPicPr>
            <a:picLocks noChangeAspect="1" noChangeArrowheads="1"/>
          </p:cNvPicPr>
          <p:nvPr/>
        </p:nvPicPr>
        <p:blipFill>
          <a:blip r:embed="rId6"/>
          <a:srcRect/>
          <a:stretch>
            <a:fillRect/>
          </a:stretch>
        </p:blipFill>
        <p:spPr bwMode="auto">
          <a:xfrm>
            <a:off x="3059113" y="3141663"/>
            <a:ext cx="2952750" cy="2339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Заголовок 2"/>
          <p:cNvSpPr>
            <a:spLocks noGrp="1"/>
          </p:cNvSpPr>
          <p:nvPr>
            <p:ph type="title"/>
          </p:nvPr>
        </p:nvSpPr>
        <p:spPr>
          <a:xfrm>
            <a:off x="395288" y="614363"/>
            <a:ext cx="8569325" cy="2527300"/>
          </a:xfrm>
        </p:spPr>
        <p:txBody>
          <a:bodyPr/>
          <a:lstStyle/>
          <a:p>
            <a:pPr indent="457200"/>
            <a:r>
              <a:rPr lang="ru-RU" sz="3200" b="1" smtClean="0">
                <a:solidFill>
                  <a:schemeClr val="tx1"/>
                </a:solidFill>
                <a:latin typeface="Times New Roman" pitchFamily="18" charset="0"/>
                <a:cs typeface="Times New Roman" pitchFamily="18" charset="0"/>
              </a:rPr>
              <a:t>14. Две стороны параллелограмма равны 10 и 9. Из одной вершины на две стороны опустили высоты, как показано на рисунке. Длина большей из высот равна 6. Найдите длину другой высоты.                                       </a:t>
            </a:r>
          </a:p>
        </p:txBody>
      </p:sp>
      <p:sp>
        <p:nvSpPr>
          <p:cNvPr id="178178"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4460875" y="5756275"/>
            <a:ext cx="6985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5,4</a:t>
            </a:r>
            <a:endParaRPr lang="ru-RU" sz="3200">
              <a:solidFill>
                <a:srgbClr val="000000"/>
              </a:solidFill>
              <a:latin typeface="Times New Roman" pitchFamily="18" charset="0"/>
              <a:cs typeface="Times New Roman" pitchFamily="18" charset="0"/>
            </a:endParaRPr>
          </a:p>
        </p:txBody>
      </p:sp>
      <p:pic>
        <p:nvPicPr>
          <p:cNvPr id="178180" name="Picture 2"/>
          <p:cNvPicPr>
            <a:picLocks noChangeAspect="1" noChangeArrowheads="1"/>
          </p:cNvPicPr>
          <p:nvPr/>
        </p:nvPicPr>
        <p:blipFill>
          <a:blip r:embed="rId3"/>
          <a:srcRect l="3471" t="8891" r="6403" b="13336"/>
          <a:stretch>
            <a:fillRect/>
          </a:stretch>
        </p:blipFill>
        <p:spPr bwMode="auto">
          <a:xfrm>
            <a:off x="388938" y="3284538"/>
            <a:ext cx="4492625" cy="2184400"/>
          </a:xfrm>
          <a:prstGeom prst="rect">
            <a:avLst/>
          </a:prstGeom>
          <a:noFill/>
          <a:ln w="9525">
            <a:solidFill>
              <a:schemeClr val="tx1"/>
            </a:solidFill>
            <a:miter lim="800000"/>
            <a:headEnd/>
            <a:tailEnd/>
          </a:ln>
        </p:spPr>
      </p:pic>
      <p:sp>
        <p:nvSpPr>
          <p:cNvPr id="6" name="Прямоугольник 5"/>
          <p:cNvSpPr/>
          <p:nvPr/>
        </p:nvSpPr>
        <p:spPr>
          <a:xfrm>
            <a:off x="2987675" y="5756275"/>
            <a:ext cx="1447800"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endParaRPr lang="ru-RU" dirty="0">
              <a:latin typeface="+mn-lt"/>
            </a:endParaRPr>
          </a:p>
        </p:txBody>
      </p:sp>
      <p:pic>
        <p:nvPicPr>
          <p:cNvPr id="178182" name="Picture 2">
            <a:hlinkClick r:id="rId4" action="ppaction://hlinksldjump"/>
          </p:cNvPr>
          <p:cNvPicPr>
            <a:picLocks noChangeAspect="1" noChangeArrowheads="1"/>
          </p:cNvPicPr>
          <p:nvPr/>
        </p:nvPicPr>
        <p:blipFill>
          <a:blip r:embed="rId5"/>
          <a:srcRect/>
          <a:stretch>
            <a:fillRect/>
          </a:stretch>
        </p:blipFill>
        <p:spPr bwMode="auto">
          <a:xfrm>
            <a:off x="8589963" y="6437313"/>
            <a:ext cx="554037" cy="407987"/>
          </a:xfrm>
          <a:prstGeom prst="rect">
            <a:avLst/>
          </a:prstGeom>
          <a:noFill/>
          <a:ln w="9525">
            <a:noFill/>
            <a:miter lim="800000"/>
            <a:headEnd/>
            <a:tailEnd/>
          </a:ln>
        </p:spPr>
      </p:pic>
      <p:pic>
        <p:nvPicPr>
          <p:cNvPr id="178183" name="Picture 2" descr="http://www.temples.ru/private/f000188/188_0005061b.jpg"/>
          <p:cNvPicPr>
            <a:picLocks noChangeAspect="1" noChangeArrowheads="1"/>
          </p:cNvPicPr>
          <p:nvPr/>
        </p:nvPicPr>
        <p:blipFill>
          <a:blip r:embed="rId6"/>
          <a:srcRect/>
          <a:stretch>
            <a:fillRect/>
          </a:stretch>
        </p:blipFill>
        <p:spPr bwMode="auto">
          <a:xfrm>
            <a:off x="5497513" y="2636838"/>
            <a:ext cx="2940050" cy="3240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Заголовок 2"/>
          <p:cNvSpPr>
            <a:spLocks noGrp="1"/>
          </p:cNvSpPr>
          <p:nvPr>
            <p:ph type="title"/>
          </p:nvPr>
        </p:nvSpPr>
        <p:spPr>
          <a:xfrm>
            <a:off x="82550" y="836613"/>
            <a:ext cx="7615238" cy="1223962"/>
          </a:xfrm>
        </p:spPr>
        <p:txBody>
          <a:bodyPr/>
          <a:lstStyle/>
          <a:p>
            <a:pPr indent="457200">
              <a:lnSpc>
                <a:spcPct val="150000"/>
              </a:lnSpc>
            </a:pPr>
            <a:r>
              <a:rPr lang="ru-RU" sz="3200" b="1" smtClean="0">
                <a:solidFill>
                  <a:schemeClr val="tx1"/>
                </a:solidFill>
                <a:latin typeface="Times New Roman" pitchFamily="18" charset="0"/>
                <a:cs typeface="Times New Roman" pitchFamily="18" charset="0"/>
              </a:rPr>
              <a:t>15. Найдите площадь трапеции, изображенной на рисунке.                                                   </a:t>
            </a:r>
          </a:p>
        </p:txBody>
      </p:sp>
      <p:sp>
        <p:nvSpPr>
          <p:cNvPr id="180226"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4843463" y="5765800"/>
            <a:ext cx="800100" cy="585788"/>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168</a:t>
            </a:r>
            <a:endParaRPr lang="ru-RU" sz="3200">
              <a:solidFill>
                <a:srgbClr val="000000"/>
              </a:solidFill>
              <a:latin typeface="Times New Roman" pitchFamily="18" charset="0"/>
              <a:cs typeface="Times New Roman" pitchFamily="18" charset="0"/>
            </a:endParaRPr>
          </a:p>
        </p:txBody>
      </p:sp>
      <p:pic>
        <p:nvPicPr>
          <p:cNvPr id="180228" name="Picture 2"/>
          <p:cNvPicPr>
            <a:picLocks noChangeAspect="1" noChangeArrowheads="1"/>
          </p:cNvPicPr>
          <p:nvPr/>
        </p:nvPicPr>
        <p:blipFill>
          <a:blip r:embed="rId3"/>
          <a:srcRect/>
          <a:stretch>
            <a:fillRect/>
          </a:stretch>
        </p:blipFill>
        <p:spPr bwMode="auto">
          <a:xfrm>
            <a:off x="6588125" y="768350"/>
            <a:ext cx="2452688" cy="1868488"/>
          </a:xfrm>
          <a:prstGeom prst="rect">
            <a:avLst/>
          </a:prstGeom>
          <a:noFill/>
          <a:ln w="9525">
            <a:solidFill>
              <a:schemeClr val="tx1"/>
            </a:solidFill>
            <a:miter lim="800000"/>
            <a:headEnd/>
            <a:tailEnd/>
          </a:ln>
        </p:spPr>
      </p:pic>
      <p:sp>
        <p:nvSpPr>
          <p:cNvPr id="180229" name="Прямоугольник 5"/>
          <p:cNvSpPr>
            <a:spLocks noChangeArrowheads="1"/>
          </p:cNvSpPr>
          <p:nvPr/>
        </p:nvSpPr>
        <p:spPr bwMode="auto">
          <a:xfrm>
            <a:off x="3284538" y="5765800"/>
            <a:ext cx="1549400" cy="585788"/>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 </a:t>
            </a:r>
            <a:endParaRPr lang="ru-RU" sz="3200">
              <a:solidFill>
                <a:srgbClr val="000000"/>
              </a:solidFill>
              <a:latin typeface="Times New Roman" pitchFamily="18" charset="0"/>
              <a:cs typeface="Times New Roman" pitchFamily="18" charset="0"/>
            </a:endParaRPr>
          </a:p>
        </p:txBody>
      </p:sp>
      <p:pic>
        <p:nvPicPr>
          <p:cNvPr id="180230" name="Picture 2">
            <a:hlinkClick r:id="rId4" action="ppaction://hlinksldjump"/>
          </p:cNvPr>
          <p:cNvPicPr>
            <a:picLocks noChangeAspect="1" noChangeArrowheads="1"/>
          </p:cNvPicPr>
          <p:nvPr/>
        </p:nvPicPr>
        <p:blipFill>
          <a:blip r:embed="rId5"/>
          <a:srcRect/>
          <a:stretch>
            <a:fillRect/>
          </a:stretch>
        </p:blipFill>
        <p:spPr bwMode="auto">
          <a:xfrm>
            <a:off x="8583613" y="6446838"/>
            <a:ext cx="554037" cy="407987"/>
          </a:xfrm>
          <a:prstGeom prst="rect">
            <a:avLst/>
          </a:prstGeom>
          <a:noFill/>
          <a:ln w="9525">
            <a:noFill/>
            <a:miter lim="800000"/>
            <a:headEnd/>
            <a:tailEnd/>
          </a:ln>
        </p:spPr>
      </p:pic>
      <p:pic>
        <p:nvPicPr>
          <p:cNvPr id="180231" name="Picture 3"/>
          <p:cNvPicPr>
            <a:picLocks noChangeAspect="1" noChangeArrowheads="1"/>
          </p:cNvPicPr>
          <p:nvPr/>
        </p:nvPicPr>
        <p:blipFill>
          <a:blip r:embed="rId6"/>
          <a:srcRect/>
          <a:stretch>
            <a:fillRect/>
          </a:stretch>
        </p:blipFill>
        <p:spPr bwMode="auto">
          <a:xfrm>
            <a:off x="827088" y="2357438"/>
            <a:ext cx="3103562" cy="2736850"/>
          </a:xfrm>
          <a:prstGeom prst="rect">
            <a:avLst/>
          </a:prstGeom>
          <a:noFill/>
          <a:ln w="9525">
            <a:noFill/>
            <a:miter lim="800000"/>
            <a:headEnd/>
            <a:tailEnd/>
          </a:ln>
        </p:spPr>
      </p:pic>
      <p:pic>
        <p:nvPicPr>
          <p:cNvPr id="180232" name="Picture 5"/>
          <p:cNvPicPr>
            <a:picLocks noChangeAspect="1" noChangeArrowheads="1"/>
          </p:cNvPicPr>
          <p:nvPr/>
        </p:nvPicPr>
        <p:blipFill>
          <a:blip r:embed="rId7"/>
          <a:srcRect/>
          <a:stretch>
            <a:fillRect/>
          </a:stretch>
        </p:blipFill>
        <p:spPr bwMode="auto">
          <a:xfrm>
            <a:off x="5243513" y="2779713"/>
            <a:ext cx="3132137" cy="2303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79438" y="620713"/>
            <a:ext cx="8229600" cy="852487"/>
          </a:xfrm>
        </p:spPr>
        <p:txBody>
          <a:bodyPr>
            <a:normAutofit fontScale="90000"/>
          </a:bodyPr>
          <a:lstStyle/>
          <a:p>
            <a:pPr algn="ctr" fontAlgn="auto">
              <a:spcAft>
                <a:spcPts val="0"/>
              </a:spcAft>
              <a:defRPr/>
            </a:pPr>
            <a:r>
              <a:rPr lang="ru-RU" sz="4400" b="1" dirty="0">
                <a:solidFill>
                  <a:prstClr val="black"/>
                </a:solidFill>
                <a:latin typeface="Times New Roman" pitchFamily="18" charset="0"/>
                <a:cs typeface="Times New Roman" pitchFamily="18" charset="0"/>
              </a:rPr>
              <a:t>Карелия – край озер, рек и лесов </a:t>
            </a:r>
            <a:br>
              <a:rPr lang="ru-RU" sz="4400" b="1" dirty="0">
                <a:solidFill>
                  <a:prstClr val="black"/>
                </a:solidFill>
                <a:latin typeface="Times New Roman" pitchFamily="18" charset="0"/>
                <a:cs typeface="Times New Roman" pitchFamily="18" charset="0"/>
              </a:rPr>
            </a:br>
            <a:r>
              <a:rPr lang="ru-RU" sz="2200" dirty="0">
                <a:solidFill>
                  <a:prstClr val="black"/>
                </a:solidFill>
                <a:latin typeface="Times New Roman" pitchFamily="18" charset="0"/>
                <a:cs typeface="Times New Roman" pitchFamily="18" charset="0"/>
              </a:rPr>
              <a:t>(</a:t>
            </a:r>
            <a:r>
              <a:rPr lang="ru-RU" sz="2400" dirty="0">
                <a:solidFill>
                  <a:prstClr val="black"/>
                </a:solidFill>
                <a:latin typeface="Times New Roman" pitchFamily="18" charset="0"/>
                <a:ea typeface="Calibri"/>
                <a:cs typeface="Times New Roman" pitchFamily="18" charset="0"/>
              </a:rPr>
              <a:t>около 60 000 озёр; около 27 000 рек; </a:t>
            </a:r>
            <a:r>
              <a:rPr lang="ru-RU" sz="2400" dirty="0" smtClean="0">
                <a:solidFill>
                  <a:prstClr val="black"/>
                </a:solidFill>
                <a:latin typeface="Times New Roman" pitchFamily="18" charset="0"/>
                <a:ea typeface="Calibri"/>
                <a:cs typeface="Times New Roman" pitchFamily="18" charset="0"/>
              </a:rPr>
              <a:t>85</a:t>
            </a:r>
            <a:r>
              <a:rPr lang="ru-RU" sz="2400" dirty="0">
                <a:solidFill>
                  <a:prstClr val="black"/>
                </a:solidFill>
                <a:latin typeface="Times New Roman" pitchFamily="18" charset="0"/>
                <a:ea typeface="Calibri"/>
                <a:cs typeface="Times New Roman" pitchFamily="18" charset="0"/>
              </a:rPr>
              <a:t>% занимают леса) </a:t>
            </a:r>
            <a:endParaRPr lang="ru-RU" dirty="0"/>
          </a:p>
        </p:txBody>
      </p:sp>
      <p:grpSp>
        <p:nvGrpSpPr>
          <p:cNvPr id="67589" name="AutoShape 5"/>
          <p:cNvGrpSpPr>
            <a:grpSpLocks/>
          </p:cNvGrpSpPr>
          <p:nvPr/>
        </p:nvGrpSpPr>
        <p:grpSpPr bwMode="auto">
          <a:xfrm>
            <a:off x="4632325" y="2835275"/>
            <a:ext cx="4114800" cy="590550"/>
            <a:chOff x="2918" y="1786"/>
            <a:chExt cx="2592" cy="372"/>
          </a:xfrm>
        </p:grpSpPr>
        <p:pic>
          <p:nvPicPr>
            <p:cNvPr id="150530" name="AutoShape 5"/>
            <p:cNvPicPr>
              <a:picLocks noChangeArrowheads="1"/>
            </p:cNvPicPr>
            <p:nvPr/>
          </p:nvPicPr>
          <p:blipFill>
            <a:blip r:embed="rId2"/>
            <a:srcRect/>
            <a:stretch>
              <a:fillRect/>
            </a:stretch>
          </p:blipFill>
          <p:spPr bwMode="gray">
            <a:xfrm>
              <a:off x="2918" y="1786"/>
              <a:ext cx="2592" cy="372"/>
            </a:xfrm>
            <a:prstGeom prst="rect">
              <a:avLst/>
            </a:prstGeom>
            <a:noFill/>
          </p:spPr>
        </p:pic>
        <p:sp>
          <p:nvSpPr>
            <p:cNvPr id="150531" name="Text Box 3"/>
            <p:cNvSpPr txBox="1">
              <a:spLocks noChangeArrowheads="1"/>
            </p:cNvSpPr>
            <p:nvPr/>
          </p:nvSpPr>
          <p:spPr bwMode="auto">
            <a:xfrm>
              <a:off x="2973" y="1847"/>
              <a:ext cx="2429" cy="205"/>
            </a:xfrm>
            <a:prstGeom prst="rect">
              <a:avLst/>
            </a:prstGeom>
            <a:noFill/>
            <a:ln w="9525">
              <a:noFill/>
              <a:miter lim="800000"/>
              <a:headEnd/>
              <a:tailEnd/>
            </a:ln>
          </p:spPr>
          <p:txBody>
            <a:bodyPr wrap="none" anchor="ctr"/>
            <a:lstStyle/>
            <a:p>
              <a:endParaRPr lang="ru-RU" sz="2400">
                <a:solidFill>
                  <a:srgbClr val="000000"/>
                </a:solidFill>
                <a:latin typeface="Times New Roman" pitchFamily="18" charset="0"/>
                <a:cs typeface="Times New Roman" pitchFamily="18" charset="0"/>
              </a:endParaRPr>
            </a:p>
          </p:txBody>
        </p:sp>
      </p:grpSp>
      <p:sp>
        <p:nvSpPr>
          <p:cNvPr id="67590" name="AutoShape 6"/>
          <p:cNvSpPr>
            <a:spLocks noChangeArrowheads="1"/>
          </p:cNvSpPr>
          <p:nvPr/>
        </p:nvSpPr>
        <p:spPr bwMode="gray">
          <a:xfrm>
            <a:off x="3779838" y="4189413"/>
            <a:ext cx="4889500" cy="457200"/>
          </a:xfrm>
          <a:prstGeom prst="roundRect">
            <a:avLst>
              <a:gd name="adj" fmla="val 49106"/>
            </a:avLst>
          </a:prstGeom>
          <a:solidFill>
            <a:srgbClr val="FFFFFF"/>
          </a:solidFill>
          <a:ln w="28575">
            <a:solidFill>
              <a:schemeClr val="accent1"/>
            </a:solidFill>
            <a:round/>
            <a:headEnd/>
            <a:tailEnd/>
          </a:ln>
          <a:effectLst>
            <a:outerShdw dist="107763" dir="2700000" algn="ctr" rotWithShape="0">
              <a:srgbClr val="000000">
                <a:alpha val="50000"/>
              </a:srgbClr>
            </a:outerShdw>
          </a:effectLst>
        </p:spPr>
        <p:txBody>
          <a:bodyPr wrap="none" anchor="ctr"/>
          <a:lstStyle/>
          <a:p>
            <a:pPr>
              <a:defRPr/>
            </a:pPr>
            <a:endParaRPr lang="ru-RU" sz="2400" dirty="0">
              <a:solidFill>
                <a:srgbClr val="000000"/>
              </a:solidFill>
              <a:latin typeface="Times New Roman" pitchFamily="18" charset="0"/>
              <a:cs typeface="Times New Roman" pitchFamily="18" charset="0"/>
            </a:endParaRPr>
          </a:p>
          <a:p>
            <a:pPr>
              <a:defRPr/>
            </a:pPr>
            <a:r>
              <a:rPr lang="ru-RU" sz="2400" b="1" dirty="0">
                <a:solidFill>
                  <a:srgbClr val="000000"/>
                </a:solidFill>
                <a:latin typeface="+mn-lt"/>
              </a:rPr>
              <a:t> </a:t>
            </a:r>
            <a:endParaRPr lang="ru-RU" sz="2400" dirty="0">
              <a:solidFill>
                <a:srgbClr val="000000"/>
              </a:solidFill>
              <a:latin typeface="+mn-lt"/>
            </a:endParaRPr>
          </a:p>
        </p:txBody>
      </p:sp>
      <p:grpSp>
        <p:nvGrpSpPr>
          <p:cNvPr id="150534" name="Group 30"/>
          <p:cNvGrpSpPr>
            <a:grpSpLocks/>
          </p:cNvGrpSpPr>
          <p:nvPr/>
        </p:nvGrpSpPr>
        <p:grpSpPr bwMode="auto">
          <a:xfrm>
            <a:off x="5264150" y="1538288"/>
            <a:ext cx="3376613" cy="457200"/>
            <a:chOff x="748" y="1207"/>
            <a:chExt cx="2948" cy="291"/>
          </a:xfrm>
        </p:grpSpPr>
        <p:sp>
          <p:nvSpPr>
            <p:cNvPr id="67588" name="AutoShape 4"/>
            <p:cNvSpPr>
              <a:spLocks noChangeArrowheads="1"/>
            </p:cNvSpPr>
            <p:nvPr/>
          </p:nvSpPr>
          <p:spPr bwMode="gray">
            <a:xfrm>
              <a:off x="748" y="1207"/>
              <a:ext cx="2948" cy="288"/>
            </a:xfrm>
            <a:prstGeom prst="roundRect">
              <a:avLst>
                <a:gd name="adj" fmla="val 49106"/>
              </a:avLst>
            </a:prstGeom>
            <a:solidFill>
              <a:srgbClr val="FFFFFF"/>
            </a:solidFill>
            <a:ln w="28575">
              <a:solidFill>
                <a:schemeClr val="accent1"/>
              </a:solidFill>
              <a:round/>
              <a:headEnd/>
              <a:tailEnd/>
            </a:ln>
            <a:effectLst>
              <a:outerShdw dist="107763" dir="2700000" algn="ctr" rotWithShape="0">
                <a:srgbClr val="000000">
                  <a:alpha val="50000"/>
                </a:srgbClr>
              </a:outerShdw>
            </a:effectLst>
          </p:spPr>
          <p:txBody>
            <a:bodyPr wrap="none" anchor="ctr"/>
            <a:lstStyle/>
            <a:p>
              <a:pPr>
                <a:defRPr/>
              </a:pPr>
              <a:r>
                <a:rPr lang="ru-RU" sz="2400" b="1" dirty="0">
                  <a:solidFill>
                    <a:srgbClr val="31B6FD"/>
                  </a:solidFill>
                  <a:latin typeface="Times New Roman" pitchFamily="18" charset="0"/>
                  <a:cs typeface="Times New Roman" pitchFamily="18" charset="0"/>
                </a:rPr>
                <a:t> </a:t>
              </a:r>
              <a:endParaRPr lang="ru-RU" sz="2400" dirty="0">
                <a:solidFill>
                  <a:srgbClr val="31B6FD"/>
                </a:solidFill>
                <a:latin typeface="Times New Roman" pitchFamily="18" charset="0"/>
                <a:cs typeface="Times New Roman" pitchFamily="18" charset="0"/>
              </a:endParaRPr>
            </a:p>
          </p:txBody>
        </p:sp>
        <p:sp>
          <p:nvSpPr>
            <p:cNvPr id="150547" name="Text Box 25">
              <a:hlinkClick r:id="rId3" action="ppaction://hlinksldjump"/>
            </p:cNvPr>
            <p:cNvSpPr txBox="1">
              <a:spLocks noChangeArrowheads="1"/>
            </p:cNvSpPr>
            <p:nvPr/>
          </p:nvSpPr>
          <p:spPr bwMode="auto">
            <a:xfrm>
              <a:off x="748" y="1207"/>
              <a:ext cx="2908" cy="291"/>
            </a:xfrm>
            <a:prstGeom prst="rect">
              <a:avLst/>
            </a:prstGeom>
            <a:noFill/>
            <a:ln w="9525">
              <a:noFill/>
              <a:miter lim="800000"/>
              <a:headEnd/>
              <a:tailEnd/>
            </a:ln>
          </p:spPr>
          <p:txBody>
            <a:bodyPr>
              <a:spAutoFit/>
            </a:bodyPr>
            <a:lstStyle/>
            <a:p>
              <a:pPr algn="ctr"/>
              <a:r>
                <a:rPr lang="ru-RU" sz="2400" b="1">
                  <a:solidFill>
                    <a:srgbClr val="31B6FD"/>
                  </a:solidFill>
                  <a:latin typeface="Times New Roman" pitchFamily="18" charset="0"/>
                  <a:cs typeface="Times New Roman" pitchFamily="18" charset="0"/>
                  <a:hlinkClick r:id="rId3" action="ppaction://hlinksldjump"/>
                </a:rPr>
                <a:t>1.Модуль</a:t>
              </a:r>
              <a:r>
                <a:rPr lang="ru-RU" sz="2400" b="1">
                  <a:solidFill>
                    <a:srgbClr val="000000"/>
                  </a:solidFill>
                  <a:latin typeface="Times New Roman" pitchFamily="18" charset="0"/>
                  <a:cs typeface="Times New Roman" pitchFamily="18" charset="0"/>
                  <a:hlinkClick r:id="rId3" action="ppaction://hlinksldjump"/>
                </a:rPr>
                <a:t> «АЛГЕБРА»</a:t>
              </a:r>
              <a:endParaRPr lang="ru-RU" sz="2400" b="1">
                <a:solidFill>
                  <a:srgbClr val="000000"/>
                </a:solidFill>
                <a:latin typeface="Times New Roman" pitchFamily="18" charset="0"/>
                <a:cs typeface="Times New Roman" pitchFamily="18" charset="0"/>
              </a:endParaRPr>
            </a:p>
          </p:txBody>
        </p:sp>
      </p:grpSp>
      <p:sp>
        <p:nvSpPr>
          <p:cNvPr id="150535" name="Text Box 27">
            <a:hlinkClick r:id="rId4" action="ppaction://hlinksldjump"/>
          </p:cNvPr>
          <p:cNvSpPr txBox="1">
            <a:spLocks noChangeArrowheads="1"/>
          </p:cNvSpPr>
          <p:nvPr/>
        </p:nvSpPr>
        <p:spPr bwMode="auto">
          <a:xfrm>
            <a:off x="4654550" y="2868613"/>
            <a:ext cx="3924300" cy="460375"/>
          </a:xfrm>
          <a:prstGeom prst="rect">
            <a:avLst/>
          </a:prstGeom>
          <a:noFill/>
          <a:ln w="9525">
            <a:noFill/>
            <a:miter lim="800000"/>
            <a:headEnd/>
            <a:tailEnd/>
          </a:ln>
        </p:spPr>
        <p:txBody>
          <a:bodyPr>
            <a:spAutoFit/>
          </a:bodyPr>
          <a:lstStyle/>
          <a:p>
            <a:pPr algn="ctr"/>
            <a:r>
              <a:rPr lang="ru-RU" sz="2400" b="1">
                <a:solidFill>
                  <a:srgbClr val="31B6FD"/>
                </a:solidFill>
                <a:latin typeface="Times New Roman" pitchFamily="18" charset="0"/>
                <a:cs typeface="Times New Roman" pitchFamily="18" charset="0"/>
                <a:hlinkClick r:id="rId5" action="ppaction://hlinksldjump"/>
              </a:rPr>
              <a:t>2.Модуль «ГЕОМЕТРИЯ»</a:t>
            </a:r>
            <a:endParaRPr lang="ru-RU" sz="2400" b="1">
              <a:solidFill>
                <a:srgbClr val="31B6FD"/>
              </a:solidFill>
              <a:latin typeface="Times New Roman" pitchFamily="18" charset="0"/>
              <a:cs typeface="Times New Roman" pitchFamily="18" charset="0"/>
            </a:endParaRPr>
          </a:p>
        </p:txBody>
      </p:sp>
      <p:sp>
        <p:nvSpPr>
          <p:cNvPr id="150536" name="Text Box 28">
            <a:hlinkClick r:id="rId6" action="ppaction://hlinksldjump"/>
          </p:cNvPr>
          <p:cNvSpPr txBox="1">
            <a:spLocks noChangeArrowheads="1"/>
          </p:cNvSpPr>
          <p:nvPr/>
        </p:nvSpPr>
        <p:spPr bwMode="auto">
          <a:xfrm>
            <a:off x="3779838" y="4154488"/>
            <a:ext cx="4991100" cy="461962"/>
          </a:xfrm>
          <a:prstGeom prst="rect">
            <a:avLst/>
          </a:prstGeom>
          <a:noFill/>
          <a:ln w="9525">
            <a:noFill/>
            <a:miter lim="800000"/>
            <a:headEnd/>
            <a:tailEnd/>
          </a:ln>
        </p:spPr>
        <p:txBody>
          <a:bodyPr>
            <a:spAutoFit/>
          </a:bodyPr>
          <a:lstStyle/>
          <a:p>
            <a:pPr algn="ctr"/>
            <a:r>
              <a:rPr lang="ru-RU" sz="2400" b="1">
                <a:solidFill>
                  <a:srgbClr val="000000"/>
                </a:solidFill>
                <a:latin typeface="Times New Roman" pitchFamily="18" charset="0"/>
                <a:cs typeface="Times New Roman" pitchFamily="18" charset="0"/>
                <a:hlinkClick r:id="rId7" action="ppaction://hlinksldjump"/>
              </a:rPr>
              <a:t>3.Модуль «Реальная математика»</a:t>
            </a:r>
            <a:endParaRPr lang="ru-RU" sz="2400" b="1">
              <a:solidFill>
                <a:srgbClr val="000000"/>
              </a:solidFill>
              <a:latin typeface="Times New Roman" pitchFamily="18" charset="0"/>
              <a:cs typeface="Times New Roman" pitchFamily="18" charset="0"/>
            </a:endParaRPr>
          </a:p>
        </p:txBody>
      </p:sp>
      <p:pic>
        <p:nvPicPr>
          <p:cNvPr id="150537" name="Picture 2"/>
          <p:cNvPicPr>
            <a:picLocks noChangeAspect="1" noChangeArrowheads="1"/>
          </p:cNvPicPr>
          <p:nvPr/>
        </p:nvPicPr>
        <p:blipFill>
          <a:blip r:embed="rId8"/>
          <a:srcRect/>
          <a:stretch>
            <a:fillRect/>
          </a:stretch>
        </p:blipFill>
        <p:spPr bwMode="auto">
          <a:xfrm>
            <a:off x="611188" y="1597025"/>
            <a:ext cx="2808287" cy="3873500"/>
          </a:xfrm>
          <a:prstGeom prst="rect">
            <a:avLst/>
          </a:prstGeom>
          <a:noFill/>
          <a:ln w="9525">
            <a:noFill/>
            <a:miter lim="800000"/>
            <a:headEnd/>
            <a:tailEnd/>
          </a:ln>
        </p:spPr>
      </p:pic>
      <p:sp>
        <p:nvSpPr>
          <p:cNvPr id="150538" name="Прямоугольник 1"/>
          <p:cNvSpPr>
            <a:spLocks noChangeArrowheads="1"/>
          </p:cNvSpPr>
          <p:nvPr/>
        </p:nvSpPr>
        <p:spPr bwMode="auto">
          <a:xfrm>
            <a:off x="536575" y="5516563"/>
            <a:ext cx="8234363" cy="904875"/>
          </a:xfrm>
          <a:prstGeom prst="rect">
            <a:avLst/>
          </a:prstGeom>
          <a:noFill/>
          <a:ln w="9525">
            <a:solidFill>
              <a:schemeClr val="accent1"/>
            </a:solidFill>
            <a:miter lim="800000"/>
            <a:headEnd/>
            <a:tailEnd/>
          </a:ln>
        </p:spPr>
        <p:txBody>
          <a:bodyPr>
            <a:spAutoFit/>
          </a:bodyPr>
          <a:lstStyle/>
          <a:p>
            <a:pPr algn="ctr">
              <a:spcBef>
                <a:spcPct val="20000"/>
              </a:spcBef>
              <a:buClr>
                <a:srgbClr val="31B6FD"/>
              </a:buClr>
              <a:buSzPct val="100000"/>
            </a:pPr>
            <a:r>
              <a:rPr lang="ru-RU" sz="2400" b="1" i="1">
                <a:solidFill>
                  <a:srgbClr val="073E87"/>
                </a:solidFill>
                <a:latin typeface="Times New Roman" pitchFamily="18" charset="0"/>
                <a:cs typeface="Times New Roman" pitchFamily="18" charset="0"/>
              </a:rPr>
              <a:t>Площадь – 180520 км</a:t>
            </a:r>
            <a:r>
              <a:rPr lang="ru-RU" sz="2400" b="1" i="1" baseline="30000">
                <a:solidFill>
                  <a:srgbClr val="073E87"/>
                </a:solidFill>
                <a:latin typeface="Times New Roman" pitchFamily="18" charset="0"/>
                <a:cs typeface="Times New Roman" pitchFamily="18" charset="0"/>
              </a:rPr>
              <a:t>2</a:t>
            </a:r>
            <a:r>
              <a:rPr lang="ru-RU" sz="2400" b="1" i="1">
                <a:solidFill>
                  <a:srgbClr val="073E87"/>
                </a:solidFill>
                <a:latin typeface="Times New Roman" pitchFamily="18" charset="0"/>
                <a:cs typeface="Times New Roman" pitchFamily="18" charset="0"/>
              </a:rPr>
              <a:t>                     Население – 639681 чел.</a:t>
            </a:r>
          </a:p>
          <a:p>
            <a:pPr algn="ctr">
              <a:spcBef>
                <a:spcPct val="20000"/>
              </a:spcBef>
              <a:buClr>
                <a:srgbClr val="31B6FD"/>
              </a:buClr>
              <a:buSzPct val="100000"/>
            </a:pPr>
            <a:r>
              <a:rPr lang="ru-RU" sz="2400" b="1" i="1">
                <a:solidFill>
                  <a:srgbClr val="073E87"/>
                </a:solidFill>
                <a:latin typeface="Times New Roman" pitchFamily="18" charset="0"/>
                <a:cs typeface="Times New Roman" pitchFamily="18" charset="0"/>
              </a:rPr>
              <a:t>Столица - город Петрозаводск</a:t>
            </a:r>
          </a:p>
        </p:txBody>
      </p:sp>
      <p:sp>
        <p:nvSpPr>
          <p:cNvPr id="150539" name="Нижний колонтитул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t>Рулева Т.Г.</a:t>
            </a:r>
          </a:p>
        </p:txBody>
      </p:sp>
      <p:pic>
        <p:nvPicPr>
          <p:cNvPr id="150540" name="Picture 4"/>
          <p:cNvPicPr>
            <a:picLocks noChangeAspect="1" noChangeArrowheads="1"/>
          </p:cNvPicPr>
          <p:nvPr/>
        </p:nvPicPr>
        <p:blipFill>
          <a:blip r:embed="rId9"/>
          <a:srcRect/>
          <a:stretch>
            <a:fillRect/>
          </a:stretch>
        </p:blipFill>
        <p:spPr bwMode="auto">
          <a:xfrm>
            <a:off x="6011863" y="4794250"/>
            <a:ext cx="2759075" cy="596900"/>
          </a:xfrm>
          <a:prstGeom prst="rect">
            <a:avLst/>
          </a:prstGeom>
          <a:noFill/>
          <a:ln w="9525">
            <a:noFill/>
            <a:miter lim="800000"/>
            <a:headEnd/>
            <a:tailEnd/>
          </a:ln>
        </p:spPr>
      </p:pic>
      <p:sp>
        <p:nvSpPr>
          <p:cNvPr id="150541" name="Прямоугольник 2"/>
          <p:cNvSpPr>
            <a:spLocks noChangeArrowheads="1"/>
          </p:cNvSpPr>
          <p:nvPr/>
        </p:nvSpPr>
        <p:spPr bwMode="auto">
          <a:xfrm>
            <a:off x="5984875" y="4794250"/>
            <a:ext cx="2655888" cy="461963"/>
          </a:xfrm>
          <a:prstGeom prst="rect">
            <a:avLst/>
          </a:prstGeom>
          <a:noFill/>
          <a:ln w="9525">
            <a:noFill/>
            <a:miter lim="800000"/>
            <a:headEnd/>
            <a:tailEnd/>
          </a:ln>
        </p:spPr>
        <p:txBody>
          <a:bodyPr>
            <a:spAutoFit/>
          </a:bodyPr>
          <a:lstStyle/>
          <a:p>
            <a:pPr algn="ctr"/>
            <a:r>
              <a:rPr lang="ru-RU" sz="2400" b="1">
                <a:solidFill>
                  <a:srgbClr val="31B6FD"/>
                </a:solidFill>
                <a:latin typeface="Times New Roman" pitchFamily="18" charset="0"/>
                <a:cs typeface="Times New Roman" pitchFamily="18" charset="0"/>
                <a:hlinkClick r:id="rId10" action="ppaction://hlinksldjump"/>
              </a:rPr>
              <a:t>4.«Моя Карелия»</a:t>
            </a:r>
            <a:endParaRPr lang="ru-RU">
              <a:solidFill>
                <a:srgbClr val="000000"/>
              </a:solidFill>
              <a:latin typeface="Times New Roman" pitchFamily="18" charset="0"/>
              <a:cs typeface="Times New Roman" pitchFamily="18" charset="0"/>
            </a:endParaRPr>
          </a:p>
        </p:txBody>
      </p:sp>
      <p:pic>
        <p:nvPicPr>
          <p:cNvPr id="150542" name="Picture 4"/>
          <p:cNvPicPr>
            <a:picLocks noChangeAspect="1" noChangeArrowheads="1"/>
          </p:cNvPicPr>
          <p:nvPr/>
        </p:nvPicPr>
        <p:blipFill>
          <a:blip r:embed="rId11"/>
          <a:srcRect/>
          <a:stretch>
            <a:fillRect/>
          </a:stretch>
        </p:blipFill>
        <p:spPr bwMode="auto">
          <a:xfrm>
            <a:off x="4284663" y="2197100"/>
            <a:ext cx="4486275" cy="566738"/>
          </a:xfrm>
          <a:prstGeom prst="rect">
            <a:avLst/>
          </a:prstGeom>
          <a:noFill/>
          <a:ln w="9525">
            <a:noFill/>
            <a:miter lim="800000"/>
            <a:headEnd/>
            <a:tailEnd/>
          </a:ln>
        </p:spPr>
      </p:pic>
      <p:sp>
        <p:nvSpPr>
          <p:cNvPr id="150543" name="Прямоугольник 4"/>
          <p:cNvSpPr>
            <a:spLocks noChangeArrowheads="1"/>
          </p:cNvSpPr>
          <p:nvPr/>
        </p:nvSpPr>
        <p:spPr bwMode="auto">
          <a:xfrm>
            <a:off x="4284663" y="2197100"/>
            <a:ext cx="4462462" cy="400050"/>
          </a:xfrm>
          <a:prstGeom prst="rect">
            <a:avLst/>
          </a:prstGeom>
          <a:noFill/>
          <a:ln w="9525">
            <a:noFill/>
            <a:miter lim="800000"/>
            <a:headEnd/>
            <a:tailEnd/>
          </a:ln>
        </p:spPr>
        <p:txBody>
          <a:bodyPr>
            <a:spAutoFit/>
          </a:bodyPr>
          <a:lstStyle/>
          <a:p>
            <a:pPr algn="ctr"/>
            <a:r>
              <a:rPr lang="ru-RU" sz="2000" b="1">
                <a:solidFill>
                  <a:srgbClr val="31B6FD"/>
                </a:solidFill>
                <a:latin typeface="Times New Roman" pitchFamily="18" charset="0"/>
                <a:cs typeface="Times New Roman" pitchFamily="18" charset="0"/>
                <a:hlinkClick r:id="rId12" action="ppaction://hlinksldjump"/>
              </a:rPr>
              <a:t>Модуль</a:t>
            </a:r>
            <a:r>
              <a:rPr lang="ru-RU" sz="2000" b="1">
                <a:solidFill>
                  <a:srgbClr val="000000"/>
                </a:solidFill>
                <a:latin typeface="Times New Roman" pitchFamily="18" charset="0"/>
                <a:cs typeface="Times New Roman" pitchFamily="18" charset="0"/>
                <a:hlinkClick r:id="rId12" action="ppaction://hlinksldjump"/>
              </a:rPr>
              <a:t> «АЛГЕБРА» </a:t>
            </a:r>
            <a:r>
              <a:rPr lang="ru-RU" sz="2000" b="1">
                <a:solidFill>
                  <a:schemeClr val="tx2"/>
                </a:solidFill>
                <a:latin typeface="Times New Roman" pitchFamily="18" charset="0"/>
                <a:cs typeface="Times New Roman" pitchFamily="18" charset="0"/>
                <a:hlinkClick r:id="rId12" action="ppaction://hlinksldjump"/>
              </a:rPr>
              <a:t>(вторая часть)</a:t>
            </a:r>
            <a:endParaRPr lang="ru-RU" sz="2000" b="1">
              <a:solidFill>
                <a:schemeClr val="tx2"/>
              </a:solidFill>
              <a:latin typeface="Times New Roman" pitchFamily="18" charset="0"/>
              <a:cs typeface="Times New Roman" pitchFamily="18" charset="0"/>
            </a:endParaRPr>
          </a:p>
        </p:txBody>
      </p:sp>
      <p:pic>
        <p:nvPicPr>
          <p:cNvPr id="150544" name="Picture 5"/>
          <p:cNvPicPr>
            <a:picLocks noChangeAspect="1" noChangeArrowheads="1"/>
          </p:cNvPicPr>
          <p:nvPr/>
        </p:nvPicPr>
        <p:blipFill>
          <a:blip r:embed="rId13"/>
          <a:srcRect/>
          <a:stretch>
            <a:fillRect/>
          </a:stretch>
        </p:blipFill>
        <p:spPr bwMode="auto">
          <a:xfrm>
            <a:off x="3779838" y="3500438"/>
            <a:ext cx="4999037" cy="596900"/>
          </a:xfrm>
          <a:prstGeom prst="rect">
            <a:avLst/>
          </a:prstGeom>
          <a:noFill/>
          <a:ln w="9525">
            <a:noFill/>
            <a:miter lim="800000"/>
            <a:headEnd/>
            <a:tailEnd/>
          </a:ln>
        </p:spPr>
      </p:pic>
      <p:sp>
        <p:nvSpPr>
          <p:cNvPr id="150545" name="Прямоугольник 6"/>
          <p:cNvSpPr>
            <a:spLocks noChangeArrowheads="1"/>
          </p:cNvSpPr>
          <p:nvPr/>
        </p:nvSpPr>
        <p:spPr bwMode="auto">
          <a:xfrm>
            <a:off x="3779838" y="3587750"/>
            <a:ext cx="4806950" cy="400050"/>
          </a:xfrm>
          <a:prstGeom prst="rect">
            <a:avLst/>
          </a:prstGeom>
          <a:noFill/>
          <a:ln w="9525">
            <a:noFill/>
            <a:miter lim="800000"/>
            <a:headEnd/>
            <a:tailEnd/>
          </a:ln>
        </p:spPr>
        <p:txBody>
          <a:bodyPr>
            <a:spAutoFit/>
          </a:bodyPr>
          <a:lstStyle/>
          <a:p>
            <a:pPr algn="ctr"/>
            <a:r>
              <a:rPr lang="ru-RU" sz="2000" b="1">
                <a:solidFill>
                  <a:srgbClr val="31B6FD"/>
                </a:solidFill>
                <a:latin typeface="Times New Roman" pitchFamily="18" charset="0"/>
                <a:cs typeface="Times New Roman" pitchFamily="18" charset="0"/>
                <a:hlinkClick r:id="rId14" action="ppaction://hlinksldjump"/>
              </a:rPr>
              <a:t>Модуль «ГЕОМЕТРИЯ» </a:t>
            </a:r>
            <a:r>
              <a:rPr lang="ru-RU" sz="2000" b="1">
                <a:solidFill>
                  <a:schemeClr val="tx2"/>
                </a:solidFill>
                <a:latin typeface="Times New Roman" pitchFamily="18" charset="0"/>
                <a:cs typeface="Times New Roman" pitchFamily="18" charset="0"/>
                <a:hlinkClick r:id="rId14" action="ppaction://hlinksldjump"/>
              </a:rPr>
              <a:t>(вторая часть)</a:t>
            </a:r>
            <a:endParaRPr lang="ru-RU" sz="2000" b="1">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0825" y="765175"/>
            <a:ext cx="8642350" cy="1368425"/>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16. Точка О – центр окружности. </a:t>
            </a:r>
            <a:r>
              <a:rPr lang="ru-RU" sz="3200" b="1" dirty="0" smtClean="0">
                <a:solidFill>
                  <a:schemeClr val="tx1"/>
                </a:solidFill>
                <a:latin typeface="Times New Roman" pitchFamily="18" charset="0"/>
                <a:ea typeface="Cambria Math"/>
                <a:cs typeface="Times New Roman" pitchFamily="18" charset="0"/>
              </a:rPr>
              <a:t>∠АСВ=25</a:t>
            </a:r>
            <a:r>
              <a:rPr lang="ru-RU" sz="3200" b="1" baseline="30000" dirty="0" smtClean="0">
                <a:solidFill>
                  <a:schemeClr val="tx1"/>
                </a:solidFill>
                <a:latin typeface="Times New Roman" pitchFamily="18" charset="0"/>
                <a:ea typeface="Cambria Math"/>
                <a:cs typeface="Times New Roman" pitchFamily="18" charset="0"/>
              </a:rPr>
              <a:t>о  </a:t>
            </a:r>
            <a:r>
              <a:rPr lang="ru-RU" sz="3200" b="1" dirty="0" smtClean="0">
                <a:solidFill>
                  <a:schemeClr val="tx1"/>
                </a:solidFill>
                <a:latin typeface="Times New Roman" pitchFamily="18" charset="0"/>
                <a:cs typeface="Times New Roman" pitchFamily="18" charset="0"/>
              </a:rPr>
              <a:t>(см. рисунок). Найдите величину угла АОВ     (в градусах).                                            </a:t>
            </a:r>
            <a:endParaRPr lang="ru-RU" sz="3200" b="1" dirty="0">
              <a:solidFill>
                <a:schemeClr val="tx1"/>
              </a:solidFill>
              <a:latin typeface="+mn-lt"/>
            </a:endParaRPr>
          </a:p>
        </p:txBody>
      </p:sp>
      <p:sp>
        <p:nvSpPr>
          <p:cNvPr id="182274"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4856163" y="5862638"/>
            <a:ext cx="59372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50</a:t>
            </a:r>
            <a:endParaRPr lang="ru-RU" sz="3200">
              <a:solidFill>
                <a:srgbClr val="000000"/>
              </a:solidFill>
              <a:latin typeface="Times New Roman" pitchFamily="18" charset="0"/>
              <a:cs typeface="Times New Roman" pitchFamily="18" charset="0"/>
            </a:endParaRPr>
          </a:p>
        </p:txBody>
      </p:sp>
      <p:pic>
        <p:nvPicPr>
          <p:cNvPr id="182276" name="Picture 2"/>
          <p:cNvPicPr>
            <a:picLocks noChangeAspect="1" noChangeArrowheads="1"/>
          </p:cNvPicPr>
          <p:nvPr/>
        </p:nvPicPr>
        <p:blipFill>
          <a:blip r:embed="rId3"/>
          <a:srcRect l="8620" t="6837" r="3459" b="11108"/>
          <a:stretch>
            <a:fillRect/>
          </a:stretch>
        </p:blipFill>
        <p:spPr bwMode="auto">
          <a:xfrm>
            <a:off x="107950" y="2492375"/>
            <a:ext cx="2754313" cy="2592388"/>
          </a:xfrm>
          <a:prstGeom prst="rect">
            <a:avLst/>
          </a:prstGeom>
          <a:noFill/>
          <a:ln w="9525">
            <a:noFill/>
            <a:miter lim="800000"/>
            <a:headEnd/>
            <a:tailEnd/>
          </a:ln>
        </p:spPr>
      </p:pic>
      <p:sp>
        <p:nvSpPr>
          <p:cNvPr id="182277" name="Прямоугольник 5"/>
          <p:cNvSpPr>
            <a:spLocks noChangeArrowheads="1"/>
          </p:cNvSpPr>
          <p:nvPr/>
        </p:nvSpPr>
        <p:spPr bwMode="auto">
          <a:xfrm>
            <a:off x="3408363" y="5865813"/>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Times New Roman" pitchFamily="18" charset="0"/>
              <a:cs typeface="Times New Roman" pitchFamily="18" charset="0"/>
            </a:endParaRPr>
          </a:p>
        </p:txBody>
      </p:sp>
      <p:pic>
        <p:nvPicPr>
          <p:cNvPr id="182278" name="Picture 2">
            <a:hlinkClick r:id="rId4" action="ppaction://hlinksldjump"/>
          </p:cNvPr>
          <p:cNvPicPr>
            <a:picLocks noChangeAspect="1" noChangeArrowheads="1"/>
          </p:cNvPicPr>
          <p:nvPr/>
        </p:nvPicPr>
        <p:blipFill>
          <a:blip r:embed="rId5"/>
          <a:srcRect/>
          <a:stretch>
            <a:fillRect/>
          </a:stretch>
        </p:blipFill>
        <p:spPr bwMode="auto">
          <a:xfrm>
            <a:off x="8589963" y="6450013"/>
            <a:ext cx="554037" cy="407987"/>
          </a:xfrm>
          <a:prstGeom prst="rect">
            <a:avLst/>
          </a:prstGeom>
          <a:noFill/>
          <a:ln w="9525">
            <a:noFill/>
            <a:miter lim="800000"/>
            <a:headEnd/>
            <a:tailEnd/>
          </a:ln>
        </p:spPr>
      </p:pic>
      <p:pic>
        <p:nvPicPr>
          <p:cNvPr id="182279" name="Picture 2"/>
          <p:cNvPicPr>
            <a:picLocks noChangeAspect="1" noChangeArrowheads="1"/>
          </p:cNvPicPr>
          <p:nvPr/>
        </p:nvPicPr>
        <p:blipFill>
          <a:blip r:embed="rId6"/>
          <a:srcRect/>
          <a:stretch>
            <a:fillRect/>
          </a:stretch>
        </p:blipFill>
        <p:spPr bwMode="auto">
          <a:xfrm>
            <a:off x="2862263" y="2060575"/>
            <a:ext cx="2879725" cy="2163763"/>
          </a:xfrm>
          <a:prstGeom prst="rect">
            <a:avLst/>
          </a:prstGeom>
          <a:noFill/>
          <a:ln w="9525">
            <a:noFill/>
            <a:miter lim="800000"/>
            <a:headEnd/>
            <a:tailEnd/>
          </a:ln>
        </p:spPr>
      </p:pic>
      <p:pic>
        <p:nvPicPr>
          <p:cNvPr id="182280" name="Picture 3"/>
          <p:cNvPicPr>
            <a:picLocks noChangeAspect="1" noChangeArrowheads="1"/>
          </p:cNvPicPr>
          <p:nvPr/>
        </p:nvPicPr>
        <p:blipFill>
          <a:blip r:embed="rId7"/>
          <a:srcRect/>
          <a:stretch>
            <a:fillRect/>
          </a:stretch>
        </p:blipFill>
        <p:spPr bwMode="auto">
          <a:xfrm>
            <a:off x="5934075" y="2089150"/>
            <a:ext cx="2916238" cy="2139950"/>
          </a:xfrm>
          <a:prstGeom prst="rect">
            <a:avLst/>
          </a:prstGeom>
          <a:noFill/>
          <a:ln w="9525">
            <a:noFill/>
            <a:miter lim="800000"/>
            <a:headEnd/>
            <a:tailEnd/>
          </a:ln>
        </p:spPr>
      </p:pic>
      <p:pic>
        <p:nvPicPr>
          <p:cNvPr id="182281" name="Picture 5"/>
          <p:cNvPicPr>
            <a:picLocks noChangeAspect="1" noChangeArrowheads="1"/>
          </p:cNvPicPr>
          <p:nvPr/>
        </p:nvPicPr>
        <p:blipFill>
          <a:blip r:embed="rId8"/>
          <a:srcRect/>
          <a:stretch>
            <a:fillRect/>
          </a:stretch>
        </p:blipFill>
        <p:spPr bwMode="auto">
          <a:xfrm>
            <a:off x="4257675" y="3741738"/>
            <a:ext cx="3090863" cy="212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Заголовок 2"/>
          <p:cNvSpPr>
            <a:spLocks noGrp="1"/>
          </p:cNvSpPr>
          <p:nvPr>
            <p:ph type="title"/>
          </p:nvPr>
        </p:nvSpPr>
        <p:spPr>
          <a:xfrm>
            <a:off x="334963" y="620713"/>
            <a:ext cx="8640762" cy="4392612"/>
          </a:xfrm>
        </p:spPr>
        <p:txBody>
          <a:bodyPr/>
          <a:lstStyle/>
          <a:p>
            <a:pPr indent="457200"/>
            <a:r>
              <a:rPr lang="ru-RU" sz="3200" b="1" smtClean="0">
                <a:solidFill>
                  <a:schemeClr val="tx1"/>
                </a:solidFill>
                <a:latin typeface="Times New Roman" pitchFamily="18" charset="0"/>
                <a:cs typeface="Times New Roman" pitchFamily="18" charset="0"/>
              </a:rPr>
              <a:t>17. Укажите номера верных утверждений:</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1) Через точку, не лежащую на данной прямой, можно провести прямую, параллельную этой прямой.</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2) Треугольник со сторонами </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1, 2, 4 существует.</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3) Если в ромбе один из углов </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равен 90</a:t>
            </a:r>
            <a:r>
              <a:rPr lang="ru-RU" sz="3200" b="1" baseline="30000" smtClean="0">
                <a:solidFill>
                  <a:schemeClr val="tx1"/>
                </a:solidFill>
                <a:latin typeface="Times New Roman" pitchFamily="18" charset="0"/>
                <a:cs typeface="Times New Roman" pitchFamily="18" charset="0"/>
              </a:rPr>
              <a:t>о</a:t>
            </a:r>
            <a:r>
              <a:rPr lang="ru-RU" sz="3200" b="1" smtClean="0">
                <a:solidFill>
                  <a:schemeClr val="tx1"/>
                </a:solidFill>
                <a:latin typeface="Times New Roman" pitchFamily="18" charset="0"/>
                <a:cs typeface="Times New Roman" pitchFamily="18" charset="0"/>
              </a:rPr>
              <a:t>, то такой ромб – </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квадрат .                  </a:t>
            </a:r>
            <a:endParaRPr lang="ru-RU" sz="3200" b="1" baseline="30000" smtClean="0">
              <a:solidFill>
                <a:schemeClr val="tx1"/>
              </a:solidFill>
              <a:latin typeface="Times New Roman" pitchFamily="18" charset="0"/>
              <a:cs typeface="Times New Roman" pitchFamily="18" charset="0"/>
            </a:endParaRPr>
          </a:p>
        </p:txBody>
      </p:sp>
      <p:sp>
        <p:nvSpPr>
          <p:cNvPr id="184322"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4" name="Прямоугольник 3"/>
          <p:cNvSpPr>
            <a:spLocks noChangeArrowheads="1"/>
          </p:cNvSpPr>
          <p:nvPr/>
        </p:nvSpPr>
        <p:spPr bwMode="auto">
          <a:xfrm>
            <a:off x="5148263" y="5661025"/>
            <a:ext cx="595312" cy="585788"/>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13</a:t>
            </a:r>
          </a:p>
        </p:txBody>
      </p:sp>
      <p:sp>
        <p:nvSpPr>
          <p:cNvPr id="5" name="Прямоугольник 4"/>
          <p:cNvSpPr/>
          <p:nvPr/>
        </p:nvSpPr>
        <p:spPr>
          <a:xfrm>
            <a:off x="3563938" y="5661025"/>
            <a:ext cx="1447800" cy="585788"/>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endParaRPr lang="ru-RU" dirty="0">
              <a:latin typeface="+mn-lt"/>
            </a:endParaRPr>
          </a:p>
        </p:txBody>
      </p:sp>
      <p:pic>
        <p:nvPicPr>
          <p:cNvPr id="184325" name="Picture 2">
            <a:hlinkClick r:id="rId3" action="ppaction://hlinksldjump"/>
          </p:cNvPr>
          <p:cNvPicPr>
            <a:picLocks noChangeAspect="1" noChangeArrowheads="1"/>
          </p:cNvPicPr>
          <p:nvPr/>
        </p:nvPicPr>
        <p:blipFill>
          <a:blip r:embed="rId4"/>
          <a:srcRect/>
          <a:stretch>
            <a:fillRect/>
          </a:stretch>
        </p:blipFill>
        <p:spPr bwMode="auto">
          <a:xfrm>
            <a:off x="8589963" y="6437313"/>
            <a:ext cx="554037" cy="407987"/>
          </a:xfrm>
          <a:prstGeom prst="rect">
            <a:avLst/>
          </a:prstGeom>
          <a:noFill/>
          <a:ln w="9525">
            <a:noFill/>
            <a:miter lim="800000"/>
            <a:headEnd/>
            <a:tailEnd/>
          </a:ln>
        </p:spPr>
      </p:pic>
      <p:pic>
        <p:nvPicPr>
          <p:cNvPr id="184326" name="Picture 2"/>
          <p:cNvPicPr>
            <a:picLocks noChangeAspect="1" noChangeArrowheads="1"/>
          </p:cNvPicPr>
          <p:nvPr/>
        </p:nvPicPr>
        <p:blipFill>
          <a:blip r:embed="rId5"/>
          <a:srcRect/>
          <a:stretch>
            <a:fillRect/>
          </a:stretch>
        </p:blipFill>
        <p:spPr bwMode="auto">
          <a:xfrm>
            <a:off x="6275388" y="2276475"/>
            <a:ext cx="2663825" cy="1800225"/>
          </a:xfrm>
          <a:prstGeom prst="rect">
            <a:avLst/>
          </a:prstGeom>
          <a:noFill/>
          <a:ln w="9525">
            <a:noFill/>
            <a:miter lim="800000"/>
            <a:headEnd/>
            <a:tailEnd/>
          </a:ln>
        </p:spPr>
      </p:pic>
      <p:pic>
        <p:nvPicPr>
          <p:cNvPr id="184327" name="Picture 4"/>
          <p:cNvPicPr>
            <a:picLocks noChangeAspect="1" noChangeArrowheads="1"/>
          </p:cNvPicPr>
          <p:nvPr/>
        </p:nvPicPr>
        <p:blipFill>
          <a:blip r:embed="rId6"/>
          <a:srcRect/>
          <a:stretch>
            <a:fillRect/>
          </a:stretch>
        </p:blipFill>
        <p:spPr bwMode="auto">
          <a:xfrm>
            <a:off x="6275388" y="4076700"/>
            <a:ext cx="2673350"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noRot="1" noChangeAspect="1" noMove="1" noResize="1" noEditPoints="1" noAdjustHandles="1" noChangeArrowheads="1" noChangeShapeType="1" noTextEdit="1"/>
          </p:cNvSpPr>
          <p:nvPr>
            <p:ph type="title"/>
          </p:nvPr>
        </p:nvSpPr>
        <p:spPr>
          <a:xfrm>
            <a:off x="251520" y="764704"/>
            <a:ext cx="8640960" cy="2096814"/>
          </a:xfrm>
          <a:blipFill rotWithShape="1">
            <a:blip r:embed="rId3"/>
            <a:stretch>
              <a:fillRect l="-2821" t="-4360" r="-3879" b="-11919"/>
            </a:stretch>
          </a:blipFill>
        </p:spPr>
        <p:txBody>
          <a:bodyPr>
            <a:normAutofit/>
          </a:bodyPr>
          <a:lstStyle/>
          <a:p>
            <a:pPr fontAlgn="auto">
              <a:spcAft>
                <a:spcPts val="0"/>
              </a:spcAft>
              <a:defRPr/>
            </a:pPr>
            <a:r>
              <a:rPr lang="ru-RU">
                <a:noFill/>
              </a:rPr>
              <a:t> </a:t>
            </a:r>
          </a:p>
        </p:txBody>
      </p:sp>
      <p:sp>
        <p:nvSpPr>
          <p:cNvPr id="186370"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5157788" y="5724525"/>
            <a:ext cx="388937"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6</a:t>
            </a:r>
            <a:endParaRPr lang="ru-RU" sz="3200">
              <a:solidFill>
                <a:srgbClr val="000000"/>
              </a:solidFill>
              <a:latin typeface="Times New Roman" pitchFamily="18" charset="0"/>
              <a:cs typeface="Times New Roman" pitchFamily="18" charset="0"/>
            </a:endParaRPr>
          </a:p>
        </p:txBody>
      </p:sp>
      <p:pic>
        <p:nvPicPr>
          <p:cNvPr id="186372" name="Picture 2"/>
          <p:cNvPicPr>
            <a:picLocks noChangeAspect="1" noChangeArrowheads="1"/>
          </p:cNvPicPr>
          <p:nvPr/>
        </p:nvPicPr>
        <p:blipFill>
          <a:blip r:embed="rId4"/>
          <a:srcRect/>
          <a:stretch>
            <a:fillRect/>
          </a:stretch>
        </p:blipFill>
        <p:spPr bwMode="auto">
          <a:xfrm>
            <a:off x="323850" y="3013075"/>
            <a:ext cx="1746250" cy="2078038"/>
          </a:xfrm>
          <a:prstGeom prst="rect">
            <a:avLst/>
          </a:prstGeom>
          <a:noFill/>
          <a:ln w="9525">
            <a:noFill/>
            <a:miter lim="800000"/>
            <a:headEnd/>
            <a:tailEnd/>
          </a:ln>
        </p:spPr>
      </p:pic>
      <p:sp>
        <p:nvSpPr>
          <p:cNvPr id="186373" name="Прямоугольник 6"/>
          <p:cNvSpPr>
            <a:spLocks noChangeArrowheads="1"/>
          </p:cNvSpPr>
          <p:nvPr/>
        </p:nvSpPr>
        <p:spPr bwMode="auto">
          <a:xfrm>
            <a:off x="3563938" y="5724525"/>
            <a:ext cx="1652587"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 Ответ: </a:t>
            </a:r>
            <a:endParaRPr lang="ru-RU">
              <a:solidFill>
                <a:srgbClr val="000000"/>
              </a:solidFill>
              <a:latin typeface="Times New Roman" pitchFamily="18" charset="0"/>
              <a:cs typeface="Times New Roman" pitchFamily="18" charset="0"/>
            </a:endParaRPr>
          </a:p>
        </p:txBody>
      </p:sp>
      <p:pic>
        <p:nvPicPr>
          <p:cNvPr id="186374" name="Picture 2">
            <a:hlinkClick r:id="rId5" action="ppaction://hlinksldjump"/>
          </p:cNvPr>
          <p:cNvPicPr>
            <a:picLocks noChangeAspect="1" noChangeArrowheads="1"/>
          </p:cNvPicPr>
          <p:nvPr/>
        </p:nvPicPr>
        <p:blipFill>
          <a:blip r:embed="rId6"/>
          <a:srcRect/>
          <a:stretch>
            <a:fillRect/>
          </a:stretch>
        </p:blipFill>
        <p:spPr bwMode="auto">
          <a:xfrm>
            <a:off x="8589963" y="6442075"/>
            <a:ext cx="554037" cy="407988"/>
          </a:xfrm>
          <a:prstGeom prst="rect">
            <a:avLst/>
          </a:prstGeom>
          <a:noFill/>
          <a:ln w="9525">
            <a:noFill/>
            <a:miter lim="800000"/>
            <a:headEnd/>
            <a:tailEnd/>
          </a:ln>
        </p:spPr>
      </p:pic>
      <p:pic>
        <p:nvPicPr>
          <p:cNvPr id="186375" name="Picture 6"/>
          <p:cNvPicPr>
            <a:picLocks noChangeAspect="1" noChangeArrowheads="1"/>
          </p:cNvPicPr>
          <p:nvPr/>
        </p:nvPicPr>
        <p:blipFill>
          <a:blip r:embed="rId7"/>
          <a:srcRect/>
          <a:stretch>
            <a:fillRect/>
          </a:stretch>
        </p:blipFill>
        <p:spPr bwMode="auto">
          <a:xfrm>
            <a:off x="2409825" y="2987675"/>
            <a:ext cx="3127375" cy="2076450"/>
          </a:xfrm>
          <a:prstGeom prst="rect">
            <a:avLst/>
          </a:prstGeom>
          <a:noFill/>
          <a:ln w="9525">
            <a:noFill/>
            <a:miter lim="800000"/>
            <a:headEnd/>
            <a:tailEnd/>
          </a:ln>
        </p:spPr>
      </p:pic>
      <p:pic>
        <p:nvPicPr>
          <p:cNvPr id="186376" name="Picture 7"/>
          <p:cNvPicPr>
            <a:picLocks noChangeAspect="1" noChangeArrowheads="1"/>
          </p:cNvPicPr>
          <p:nvPr/>
        </p:nvPicPr>
        <p:blipFill>
          <a:blip r:embed="rId8"/>
          <a:srcRect/>
          <a:stretch>
            <a:fillRect/>
          </a:stretch>
        </p:blipFill>
        <p:spPr bwMode="auto">
          <a:xfrm>
            <a:off x="5754688" y="2987675"/>
            <a:ext cx="3097212" cy="206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Заголовок 2"/>
          <p:cNvSpPr>
            <a:spLocks noGrp="1"/>
          </p:cNvSpPr>
          <p:nvPr>
            <p:ph type="title"/>
          </p:nvPr>
        </p:nvSpPr>
        <p:spPr>
          <a:xfrm>
            <a:off x="0" y="260350"/>
            <a:ext cx="9144000" cy="865188"/>
          </a:xfrm>
        </p:spPr>
        <p:txBody>
          <a:bodyPr/>
          <a:lstStyle/>
          <a:p>
            <a:pPr algn="ctr"/>
            <a:r>
              <a:rPr lang="ru-RU" sz="4400" b="1" smtClean="0">
                <a:solidFill>
                  <a:srgbClr val="000000"/>
                </a:solidFill>
                <a:latin typeface="Times New Roman" pitchFamily="18" charset="0"/>
                <a:cs typeface="Times New Roman" pitchFamily="18" charset="0"/>
              </a:rPr>
              <a:t>Модуль «Геометрия» </a:t>
            </a:r>
            <a:r>
              <a:rPr lang="ru-RU" sz="4000" b="1" smtClean="0">
                <a:solidFill>
                  <a:srgbClr val="000000"/>
                </a:solidFill>
                <a:latin typeface="Times New Roman" pitchFamily="18" charset="0"/>
                <a:cs typeface="Times New Roman" pitchFamily="18" charset="0"/>
              </a:rPr>
              <a:t>(вторая часть)</a:t>
            </a:r>
            <a:endParaRPr lang="ru-RU" sz="3600" b="1" smtClean="0">
              <a:solidFill>
                <a:schemeClr val="tx1"/>
              </a:solidFill>
            </a:endParaRPr>
          </a:p>
        </p:txBody>
      </p:sp>
      <p:sp>
        <p:nvSpPr>
          <p:cNvPr id="188418" name="Объект 1"/>
          <p:cNvSpPr>
            <a:spLocks noGrp="1"/>
          </p:cNvSpPr>
          <p:nvPr>
            <p:ph idx="1"/>
          </p:nvPr>
        </p:nvSpPr>
        <p:spPr>
          <a:xfrm>
            <a:off x="396875" y="5821363"/>
            <a:ext cx="8424863" cy="479425"/>
          </a:xfrm>
        </p:spPr>
        <p:txBody>
          <a:bodyPr/>
          <a:lstStyle/>
          <a:p>
            <a:pPr marL="0" indent="0" algn="ctr">
              <a:buFont typeface="Wingdings 2" pitchFamily="18" charset="2"/>
              <a:buNone/>
            </a:pPr>
            <a:r>
              <a:rPr lang="ru-RU" sz="3200" b="1" i="1" smtClean="0">
                <a:solidFill>
                  <a:schemeClr val="tx2"/>
                </a:solidFill>
                <a:latin typeface="Times New Roman" pitchFamily="18" charset="0"/>
                <a:cs typeface="Times New Roman" pitchFamily="18" charset="0"/>
              </a:rPr>
              <a:t>Зимний отдых в Карелии</a:t>
            </a:r>
          </a:p>
        </p:txBody>
      </p:sp>
      <p:sp>
        <p:nvSpPr>
          <p:cNvPr id="188419" name="Нижний колонтитул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73E87"/>
                </a:solidFill>
                <a:latin typeface="Times New Roman" pitchFamily="18" charset="0"/>
                <a:cs typeface="Times New Roman" pitchFamily="18" charset="0"/>
              </a:rPr>
              <a:t>Рулева Т.Г.</a:t>
            </a:r>
          </a:p>
        </p:txBody>
      </p:sp>
      <p:pic>
        <p:nvPicPr>
          <p:cNvPr id="188420" name="Picture 2"/>
          <p:cNvPicPr>
            <a:picLocks noChangeAspect="1" noChangeArrowheads="1"/>
          </p:cNvPicPr>
          <p:nvPr/>
        </p:nvPicPr>
        <p:blipFill>
          <a:blip r:embed="rId3"/>
          <a:srcRect/>
          <a:stretch>
            <a:fillRect/>
          </a:stretch>
        </p:blipFill>
        <p:spPr bwMode="auto">
          <a:xfrm>
            <a:off x="6030913" y="3784600"/>
            <a:ext cx="2808287" cy="2006600"/>
          </a:xfrm>
          <a:prstGeom prst="rect">
            <a:avLst/>
          </a:prstGeom>
          <a:noFill/>
          <a:ln w="9525">
            <a:solidFill>
              <a:schemeClr val="tx1"/>
            </a:solidFill>
            <a:miter lim="800000"/>
            <a:headEnd/>
            <a:tailEnd/>
          </a:ln>
        </p:spPr>
      </p:pic>
      <p:pic>
        <p:nvPicPr>
          <p:cNvPr id="188421" name="Picture 3"/>
          <p:cNvPicPr>
            <a:picLocks noChangeAspect="1" noChangeArrowheads="1"/>
          </p:cNvPicPr>
          <p:nvPr/>
        </p:nvPicPr>
        <p:blipFill>
          <a:blip r:embed="rId4"/>
          <a:srcRect/>
          <a:stretch>
            <a:fillRect/>
          </a:stretch>
        </p:blipFill>
        <p:spPr bwMode="auto">
          <a:xfrm>
            <a:off x="5921375" y="1508125"/>
            <a:ext cx="2917825" cy="2003425"/>
          </a:xfrm>
          <a:prstGeom prst="rect">
            <a:avLst/>
          </a:prstGeom>
          <a:noFill/>
          <a:ln w="9525">
            <a:solidFill>
              <a:schemeClr val="tx1"/>
            </a:solidFill>
            <a:miter lim="800000"/>
            <a:headEnd/>
            <a:tailEnd/>
          </a:ln>
        </p:spPr>
      </p:pic>
      <p:pic>
        <p:nvPicPr>
          <p:cNvPr id="188422" name="Picture 2"/>
          <p:cNvPicPr>
            <a:picLocks noChangeAspect="1" noChangeArrowheads="1"/>
          </p:cNvPicPr>
          <p:nvPr/>
        </p:nvPicPr>
        <p:blipFill>
          <a:blip r:embed="rId5"/>
          <a:srcRect/>
          <a:stretch>
            <a:fillRect/>
          </a:stretch>
        </p:blipFill>
        <p:spPr bwMode="auto">
          <a:xfrm>
            <a:off x="323850" y="1508125"/>
            <a:ext cx="2798763" cy="1865313"/>
          </a:xfrm>
          <a:prstGeom prst="rect">
            <a:avLst/>
          </a:prstGeom>
          <a:noFill/>
          <a:ln w="9525">
            <a:solidFill>
              <a:schemeClr val="tx1"/>
            </a:solidFill>
            <a:miter lim="800000"/>
            <a:headEnd/>
            <a:tailEnd/>
          </a:ln>
        </p:spPr>
      </p:pic>
      <p:pic>
        <p:nvPicPr>
          <p:cNvPr id="188423" name="Picture 2"/>
          <p:cNvPicPr>
            <a:picLocks noChangeAspect="1" noChangeArrowheads="1"/>
          </p:cNvPicPr>
          <p:nvPr/>
        </p:nvPicPr>
        <p:blipFill>
          <a:blip r:embed="rId6"/>
          <a:srcRect/>
          <a:stretch>
            <a:fillRect/>
          </a:stretch>
        </p:blipFill>
        <p:spPr bwMode="auto">
          <a:xfrm>
            <a:off x="323850" y="3717925"/>
            <a:ext cx="2849563" cy="2073275"/>
          </a:xfrm>
          <a:prstGeom prst="rect">
            <a:avLst/>
          </a:prstGeom>
          <a:noFill/>
          <a:ln w="9525">
            <a:noFill/>
            <a:miter lim="800000"/>
            <a:headEnd/>
            <a:tailEnd/>
          </a:ln>
        </p:spPr>
      </p:pic>
      <p:pic>
        <p:nvPicPr>
          <p:cNvPr id="188424" name="Picture 3"/>
          <p:cNvPicPr>
            <a:picLocks noChangeAspect="1" noChangeArrowheads="1"/>
          </p:cNvPicPr>
          <p:nvPr/>
        </p:nvPicPr>
        <p:blipFill>
          <a:blip r:embed="rId7"/>
          <a:srcRect/>
          <a:stretch>
            <a:fillRect/>
          </a:stretch>
        </p:blipFill>
        <p:spPr bwMode="auto">
          <a:xfrm>
            <a:off x="2843213" y="2636838"/>
            <a:ext cx="3371850" cy="1963737"/>
          </a:xfrm>
          <a:prstGeom prst="rect">
            <a:avLst/>
          </a:prstGeom>
          <a:noFill/>
          <a:ln w="9525">
            <a:noFill/>
            <a:miter lim="800000"/>
            <a:headEnd/>
            <a:tailEnd/>
          </a:ln>
        </p:spPr>
      </p:pic>
      <p:pic>
        <p:nvPicPr>
          <p:cNvPr id="188425" name="Picture 2">
            <a:hlinkClick r:id="rId8" action="ppaction://hlinksldjump"/>
          </p:cNvPr>
          <p:cNvPicPr>
            <a:picLocks noChangeAspect="1" noChangeArrowheads="1"/>
          </p:cNvPicPr>
          <p:nvPr/>
        </p:nvPicPr>
        <p:blipFill>
          <a:blip r:embed="rId9"/>
          <a:srcRect/>
          <a:stretch>
            <a:fillRect/>
          </a:stretch>
        </p:blipFill>
        <p:spPr bwMode="auto">
          <a:xfrm>
            <a:off x="8564563" y="6450013"/>
            <a:ext cx="579437" cy="407987"/>
          </a:xfrm>
          <a:prstGeom prst="rect">
            <a:avLst/>
          </a:prstGeom>
          <a:noFill/>
          <a:ln w="9525">
            <a:noFill/>
            <a:miter lim="800000"/>
            <a:headEnd/>
            <a:tailEnd/>
          </a:ln>
        </p:spPr>
      </p:pic>
    </p:spTree>
  </p:cSld>
  <p:clrMapOvr>
    <a:masterClrMapping/>
  </p:clrMapOvr>
  <p:transition spd="slow" advTm="627"/>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88" y="981075"/>
            <a:ext cx="8964612" cy="2016125"/>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19. В параллелограмме </a:t>
            </a:r>
            <a:r>
              <a:rPr lang="en-US" sz="3200" b="1" dirty="0" smtClean="0">
                <a:solidFill>
                  <a:schemeClr val="tx1"/>
                </a:solidFill>
                <a:latin typeface="Times New Roman" pitchFamily="18" charset="0"/>
                <a:cs typeface="Times New Roman" pitchFamily="18" charset="0"/>
              </a:rPr>
              <a:t>ABCD</a:t>
            </a:r>
            <a:r>
              <a:rPr lang="ru-RU" sz="3200" b="1" dirty="0" smtClean="0">
                <a:solidFill>
                  <a:schemeClr val="tx1"/>
                </a:solidFill>
                <a:latin typeface="Times New Roman" pitchFamily="18" charset="0"/>
                <a:cs typeface="Times New Roman" pitchFamily="18" charset="0"/>
              </a:rPr>
              <a:t> точка </a:t>
            </a:r>
            <a:br>
              <a:rPr lang="ru-RU" sz="3200" b="1" dirty="0" smtClean="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E</a:t>
            </a:r>
            <a:r>
              <a:rPr lang="ru-RU" sz="3200" b="1" dirty="0" smtClean="0">
                <a:solidFill>
                  <a:schemeClr val="tx1"/>
                </a:solidFill>
                <a:latin typeface="Times New Roman" pitchFamily="18" charset="0"/>
                <a:cs typeface="Times New Roman" pitchFamily="18" charset="0"/>
              </a:rPr>
              <a:t>- середина стороны </a:t>
            </a:r>
            <a:r>
              <a:rPr lang="en-US" sz="3200" b="1" dirty="0" smtClean="0">
                <a:solidFill>
                  <a:schemeClr val="tx1"/>
                </a:solidFill>
                <a:latin typeface="Times New Roman" pitchFamily="18" charset="0"/>
                <a:cs typeface="Times New Roman" pitchFamily="18" charset="0"/>
              </a:rPr>
              <a:t>AB.</a:t>
            </a:r>
            <a:r>
              <a:rPr lang="ru-RU" sz="3200" b="1" dirty="0" smtClean="0">
                <a:solidFill>
                  <a:schemeClr val="tx1"/>
                </a:solidFill>
                <a:latin typeface="Times New Roman" pitchFamily="18" charset="0"/>
                <a:cs typeface="Times New Roman" pitchFamily="18" charset="0"/>
              </a:rPr>
              <a:t> Известно, что </a:t>
            </a:r>
            <a:r>
              <a:rPr lang="en-US" sz="3200" b="1" dirty="0" smtClean="0">
                <a:solidFill>
                  <a:schemeClr val="tx1"/>
                </a:solidFill>
                <a:latin typeface="Times New Roman" pitchFamily="18" charset="0"/>
                <a:cs typeface="Times New Roman" pitchFamily="18" charset="0"/>
              </a:rPr>
              <a:t>EC=ED.</a:t>
            </a:r>
            <a:r>
              <a:rPr lang="ru-RU" sz="3200" b="1" dirty="0" smtClean="0">
                <a:solidFill>
                  <a:schemeClr val="tx1"/>
                </a:solidFill>
                <a:latin typeface="Times New Roman" pitchFamily="18" charset="0"/>
                <a:cs typeface="Times New Roman" pitchFamily="18" charset="0"/>
              </a:rPr>
              <a:t> Докажите, что данный параллелограмм – прямоугольник</a:t>
            </a:r>
            <a:r>
              <a:rPr lang="ru-RU" sz="3200" b="1" dirty="0" smtClean="0">
                <a:solidFill>
                  <a:schemeClr val="tx1"/>
                </a:solidFill>
                <a:latin typeface="+mn-lt"/>
              </a:rPr>
              <a:t>.</a:t>
            </a:r>
            <a:endParaRPr lang="ru-RU" sz="3200" b="1" dirty="0">
              <a:solidFill>
                <a:schemeClr val="tx1"/>
              </a:solidFill>
              <a:latin typeface="+mn-lt"/>
            </a:endParaRPr>
          </a:p>
        </p:txBody>
      </p:sp>
      <p:sp>
        <p:nvSpPr>
          <p:cNvPr id="2" name="Объект 1"/>
          <p:cNvSpPr>
            <a:spLocks noGrp="1"/>
          </p:cNvSpPr>
          <p:nvPr>
            <p:ph idx="1"/>
          </p:nvPr>
        </p:nvSpPr>
        <p:spPr>
          <a:xfrm>
            <a:off x="250825" y="2997200"/>
            <a:ext cx="6697663" cy="3024188"/>
          </a:xfrm>
        </p:spPr>
        <p:txBody>
          <a:bodyPr/>
          <a:lstStyle/>
          <a:p>
            <a:pPr marL="0" indent="0">
              <a:buFont typeface="Wingdings 2" pitchFamily="18" charset="2"/>
              <a:buNone/>
            </a:pPr>
            <a:r>
              <a:rPr lang="ru-RU" sz="2800" b="1" i="1" smtClean="0">
                <a:solidFill>
                  <a:schemeClr val="tx2"/>
                </a:solidFill>
              </a:rPr>
              <a:t>Доказательство: </a:t>
            </a:r>
          </a:p>
          <a:p>
            <a:pPr marL="0" indent="0">
              <a:buFont typeface="Wingdings 2" pitchFamily="18" charset="2"/>
              <a:buNone/>
            </a:pPr>
            <a:r>
              <a:rPr lang="ru-RU" sz="2800" b="1" i="1" smtClean="0">
                <a:solidFill>
                  <a:schemeClr val="tx2"/>
                </a:solidFill>
              </a:rPr>
              <a:t>∆</a:t>
            </a:r>
            <a:r>
              <a:rPr lang="en-US" sz="2800" b="1" i="1" smtClean="0">
                <a:solidFill>
                  <a:schemeClr val="tx2"/>
                </a:solidFill>
              </a:rPr>
              <a:t>BEC </a:t>
            </a:r>
            <a:r>
              <a:rPr lang="ru-RU" sz="2800" b="1" i="1" smtClean="0">
                <a:solidFill>
                  <a:schemeClr val="tx2"/>
                </a:solidFill>
              </a:rPr>
              <a:t>= ∆</a:t>
            </a:r>
            <a:r>
              <a:rPr lang="en-US" sz="2800" b="1" i="1" smtClean="0">
                <a:solidFill>
                  <a:schemeClr val="tx2"/>
                </a:solidFill>
              </a:rPr>
              <a:t>AED</a:t>
            </a:r>
            <a:r>
              <a:rPr lang="ru-RU" sz="2800" b="1" i="1" smtClean="0">
                <a:solidFill>
                  <a:schemeClr val="tx2"/>
                </a:solidFill>
              </a:rPr>
              <a:t> по трем сторонам</a:t>
            </a:r>
            <a:r>
              <a:rPr lang="en-US" sz="2800" b="1" i="1" smtClean="0">
                <a:solidFill>
                  <a:schemeClr val="tx2"/>
                </a:solidFill>
              </a:rPr>
              <a:t>.</a:t>
            </a:r>
            <a:endParaRPr lang="ru-RU" sz="2800" b="1" i="1" smtClean="0">
              <a:solidFill>
                <a:schemeClr val="tx2"/>
              </a:solidFill>
            </a:endParaRPr>
          </a:p>
          <a:p>
            <a:pPr marL="0" indent="0">
              <a:buFont typeface="Wingdings 2" pitchFamily="18" charset="2"/>
              <a:buNone/>
            </a:pPr>
            <a:r>
              <a:rPr lang="ru-RU" sz="2800" b="1" i="1" smtClean="0">
                <a:solidFill>
                  <a:schemeClr val="tx2"/>
                </a:solidFill>
              </a:rPr>
              <a:t>Значит, ∠</a:t>
            </a:r>
            <a:r>
              <a:rPr lang="en-US" sz="2800" b="1" i="1" smtClean="0">
                <a:solidFill>
                  <a:schemeClr val="tx2"/>
                </a:solidFill>
              </a:rPr>
              <a:t>CBE=</a:t>
            </a:r>
            <a:r>
              <a:rPr lang="ru-RU" sz="2800" b="1" i="1" smtClean="0">
                <a:solidFill>
                  <a:schemeClr val="tx2"/>
                </a:solidFill>
              </a:rPr>
              <a:t> ∠</a:t>
            </a:r>
            <a:r>
              <a:rPr lang="en-US" sz="2800" b="1" i="1" smtClean="0">
                <a:solidFill>
                  <a:schemeClr val="tx2"/>
                </a:solidFill>
              </a:rPr>
              <a:t>DAE. </a:t>
            </a:r>
            <a:r>
              <a:rPr lang="ru-RU" sz="2800" b="1" i="1" smtClean="0">
                <a:solidFill>
                  <a:schemeClr val="tx2"/>
                </a:solidFill>
              </a:rPr>
              <a:t> </a:t>
            </a:r>
          </a:p>
          <a:p>
            <a:pPr marL="0" indent="0">
              <a:buFont typeface="Wingdings 2" pitchFamily="18" charset="2"/>
              <a:buNone/>
            </a:pPr>
            <a:r>
              <a:rPr lang="ru-RU" sz="2800" b="1" i="1" smtClean="0">
                <a:solidFill>
                  <a:schemeClr val="tx2"/>
                </a:solidFill>
              </a:rPr>
              <a:t>Так как их сумма равна 180</a:t>
            </a:r>
            <a:r>
              <a:rPr lang="ru-RU" sz="2800" b="1" i="1" baseline="30000" smtClean="0">
                <a:solidFill>
                  <a:schemeClr val="tx2"/>
                </a:solidFill>
              </a:rPr>
              <a:t>0</a:t>
            </a:r>
            <a:r>
              <a:rPr lang="ru-RU" sz="2800" b="1" i="1" smtClean="0">
                <a:solidFill>
                  <a:schemeClr val="tx2"/>
                </a:solidFill>
              </a:rPr>
              <a:t>, то </a:t>
            </a:r>
          </a:p>
          <a:p>
            <a:pPr marL="0" indent="0">
              <a:buFont typeface="Wingdings 2" pitchFamily="18" charset="2"/>
              <a:buNone/>
            </a:pPr>
            <a:r>
              <a:rPr lang="ru-RU" sz="2800" b="1" i="1" smtClean="0">
                <a:solidFill>
                  <a:schemeClr val="tx2"/>
                </a:solidFill>
              </a:rPr>
              <a:t>углы равны 90</a:t>
            </a:r>
            <a:r>
              <a:rPr lang="ru-RU" sz="2800" b="1" i="1" baseline="30000" smtClean="0">
                <a:solidFill>
                  <a:schemeClr val="tx2"/>
                </a:solidFill>
              </a:rPr>
              <a:t>о</a:t>
            </a:r>
            <a:r>
              <a:rPr lang="ru-RU" sz="2800" b="1" i="1" smtClean="0">
                <a:solidFill>
                  <a:schemeClr val="tx2"/>
                </a:solidFill>
              </a:rPr>
              <a:t>. Такой параллелограмм – прямоугольник.</a:t>
            </a:r>
            <a:endParaRPr lang="ru-RU" sz="2800" b="1" i="1" baseline="30000" smtClean="0">
              <a:solidFill>
                <a:schemeClr val="tx2"/>
              </a:solidFill>
            </a:endParaRPr>
          </a:p>
        </p:txBody>
      </p:sp>
      <p:sp>
        <p:nvSpPr>
          <p:cNvPr id="190467"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pic>
        <p:nvPicPr>
          <p:cNvPr id="5122" name="Picture 2"/>
          <p:cNvPicPr>
            <a:picLocks noChangeAspect="1" noChangeArrowheads="1"/>
          </p:cNvPicPr>
          <p:nvPr/>
        </p:nvPicPr>
        <p:blipFill>
          <a:blip r:embed="rId2"/>
          <a:srcRect/>
          <a:stretch>
            <a:fillRect/>
          </a:stretch>
        </p:blipFill>
        <p:spPr bwMode="auto">
          <a:xfrm>
            <a:off x="6208713" y="2852738"/>
            <a:ext cx="2616200" cy="1973262"/>
          </a:xfrm>
          <a:prstGeom prst="rect">
            <a:avLst/>
          </a:prstGeom>
          <a:noFill/>
          <a:ln w="9525">
            <a:solidFill>
              <a:schemeClr val="tx1"/>
            </a:solidFill>
            <a:miter lim="800000"/>
            <a:headEnd/>
            <a:tailEnd/>
          </a:ln>
        </p:spPr>
      </p:pic>
      <p:pic>
        <p:nvPicPr>
          <p:cNvPr id="190469" name="Picture 2">
            <a:hlinkClick r:id="rId3" action="ppaction://hlinksldjump"/>
          </p:cNvPr>
          <p:cNvPicPr>
            <a:picLocks noChangeAspect="1" noChangeArrowheads="1"/>
          </p:cNvPicPr>
          <p:nvPr/>
        </p:nvPicPr>
        <p:blipFill>
          <a:blip r:embed="rId4"/>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2575" y="692150"/>
            <a:ext cx="8640763" cy="2952750"/>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20. Основание АС равнобедренного </a:t>
            </a:r>
            <a:r>
              <a:rPr lang="ru-RU" sz="3200" b="1" i="1" dirty="0" smtClean="0">
                <a:solidFill>
                  <a:prstClr val="black"/>
                </a:solidFill>
                <a:latin typeface="Times New Roman" pitchFamily="18" charset="0"/>
                <a:cs typeface="Times New Roman" pitchFamily="18" charset="0"/>
              </a:rPr>
              <a:t>∆</a:t>
            </a:r>
            <a:r>
              <a:rPr lang="ru-RU" sz="3200" b="1" dirty="0" smtClean="0">
                <a:solidFill>
                  <a:schemeClr val="tx1"/>
                </a:solidFill>
                <a:latin typeface="Times New Roman" pitchFamily="18" charset="0"/>
                <a:cs typeface="Times New Roman" pitchFamily="18" charset="0"/>
              </a:rPr>
              <a:t>АВС равно 12. Окружность радиуса 8 с центром вне этого треугольника касается продолжений боковых сторон треугольника и касается основания АС. Найдите радиус окружности, вписанной в </a:t>
            </a:r>
            <a:r>
              <a:rPr lang="ru-RU" sz="3200" b="1" i="1" dirty="0" smtClean="0">
                <a:solidFill>
                  <a:schemeClr val="tx1"/>
                </a:solidFill>
                <a:latin typeface="Times New Roman" pitchFamily="18" charset="0"/>
                <a:ea typeface="+mn-ea"/>
                <a:cs typeface="Times New Roman" pitchFamily="18" charset="0"/>
              </a:rPr>
              <a:t>∆</a:t>
            </a:r>
            <a:r>
              <a:rPr lang="ru-RU" sz="3200" b="1" dirty="0" smtClean="0">
                <a:solidFill>
                  <a:schemeClr val="tx1"/>
                </a:solidFill>
                <a:latin typeface="Times New Roman" pitchFamily="18" charset="0"/>
                <a:cs typeface="Times New Roman" pitchFamily="18" charset="0"/>
              </a:rPr>
              <a:t>АВС.</a:t>
            </a:r>
            <a:endParaRPr lang="ru-RU" sz="3200" b="1" dirty="0">
              <a:solidFill>
                <a:schemeClr val="tx1"/>
              </a:solidFill>
              <a:latin typeface="Times New Roman" pitchFamily="18" charset="0"/>
              <a:cs typeface="Times New Roman" pitchFamily="18" charset="0"/>
            </a:endParaRPr>
          </a:p>
        </p:txBody>
      </p:sp>
      <p:sp>
        <p:nvSpPr>
          <p:cNvPr id="2" name="Объект 1"/>
          <p:cNvSpPr>
            <a:spLocks noGrp="1" noRot="1" noChangeAspect="1" noMove="1" noResize="1" noEditPoints="1" noAdjustHandles="1" noChangeArrowheads="1" noChangeShapeType="1" noTextEdit="1"/>
          </p:cNvSpPr>
          <p:nvPr>
            <p:ph idx="1"/>
          </p:nvPr>
        </p:nvSpPr>
        <p:spPr>
          <a:xfrm>
            <a:off x="251520" y="3610713"/>
            <a:ext cx="8892480" cy="3240360"/>
          </a:xfrm>
          <a:blipFill rotWithShape="1">
            <a:blip r:embed="rId3"/>
            <a:stretch>
              <a:fillRect l="-1371" t="-4511" r="-274" b="-2820"/>
            </a:stretch>
          </a:blipFill>
        </p:spPr>
        <p:txBody>
          <a:bodyPr>
            <a:normAutofit/>
          </a:bodyPr>
          <a:lstStyle/>
          <a:p>
            <a:pPr marL="274320" indent="-274320" fontAlgn="auto">
              <a:spcAft>
                <a:spcPts val="0"/>
              </a:spcAft>
              <a:buClr>
                <a:schemeClr val="accent3"/>
              </a:buClr>
              <a:buFont typeface="Wingdings 2"/>
              <a:buChar char=""/>
              <a:defRPr/>
            </a:pPr>
            <a:r>
              <a:rPr lang="ru-RU">
                <a:noFill/>
              </a:rPr>
              <a:t> </a:t>
            </a:r>
          </a:p>
        </p:txBody>
      </p:sp>
      <p:sp>
        <p:nvSpPr>
          <p:cNvPr id="191491"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pic>
        <p:nvPicPr>
          <p:cNvPr id="191492" name="Picture 2"/>
          <p:cNvPicPr>
            <a:picLocks noChangeAspect="1" noChangeArrowheads="1"/>
          </p:cNvPicPr>
          <p:nvPr/>
        </p:nvPicPr>
        <p:blipFill>
          <a:blip r:embed="rId4"/>
          <a:srcRect l="4881" r="4881"/>
          <a:stretch>
            <a:fillRect/>
          </a:stretch>
        </p:blipFill>
        <p:spPr bwMode="auto">
          <a:xfrm>
            <a:off x="6088063" y="4365625"/>
            <a:ext cx="2878137" cy="1851025"/>
          </a:xfrm>
          <a:prstGeom prst="rect">
            <a:avLst/>
          </a:prstGeom>
          <a:noFill/>
          <a:ln w="9525">
            <a:solidFill>
              <a:schemeClr val="tx1"/>
            </a:solidFill>
            <a:miter lim="800000"/>
            <a:headEnd/>
            <a:tailEnd/>
          </a:ln>
        </p:spPr>
      </p:pic>
      <p:pic>
        <p:nvPicPr>
          <p:cNvPr id="191493" name="Picture 2">
            <a:hlinkClick r:id="rId5" action="ppaction://hlinksldjump"/>
          </p:cNvPr>
          <p:cNvPicPr>
            <a:picLocks noChangeAspect="1" noChangeArrowheads="1"/>
          </p:cNvPicPr>
          <p:nvPr/>
        </p:nvPicPr>
        <p:blipFill>
          <a:blip r:embed="rId6"/>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Заголовок 3"/>
          <p:cNvSpPr>
            <a:spLocks noGrp="1"/>
          </p:cNvSpPr>
          <p:nvPr>
            <p:ph type="title"/>
          </p:nvPr>
        </p:nvSpPr>
        <p:spPr>
          <a:xfrm>
            <a:off x="0" y="549275"/>
            <a:ext cx="9144000" cy="792163"/>
          </a:xfrm>
        </p:spPr>
        <p:txBody>
          <a:bodyPr/>
          <a:lstStyle/>
          <a:p>
            <a:pPr algn="ctr"/>
            <a:r>
              <a:rPr lang="ru-RU" sz="4400" b="1" smtClean="0">
                <a:solidFill>
                  <a:srgbClr val="000000"/>
                </a:solidFill>
                <a:latin typeface="Times New Roman" pitchFamily="18" charset="0"/>
                <a:cs typeface="Times New Roman" pitchFamily="18" charset="0"/>
              </a:rPr>
              <a:t>Модуль «Реальная математика»</a:t>
            </a:r>
            <a:endParaRPr lang="ru-RU" smtClean="0"/>
          </a:p>
        </p:txBody>
      </p:sp>
      <p:sp>
        <p:nvSpPr>
          <p:cNvPr id="2" name="Объект 1"/>
          <p:cNvSpPr>
            <a:spLocks noGrp="1"/>
          </p:cNvSpPr>
          <p:nvPr>
            <p:ph idx="1"/>
          </p:nvPr>
        </p:nvSpPr>
        <p:spPr>
          <a:xfrm>
            <a:off x="755650" y="3854450"/>
            <a:ext cx="3384550" cy="455613"/>
          </a:xfrm>
        </p:spPr>
        <p:txBody>
          <a:bodyPr>
            <a:normAutofit fontScale="25000" lnSpcReduction="20000"/>
          </a:bodyPr>
          <a:lstStyle/>
          <a:p>
            <a:pPr marL="0" indent="0" fontAlgn="auto">
              <a:spcAft>
                <a:spcPts val="0"/>
              </a:spcAft>
              <a:buClr>
                <a:srgbClr val="31B6FD"/>
              </a:buClr>
              <a:buFont typeface="Wingdings 2"/>
              <a:buNone/>
              <a:defRPr/>
            </a:pPr>
            <a:endParaRPr lang="ru-RU" sz="11200" dirty="0">
              <a:solidFill>
                <a:srgbClr val="073E87"/>
              </a:solidFill>
            </a:endParaRPr>
          </a:p>
          <a:p>
            <a:pPr marL="274320" indent="-274320" fontAlgn="auto">
              <a:spcAft>
                <a:spcPts val="0"/>
              </a:spcAft>
              <a:buClr>
                <a:srgbClr val="31B6FD"/>
              </a:buClr>
              <a:buFont typeface="Wingdings 2"/>
              <a:buChar char=""/>
              <a:defRPr/>
            </a:pPr>
            <a:endParaRPr lang="ru-RU" sz="11200" dirty="0">
              <a:solidFill>
                <a:srgbClr val="073E87"/>
              </a:solidFill>
            </a:endParaRPr>
          </a:p>
          <a:p>
            <a:pPr marL="0" indent="0" fontAlgn="auto">
              <a:spcAft>
                <a:spcPts val="0"/>
              </a:spcAft>
              <a:buClr>
                <a:srgbClr val="31B6FD"/>
              </a:buClr>
              <a:buFont typeface="Wingdings 2"/>
              <a:buNone/>
              <a:defRPr/>
            </a:pPr>
            <a:endParaRPr lang="ru-RU" sz="11200" b="1" dirty="0">
              <a:solidFill>
                <a:srgbClr val="073E87"/>
              </a:solidFill>
            </a:endParaRPr>
          </a:p>
          <a:p>
            <a:pPr marL="0" indent="0" fontAlgn="auto">
              <a:spcAft>
                <a:spcPts val="0"/>
              </a:spcAft>
              <a:buClr>
                <a:srgbClr val="31B6FD"/>
              </a:buClr>
              <a:buFont typeface="Wingdings 2"/>
              <a:buNone/>
              <a:defRPr/>
            </a:pPr>
            <a:endParaRPr lang="ru-RU" sz="11200" b="1" i="1" dirty="0">
              <a:solidFill>
                <a:srgbClr val="073E87"/>
              </a:solidFill>
            </a:endParaRPr>
          </a:p>
          <a:p>
            <a:pPr marL="0" indent="0" fontAlgn="auto">
              <a:spcAft>
                <a:spcPts val="0"/>
              </a:spcAft>
              <a:buClr>
                <a:schemeClr val="accent3"/>
              </a:buClr>
              <a:buFont typeface="Wingdings 2"/>
              <a:buNone/>
              <a:defRPr/>
            </a:pPr>
            <a:endParaRPr lang="ru-RU" sz="11200" b="1" i="1" dirty="0"/>
          </a:p>
        </p:txBody>
      </p:sp>
      <p:sp>
        <p:nvSpPr>
          <p:cNvPr id="3" name="Нижний колонтитул 2"/>
          <p:cNvSpPr>
            <a:spLocks noGrp="1"/>
          </p:cNvSpPr>
          <p:nvPr>
            <p:ph type="ftr" sz="quarter" idx="11"/>
          </p:nvPr>
        </p:nvSpPr>
        <p:spPr/>
        <p:txBody>
          <a:bodyPr/>
          <a:lstStyle/>
          <a:p>
            <a:pPr algn="ctr">
              <a:defRPr/>
            </a:pPr>
            <a:r>
              <a:rPr lang="ru-RU" dirty="0">
                <a:latin typeface="Times New Roman" pitchFamily="18" charset="0"/>
                <a:cs typeface="Times New Roman" pitchFamily="18" charset="0"/>
              </a:rPr>
              <a:t>Рулева Т.Г.</a:t>
            </a:r>
            <a:endParaRPr lang="ru-RU" dirty="0">
              <a:latin typeface="Times New Roman" pitchFamily="18" charset="0"/>
              <a:cs typeface="Times New Roman" pitchFamily="18" charset="0"/>
            </a:endParaRPr>
          </a:p>
        </p:txBody>
      </p:sp>
      <p:pic>
        <p:nvPicPr>
          <p:cNvPr id="193540" name="Picture 4"/>
          <p:cNvPicPr>
            <a:picLocks noChangeAspect="1" noChangeArrowheads="1"/>
          </p:cNvPicPr>
          <p:nvPr/>
        </p:nvPicPr>
        <p:blipFill>
          <a:blip r:embed="rId3"/>
          <a:srcRect t="2979" b="-580"/>
          <a:stretch>
            <a:fillRect/>
          </a:stretch>
        </p:blipFill>
        <p:spPr bwMode="auto">
          <a:xfrm>
            <a:off x="1116013" y="1568450"/>
            <a:ext cx="3024187" cy="2259013"/>
          </a:xfrm>
          <a:prstGeom prst="rect">
            <a:avLst/>
          </a:prstGeom>
          <a:noFill/>
          <a:ln w="9525">
            <a:solidFill>
              <a:schemeClr val="tx1"/>
            </a:solidFill>
            <a:miter lim="800000"/>
            <a:headEnd/>
            <a:tailEnd/>
          </a:ln>
        </p:spPr>
      </p:pic>
      <p:pic>
        <p:nvPicPr>
          <p:cNvPr id="193541" name="Picture 9"/>
          <p:cNvPicPr>
            <a:picLocks noChangeAspect="1" noChangeArrowheads="1"/>
          </p:cNvPicPr>
          <p:nvPr/>
        </p:nvPicPr>
        <p:blipFill>
          <a:blip r:embed="rId4"/>
          <a:srcRect/>
          <a:stretch>
            <a:fillRect/>
          </a:stretch>
        </p:blipFill>
        <p:spPr bwMode="auto">
          <a:xfrm>
            <a:off x="5148263" y="1568450"/>
            <a:ext cx="3001962" cy="2281238"/>
          </a:xfrm>
          <a:prstGeom prst="rect">
            <a:avLst/>
          </a:prstGeom>
          <a:noFill/>
          <a:ln w="9525">
            <a:noFill/>
            <a:miter lim="800000"/>
            <a:headEnd/>
            <a:tailEnd/>
          </a:ln>
        </p:spPr>
      </p:pic>
      <p:pic>
        <p:nvPicPr>
          <p:cNvPr id="193542" name="Picture 2">
            <a:hlinkClick r:id="rId5" action="ppaction://hlinksldjump"/>
          </p:cNvPr>
          <p:cNvPicPr>
            <a:picLocks noChangeAspect="1" noChangeArrowheads="1"/>
          </p:cNvPicPr>
          <p:nvPr/>
        </p:nvPicPr>
        <p:blipFill>
          <a:blip r:embed="rId6"/>
          <a:srcRect/>
          <a:stretch>
            <a:fillRect/>
          </a:stretch>
        </p:blipFill>
        <p:spPr bwMode="auto">
          <a:xfrm>
            <a:off x="8582025" y="6450013"/>
            <a:ext cx="554038" cy="407987"/>
          </a:xfrm>
          <a:prstGeom prst="rect">
            <a:avLst/>
          </a:prstGeom>
          <a:noFill/>
          <a:ln w="9525">
            <a:noFill/>
            <a:miter lim="800000"/>
            <a:headEnd/>
            <a:tailEnd/>
          </a:ln>
        </p:spPr>
      </p:pic>
      <p:sp>
        <p:nvSpPr>
          <p:cNvPr id="6" name="Прямоугольник 5"/>
          <p:cNvSpPr/>
          <p:nvPr/>
        </p:nvSpPr>
        <p:spPr>
          <a:xfrm>
            <a:off x="304800" y="4005263"/>
            <a:ext cx="8542338" cy="2570162"/>
          </a:xfrm>
          <a:prstGeom prst="rect">
            <a:avLst/>
          </a:prstGeom>
        </p:spPr>
        <p:txBody>
          <a:bodyPr>
            <a:spAutoFit/>
          </a:bodyPr>
          <a:lstStyle/>
          <a:p>
            <a:pPr algn="ctr">
              <a:lnSpc>
                <a:spcPct val="115000"/>
              </a:lnSpc>
              <a:spcAft>
                <a:spcPts val="1000"/>
              </a:spcAft>
            </a:pPr>
            <a:r>
              <a:rPr lang="ru-RU" sz="2800" b="1">
                <a:solidFill>
                  <a:schemeClr val="tx2"/>
                </a:solidFill>
                <a:latin typeface="Times New Roman" pitchFamily="18" charset="0"/>
                <a:cs typeface="Times New Roman" pitchFamily="18" charset="0"/>
              </a:rPr>
              <a:t>В 2012 году Карелию посетили 1,7 млн. туристов.</a:t>
            </a:r>
            <a:r>
              <a:rPr lang="ru-RU" sz="2800" b="1">
                <a:solidFill>
                  <a:schemeClr val="tx2"/>
                </a:solidFill>
                <a:latin typeface="Times New Roman" pitchFamily="18" charset="0"/>
                <a:ea typeface="Calibri" pitchFamily="34" charset="0"/>
                <a:cs typeface="Times New Roman" pitchFamily="18" charset="0"/>
              </a:rPr>
              <a:t>                                                       Карелия влечет к себе людей  своими заповедными уголками, чистым воздухом, яркими красками растительного мира, богатейшим культурным наследием. </a:t>
            </a:r>
            <a:r>
              <a:rPr lang="ru-RU" sz="2800" b="1">
                <a:solidFill>
                  <a:schemeClr val="tx2"/>
                </a:solidFill>
                <a:latin typeface="Times New Roman" pitchFamily="18" charset="0"/>
                <a:cs typeface="Times New Roman" pitchFamily="18" charset="0"/>
              </a:rPr>
              <a:t> </a:t>
            </a:r>
            <a:endParaRPr lang="ru-RU" sz="2800" b="1">
              <a:solidFill>
                <a:schemeClr val="tx2"/>
              </a:solidFill>
              <a:latin typeface="Times New Roman" pitchFamily="18" charset="0"/>
            </a:endParaRPr>
          </a:p>
        </p:txBody>
      </p:sp>
    </p:spTree>
  </p:cSld>
  <p:clrMapOvr>
    <a:masterClrMapping/>
  </p:clrMapOvr>
  <p:transition spd="slow" advTm="60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88" y="549275"/>
            <a:ext cx="8640762" cy="3600450"/>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21. В таблице приведены нормативы по бегу на 30 метров для учащихся 9-х классов</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mn-lt"/>
              </a:rPr>
              <a:t/>
            </a:r>
            <a:br>
              <a:rPr lang="ru-RU" sz="3200" b="1" dirty="0" smtClean="0">
                <a:solidFill>
                  <a:schemeClr val="tx1"/>
                </a:solidFill>
                <a:latin typeface="+mn-lt"/>
              </a:rPr>
            </a:br>
            <a:r>
              <a:rPr lang="ru-RU" sz="3200" b="1" dirty="0" smtClean="0">
                <a:solidFill>
                  <a:schemeClr val="tx1"/>
                </a:solidFill>
                <a:latin typeface="+mn-lt"/>
              </a:rPr>
              <a:t>                                                                                                                                  </a:t>
            </a:r>
            <a:br>
              <a:rPr lang="ru-RU" sz="3200" b="1" dirty="0" smtClean="0">
                <a:solidFill>
                  <a:schemeClr val="tx1"/>
                </a:solidFill>
                <a:latin typeface="+mn-lt"/>
              </a:rPr>
            </a:br>
            <a:r>
              <a:rPr lang="ru-RU" sz="3200" b="1" dirty="0" smtClean="0">
                <a:solidFill>
                  <a:schemeClr val="tx1"/>
                </a:solidFill>
                <a:latin typeface="+mn-lt"/>
              </a:rPr>
              <a:t/>
            </a:r>
            <a:br>
              <a:rPr lang="ru-RU" sz="3200" b="1" dirty="0" smtClean="0">
                <a:solidFill>
                  <a:schemeClr val="tx1"/>
                </a:solidFill>
                <a:latin typeface="+mn-lt"/>
              </a:rPr>
            </a:br>
            <a:r>
              <a:rPr lang="ru-RU" sz="3200" b="1" dirty="0" smtClean="0">
                <a:solidFill>
                  <a:schemeClr val="tx1"/>
                </a:solidFill>
                <a:latin typeface="Times New Roman" pitchFamily="18" charset="0"/>
                <a:cs typeface="Times New Roman" pitchFamily="18" charset="0"/>
              </a:rPr>
              <a:t>Какую отметку получит девочка, пробежавшая эту дистанцию за 5,36?                       </a:t>
            </a:r>
            <a:endParaRPr lang="ru-RU" sz="3200"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nvPr>
        </p:nvGraphicFramePr>
        <p:xfrm>
          <a:off x="1608138" y="1844675"/>
          <a:ext cx="6048375" cy="1368425"/>
        </p:xfrm>
        <a:graphic>
          <a:graphicData uri="http://schemas.openxmlformats.org/drawingml/2006/table">
            <a:tbl>
              <a:tblPr firstRow="1" bandRow="1">
                <a:tableStyleId>{5C22544A-7EE6-4342-B048-85BDC9FD1C3A}</a:tableStyleId>
              </a:tblPr>
              <a:tblGrid>
                <a:gridCol w="2016223"/>
                <a:gridCol w="672075"/>
                <a:gridCol w="672075"/>
                <a:gridCol w="672075"/>
                <a:gridCol w="672075"/>
                <a:gridCol w="672075"/>
                <a:gridCol w="672075"/>
              </a:tblGrid>
              <a:tr h="456051">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ru-RU" dirty="0" smtClean="0">
                          <a:solidFill>
                            <a:schemeClr val="bg1"/>
                          </a:solidFill>
                        </a:rPr>
                        <a:t>мальчики</a:t>
                      </a:r>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tc>
                <a:tc gridSpan="3">
                  <a:txBody>
                    <a:bodyPr/>
                    <a:lstStyle/>
                    <a:p>
                      <a:pPr algn="ctr"/>
                      <a:r>
                        <a:rPr lang="ru-RU" dirty="0" smtClean="0">
                          <a:solidFill>
                            <a:schemeClr val="bg1"/>
                          </a:solidFill>
                        </a:rPr>
                        <a:t>девочки</a:t>
                      </a:r>
                      <a:endParaRPr lang="ru-RU"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tc>
              </a:tr>
              <a:tr h="456051">
                <a:tc>
                  <a:txBody>
                    <a:bodyPr/>
                    <a:lstStyle/>
                    <a:p>
                      <a:pPr algn="ctr"/>
                      <a:r>
                        <a:rPr lang="ru-RU" dirty="0" smtClean="0">
                          <a:latin typeface="Times New Roman" pitchFamily="18" charset="0"/>
                          <a:cs typeface="Times New Roman" pitchFamily="18" charset="0"/>
                        </a:rPr>
                        <a:t>Отметки</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6051">
                <a:tc>
                  <a:txBody>
                    <a:bodyPr/>
                    <a:lstStyle/>
                    <a:p>
                      <a:pPr algn="ctr"/>
                      <a:r>
                        <a:rPr lang="ru-RU" dirty="0" smtClean="0">
                          <a:latin typeface="Times New Roman" pitchFamily="18" charset="0"/>
                          <a:cs typeface="Times New Roman" pitchFamily="18" charset="0"/>
                        </a:rPr>
                        <a:t>Время , секунды</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4,6</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4,9</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5,3</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5,0</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5,5</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dirty="0" smtClean="0">
                          <a:latin typeface="Times New Roman" pitchFamily="18" charset="0"/>
                          <a:cs typeface="Times New Roman" pitchFamily="18" charset="0"/>
                        </a:rPr>
                        <a:t>5,9</a:t>
                      </a:r>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5616" name="Нижний колонтитул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195617" name="Прямоугольник 4"/>
          <p:cNvSpPr>
            <a:spLocks noChangeArrowheads="1"/>
          </p:cNvSpPr>
          <p:nvPr/>
        </p:nvSpPr>
        <p:spPr bwMode="auto">
          <a:xfrm>
            <a:off x="438150" y="4149725"/>
            <a:ext cx="5959475" cy="2062163"/>
          </a:xfrm>
          <a:prstGeom prst="rect">
            <a:avLst/>
          </a:prstGeom>
          <a:noFill/>
          <a:ln w="9525">
            <a:noFill/>
            <a:miter lim="800000"/>
            <a:headEnd/>
            <a:tailEnd/>
          </a:ln>
        </p:spPr>
        <p:txBody>
          <a:bodyPr>
            <a:spAutoFit/>
          </a:bodyPr>
          <a:lstStyle/>
          <a:p>
            <a:pPr marL="457200" indent="-457200">
              <a:buFontTx/>
              <a:buAutoNum type="arabicParenR"/>
            </a:pPr>
            <a:r>
              <a:rPr lang="ru-RU" sz="3200" b="1">
                <a:solidFill>
                  <a:srgbClr val="000000"/>
                </a:solidFill>
                <a:latin typeface="Times New Roman" pitchFamily="18" charset="0"/>
                <a:cs typeface="Times New Roman" pitchFamily="18" charset="0"/>
              </a:rPr>
              <a:t>отметка «5»    </a:t>
            </a:r>
          </a:p>
          <a:p>
            <a:pPr marL="457200" indent="-457200">
              <a:buFontTx/>
              <a:buAutoNum type="arabicParenR"/>
            </a:pPr>
            <a:r>
              <a:rPr lang="ru-RU" sz="3200" b="1">
                <a:solidFill>
                  <a:srgbClr val="000000"/>
                </a:solidFill>
                <a:latin typeface="Times New Roman" pitchFamily="18" charset="0"/>
                <a:cs typeface="Times New Roman" pitchFamily="18" charset="0"/>
              </a:rPr>
              <a:t>отметка «4»    </a:t>
            </a:r>
          </a:p>
          <a:p>
            <a:pPr marL="457200" indent="-457200">
              <a:buFontTx/>
              <a:buAutoNum type="arabicParenR"/>
            </a:pPr>
            <a:r>
              <a:rPr lang="ru-RU" sz="3200" b="1">
                <a:solidFill>
                  <a:srgbClr val="000000"/>
                </a:solidFill>
                <a:latin typeface="Times New Roman" pitchFamily="18" charset="0"/>
                <a:cs typeface="Times New Roman" pitchFamily="18" charset="0"/>
              </a:rPr>
              <a:t>отметка «3»   </a:t>
            </a:r>
          </a:p>
          <a:p>
            <a:pPr marL="457200" indent="-457200">
              <a:buFontTx/>
              <a:buAutoNum type="arabicParenR"/>
            </a:pPr>
            <a:r>
              <a:rPr lang="ru-RU" sz="3200" b="1">
                <a:solidFill>
                  <a:srgbClr val="000000"/>
                </a:solidFill>
                <a:latin typeface="Times New Roman" pitchFamily="18" charset="0"/>
                <a:cs typeface="Times New Roman" pitchFamily="18" charset="0"/>
              </a:rPr>
              <a:t>норматив не выполнен</a:t>
            </a:r>
            <a:endParaRPr lang="ru-RU" sz="2800" b="1">
              <a:solidFill>
                <a:srgbClr val="000000"/>
              </a:solidFill>
              <a:latin typeface="Times New Roman" pitchFamily="18" charset="0"/>
              <a:cs typeface="Times New Roman" pitchFamily="18" charset="0"/>
            </a:endParaRPr>
          </a:p>
        </p:txBody>
      </p:sp>
      <p:sp>
        <p:nvSpPr>
          <p:cNvPr id="195618" name="Прямоугольник 1"/>
          <p:cNvSpPr>
            <a:spLocks noChangeArrowheads="1"/>
          </p:cNvSpPr>
          <p:nvPr/>
        </p:nvSpPr>
        <p:spPr bwMode="auto">
          <a:xfrm>
            <a:off x="6397625" y="5918200"/>
            <a:ext cx="1439863" cy="585788"/>
          </a:xfrm>
          <a:prstGeom prst="rect">
            <a:avLst/>
          </a:prstGeom>
          <a:noFill/>
          <a:ln w="9525">
            <a:noFill/>
            <a:miter lim="800000"/>
            <a:headEnd/>
            <a:tailEnd/>
          </a:ln>
        </p:spPr>
        <p:txBody>
          <a:bodyPr>
            <a:spAutoFit/>
          </a:bodyPr>
          <a:lstStyle/>
          <a:p>
            <a:r>
              <a:rPr lang="ru-RU" sz="3200" b="1">
                <a:solidFill>
                  <a:srgbClr val="000000"/>
                </a:solidFill>
                <a:latin typeface="Times New Roman" pitchFamily="18" charset="0"/>
                <a:cs typeface="Times New Roman" pitchFamily="18" charset="0"/>
              </a:rPr>
              <a:t>Ответ:  </a:t>
            </a:r>
          </a:p>
        </p:txBody>
      </p:sp>
      <p:sp>
        <p:nvSpPr>
          <p:cNvPr id="8" name="Прямоугольник 7"/>
          <p:cNvSpPr>
            <a:spLocks noChangeArrowheads="1"/>
          </p:cNvSpPr>
          <p:nvPr/>
        </p:nvSpPr>
        <p:spPr bwMode="auto">
          <a:xfrm>
            <a:off x="7835900" y="5918200"/>
            <a:ext cx="52705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2)</a:t>
            </a:r>
            <a:endParaRPr lang="ru-RU">
              <a:latin typeface="Constantia" pitchFamily="18" charset="0"/>
            </a:endParaRPr>
          </a:p>
        </p:txBody>
      </p:sp>
      <p:pic>
        <p:nvPicPr>
          <p:cNvPr id="195620" name="Picture 2">
            <a:hlinkClick r:id="rId2" action="ppaction://hlinksldjump"/>
          </p:cNvPr>
          <p:cNvPicPr>
            <a:picLocks noChangeAspect="1" noChangeArrowheads="1"/>
          </p:cNvPicPr>
          <p:nvPr/>
        </p:nvPicPr>
        <p:blipFill>
          <a:blip r:embed="rId3"/>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2088" y="476250"/>
            <a:ext cx="8640762" cy="3457575"/>
          </a:xfrm>
        </p:spPr>
        <p:txBody>
          <a:bodyPr>
            <a:noAutofit/>
          </a:bodyPr>
          <a:lstStyle/>
          <a:p>
            <a:pPr indent="457200" fontAlgn="auto">
              <a:spcAft>
                <a:spcPts val="0"/>
              </a:spcAft>
              <a:defRPr/>
            </a:pPr>
            <a:r>
              <a:rPr lang="ru-RU" sz="3200" b="1" dirty="0" smtClean="0">
                <a:solidFill>
                  <a:schemeClr val="tx1"/>
                </a:solidFill>
                <a:latin typeface="Times New Roman" pitchFamily="18" charset="0"/>
                <a:cs typeface="Times New Roman" pitchFamily="18" charset="0"/>
              </a:rPr>
              <a:t>22. На графике изображена зависимость атмосферного давления (в мм ртутного столба) от высоты местности над уровнем моря (в километрах). На сколько мм ртутного столба атмосферное давление на высоте Эвереста ниже атмосферного давления на высоте Эльбруса?</a:t>
            </a:r>
            <a:r>
              <a:rPr lang="ru-RU" sz="3200" b="1" dirty="0" smtClean="0">
                <a:solidFill>
                  <a:prstClr val="black"/>
                </a:solidFill>
                <a:latin typeface="Times New Roman" pitchFamily="18" charset="0"/>
                <a:cs typeface="Times New Roman" pitchFamily="18" charset="0"/>
              </a:rPr>
              <a:t>          </a:t>
            </a:r>
            <a:r>
              <a:rPr lang="ru-RU" sz="3200" b="1" dirty="0">
                <a:solidFill>
                  <a:prstClr val="black"/>
                </a:solidFill>
                <a:latin typeface="Times New Roman" pitchFamily="18" charset="0"/>
                <a:cs typeface="Times New Roman" pitchFamily="18" charset="0"/>
              </a:rPr>
              <a:t> </a:t>
            </a:r>
            <a:r>
              <a:rPr lang="ru-RU" sz="3200" b="1" dirty="0" smtClean="0">
                <a:solidFill>
                  <a:prstClr val="black"/>
                </a:solidFill>
                <a:latin typeface="Times New Roman" pitchFamily="18" charset="0"/>
                <a:cs typeface="Times New Roman" pitchFamily="18" charset="0"/>
              </a:rPr>
              <a:t>                                           </a:t>
            </a:r>
            <a:endParaRPr lang="ru-RU" sz="3200" b="1" dirty="0">
              <a:solidFill>
                <a:schemeClr val="tx1"/>
              </a:solidFill>
              <a:latin typeface="+mn-lt"/>
            </a:endParaRPr>
          </a:p>
        </p:txBody>
      </p:sp>
      <p:sp>
        <p:nvSpPr>
          <p:cNvPr id="196610"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1982788" y="5805488"/>
            <a:ext cx="8001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120</a:t>
            </a:r>
            <a:endParaRPr lang="ru-RU" sz="3200">
              <a:solidFill>
                <a:srgbClr val="000000"/>
              </a:solidFill>
              <a:latin typeface="Times New Roman" pitchFamily="18" charset="0"/>
              <a:cs typeface="Times New Roman" pitchFamily="18" charset="0"/>
            </a:endParaRPr>
          </a:p>
        </p:txBody>
      </p:sp>
      <p:pic>
        <p:nvPicPr>
          <p:cNvPr id="196612" name="Picture 2"/>
          <p:cNvPicPr>
            <a:picLocks noChangeAspect="1" noChangeArrowheads="1"/>
          </p:cNvPicPr>
          <p:nvPr/>
        </p:nvPicPr>
        <p:blipFill>
          <a:blip r:embed="rId2"/>
          <a:srcRect/>
          <a:stretch>
            <a:fillRect/>
          </a:stretch>
        </p:blipFill>
        <p:spPr bwMode="auto">
          <a:xfrm>
            <a:off x="3851275" y="3573463"/>
            <a:ext cx="4537075" cy="2930525"/>
          </a:xfrm>
          <a:prstGeom prst="rect">
            <a:avLst/>
          </a:prstGeom>
          <a:noFill/>
          <a:ln w="9525">
            <a:solidFill>
              <a:schemeClr val="tx1"/>
            </a:solidFill>
            <a:miter lim="800000"/>
            <a:headEnd/>
            <a:tailEnd/>
          </a:ln>
        </p:spPr>
      </p:pic>
      <p:sp>
        <p:nvSpPr>
          <p:cNvPr id="196613" name="Прямоугольник 3"/>
          <p:cNvSpPr>
            <a:spLocks noChangeArrowheads="1"/>
          </p:cNvSpPr>
          <p:nvPr/>
        </p:nvSpPr>
        <p:spPr bwMode="auto">
          <a:xfrm>
            <a:off x="468313" y="5805488"/>
            <a:ext cx="1509712" cy="584200"/>
          </a:xfrm>
          <a:prstGeom prst="rect">
            <a:avLst/>
          </a:prstGeom>
          <a:noFill/>
          <a:ln w="9525">
            <a:noFill/>
            <a:miter lim="800000"/>
            <a:headEnd/>
            <a:tailEnd/>
          </a:ln>
        </p:spPr>
        <p:txBody>
          <a:bodyPr wrap="none">
            <a:spAutoFit/>
          </a:bodyPr>
          <a:lstStyle/>
          <a:p>
            <a:r>
              <a:rPr lang="ru-RU" sz="3200" b="1">
                <a:solidFill>
                  <a:srgbClr val="000000"/>
                </a:solidFill>
                <a:latin typeface="Constantia" pitchFamily="18" charset="0"/>
              </a:rPr>
              <a:t>Ответ:</a:t>
            </a:r>
            <a:endParaRPr lang="ru-RU">
              <a:solidFill>
                <a:srgbClr val="000000"/>
              </a:solidFill>
              <a:latin typeface="Constantia" pitchFamily="18" charset="0"/>
            </a:endParaRPr>
          </a:p>
        </p:txBody>
      </p:sp>
      <p:pic>
        <p:nvPicPr>
          <p:cNvPr id="196614" name="Picture 2">
            <a:hlinkClick r:id="rId3" action="ppaction://hlinksldjump"/>
          </p:cNvPr>
          <p:cNvPicPr>
            <a:picLocks noChangeAspect="1" noChangeArrowheads="1"/>
          </p:cNvPicPr>
          <p:nvPr/>
        </p:nvPicPr>
        <p:blipFill>
          <a:blip r:embed="rId4"/>
          <a:srcRect/>
          <a:stretch>
            <a:fillRect/>
          </a:stretch>
        </p:blipFill>
        <p:spPr bwMode="auto">
          <a:xfrm>
            <a:off x="8578850" y="6424613"/>
            <a:ext cx="554038" cy="433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Заголовок 2"/>
          <p:cNvSpPr>
            <a:spLocks noGrp="1"/>
          </p:cNvSpPr>
          <p:nvPr>
            <p:ph type="title"/>
          </p:nvPr>
        </p:nvSpPr>
        <p:spPr>
          <a:xfrm>
            <a:off x="468313" y="765175"/>
            <a:ext cx="8567737" cy="2371725"/>
          </a:xfrm>
        </p:spPr>
        <p:txBody>
          <a:bodyPr/>
          <a:lstStyle/>
          <a:p>
            <a:pPr indent="457200"/>
            <a:r>
              <a:rPr lang="ru-RU" sz="3200" b="1" smtClean="0">
                <a:solidFill>
                  <a:schemeClr val="tx1"/>
                </a:solidFill>
                <a:latin typeface="Times New Roman" pitchFamily="18" charset="0"/>
                <a:cs typeface="Times New Roman" pitchFamily="18" charset="0"/>
              </a:rPr>
              <a:t>23. Стоимость проезда в пригородном электропоезде составляет 198 рублей. Школьникам предоставляется скидка 50%. Сколько рублей стоит проезд группы из 4 взрослых и 12 школьников?</a:t>
            </a:r>
            <a:r>
              <a:rPr lang="ru-RU" sz="3200" b="1" smtClean="0">
                <a:solidFill>
                  <a:srgbClr val="000000"/>
                </a:solidFill>
                <a:latin typeface="Times New Roman" pitchFamily="18" charset="0"/>
                <a:cs typeface="Times New Roman" pitchFamily="18" charset="0"/>
              </a:rPr>
              <a:t>                                                           </a:t>
            </a:r>
            <a:endParaRPr lang="ru-RU" sz="3200" b="1" smtClean="0">
              <a:solidFill>
                <a:schemeClr val="tx1"/>
              </a:solidFill>
              <a:latin typeface="Times New Roman" pitchFamily="18" charset="0"/>
              <a:cs typeface="Times New Roman" pitchFamily="18" charset="0"/>
            </a:endParaRPr>
          </a:p>
        </p:txBody>
      </p:sp>
      <p:sp>
        <p:nvSpPr>
          <p:cNvPr id="197634"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7715250" y="5780088"/>
            <a:ext cx="1006475"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1980</a:t>
            </a:r>
            <a:endParaRPr lang="ru-RU" sz="3200">
              <a:solidFill>
                <a:srgbClr val="000000"/>
              </a:solidFill>
              <a:latin typeface="Times New Roman" pitchFamily="18" charset="0"/>
              <a:cs typeface="Times New Roman" pitchFamily="18" charset="0"/>
            </a:endParaRPr>
          </a:p>
        </p:txBody>
      </p:sp>
      <p:pic>
        <p:nvPicPr>
          <p:cNvPr id="197636" name="Picture 2"/>
          <p:cNvPicPr>
            <a:picLocks noChangeAspect="1" noChangeArrowheads="1"/>
          </p:cNvPicPr>
          <p:nvPr/>
        </p:nvPicPr>
        <p:blipFill>
          <a:blip r:embed="rId3"/>
          <a:srcRect/>
          <a:stretch>
            <a:fillRect/>
          </a:stretch>
        </p:blipFill>
        <p:spPr bwMode="auto">
          <a:xfrm>
            <a:off x="2855913" y="3257550"/>
            <a:ext cx="3309937" cy="2540000"/>
          </a:xfrm>
          <a:prstGeom prst="rect">
            <a:avLst/>
          </a:prstGeom>
          <a:noFill/>
          <a:ln w="9525">
            <a:noFill/>
            <a:miter lim="800000"/>
            <a:headEnd/>
            <a:tailEnd/>
          </a:ln>
        </p:spPr>
      </p:pic>
      <p:sp>
        <p:nvSpPr>
          <p:cNvPr id="197637" name="Прямоугольник 3"/>
          <p:cNvSpPr>
            <a:spLocks noChangeArrowheads="1"/>
          </p:cNvSpPr>
          <p:nvPr/>
        </p:nvSpPr>
        <p:spPr bwMode="auto">
          <a:xfrm>
            <a:off x="7296150" y="5259388"/>
            <a:ext cx="274638" cy="522287"/>
          </a:xfrm>
          <a:prstGeom prst="rect">
            <a:avLst/>
          </a:prstGeom>
          <a:noFill/>
          <a:ln w="9525">
            <a:noFill/>
            <a:miter lim="800000"/>
            <a:headEnd/>
            <a:tailEnd/>
          </a:ln>
        </p:spPr>
        <p:txBody>
          <a:bodyPr wrap="none">
            <a:spAutoFit/>
          </a:bodyPr>
          <a:lstStyle/>
          <a:p>
            <a:pPr algn="ctr">
              <a:spcBef>
                <a:spcPct val="20000"/>
              </a:spcBef>
              <a:buClr>
                <a:srgbClr val="0BD0D9"/>
              </a:buClr>
              <a:buSzPct val="95000"/>
            </a:pPr>
            <a:r>
              <a:rPr lang="ru-RU" sz="2800" b="1" i="1">
                <a:solidFill>
                  <a:schemeClr val="tx2"/>
                </a:solidFill>
                <a:latin typeface="Times New Roman" pitchFamily="18" charset="0"/>
                <a:cs typeface="Times New Roman" pitchFamily="18" charset="0"/>
              </a:rPr>
              <a:t> </a:t>
            </a:r>
          </a:p>
        </p:txBody>
      </p:sp>
      <p:sp>
        <p:nvSpPr>
          <p:cNvPr id="6" name="Прямоугольник 5"/>
          <p:cNvSpPr/>
          <p:nvPr/>
        </p:nvSpPr>
        <p:spPr>
          <a:xfrm>
            <a:off x="6165850" y="5780088"/>
            <a:ext cx="1549400"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 </a:t>
            </a:r>
            <a:endParaRPr lang="ru-RU" dirty="0">
              <a:latin typeface="+mn-lt"/>
            </a:endParaRPr>
          </a:p>
        </p:txBody>
      </p:sp>
      <p:pic>
        <p:nvPicPr>
          <p:cNvPr id="197639" name="Picture 2">
            <a:hlinkClick r:id="rId4" action="ppaction://hlinksldjump"/>
          </p:cNvPr>
          <p:cNvPicPr>
            <a:picLocks noChangeAspect="1" noChangeArrowheads="1"/>
          </p:cNvPicPr>
          <p:nvPr/>
        </p:nvPicPr>
        <p:blipFill>
          <a:blip r:embed="rId5"/>
          <a:srcRect/>
          <a:stretch>
            <a:fillRect/>
          </a:stretch>
        </p:blipFill>
        <p:spPr bwMode="auto">
          <a:xfrm>
            <a:off x="8586788"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Rot="1" noChangeAspect="1" noMove="1" noResize="1" noEditPoints="1" noAdjustHandles="1" noChangeArrowheads="1"/>
          </p:cNvPicPr>
          <p:nvPr>
            <p:ph type="title"/>
          </p:nvPr>
        </p:nvPicPr>
        <p:blipFill>
          <a:blip r:embed="rId3"/>
          <a:srcRect/>
          <a:stretch>
            <a:fillRect/>
          </a:stretch>
        </p:blipFill>
        <p:spPr>
          <a:xfrm>
            <a:off x="463550" y="1335088"/>
            <a:ext cx="8143875" cy="1809750"/>
          </a:xfrm>
        </p:spPr>
      </p:pic>
      <p:sp>
        <p:nvSpPr>
          <p:cNvPr id="4" name="Прямоугольник 3"/>
          <p:cNvSpPr>
            <a:spLocks noChangeArrowheads="1"/>
          </p:cNvSpPr>
          <p:nvPr/>
        </p:nvSpPr>
        <p:spPr bwMode="auto">
          <a:xfrm>
            <a:off x="7902575" y="5688013"/>
            <a:ext cx="484188" cy="522287"/>
          </a:xfrm>
          <a:prstGeom prst="rect">
            <a:avLst/>
          </a:prstGeom>
          <a:noFill/>
          <a:ln w="9525">
            <a:noFill/>
            <a:miter lim="800000"/>
            <a:headEnd/>
            <a:tailEnd/>
          </a:ln>
        </p:spPr>
        <p:txBody>
          <a:bodyPr wrap="none">
            <a:spAutoFit/>
          </a:bodyPr>
          <a:lstStyle/>
          <a:p>
            <a:r>
              <a:rPr lang="ru-RU" sz="2800" b="1">
                <a:solidFill>
                  <a:srgbClr val="000000"/>
                </a:solidFill>
                <a:latin typeface="Times New Roman" pitchFamily="18" charset="0"/>
                <a:cs typeface="Times New Roman" pitchFamily="18" charset="0"/>
              </a:rPr>
              <a:t>-3</a:t>
            </a:r>
          </a:p>
        </p:txBody>
      </p:sp>
      <p:pic>
        <p:nvPicPr>
          <p:cNvPr id="151555" name="Picture 2"/>
          <p:cNvPicPr>
            <a:picLocks noChangeAspect="1" noChangeArrowheads="1"/>
          </p:cNvPicPr>
          <p:nvPr/>
        </p:nvPicPr>
        <p:blipFill>
          <a:blip r:embed="rId4"/>
          <a:srcRect/>
          <a:stretch>
            <a:fillRect/>
          </a:stretch>
        </p:blipFill>
        <p:spPr bwMode="auto">
          <a:xfrm>
            <a:off x="2987675" y="2852738"/>
            <a:ext cx="3071813" cy="2305050"/>
          </a:xfrm>
          <a:prstGeom prst="rect">
            <a:avLst/>
          </a:prstGeom>
          <a:noFill/>
          <a:ln w="9525">
            <a:noFill/>
            <a:miter lim="800000"/>
            <a:headEnd/>
            <a:tailEnd/>
          </a:ln>
        </p:spPr>
      </p:pic>
      <p:sp>
        <p:nvSpPr>
          <p:cNvPr id="151556" name="Прямоугольник 4"/>
          <p:cNvSpPr>
            <a:spLocks noChangeArrowheads="1"/>
          </p:cNvSpPr>
          <p:nvPr/>
        </p:nvSpPr>
        <p:spPr bwMode="auto">
          <a:xfrm>
            <a:off x="2124075" y="476250"/>
            <a:ext cx="5464175" cy="769938"/>
          </a:xfrm>
          <a:prstGeom prst="rect">
            <a:avLst/>
          </a:prstGeom>
          <a:noFill/>
          <a:ln w="9525">
            <a:noFill/>
            <a:miter lim="800000"/>
            <a:headEnd/>
            <a:tailEnd/>
          </a:ln>
        </p:spPr>
        <p:txBody>
          <a:bodyPr wrap="none">
            <a:spAutoFit/>
          </a:bodyPr>
          <a:lstStyle/>
          <a:p>
            <a:r>
              <a:rPr lang="ru-RU" sz="4400" b="1">
                <a:solidFill>
                  <a:srgbClr val="000000"/>
                </a:solidFill>
                <a:latin typeface="Times New Roman" pitchFamily="18" charset="0"/>
                <a:cs typeface="Times New Roman" pitchFamily="18" charset="0"/>
              </a:rPr>
              <a:t>Модуль «АЛГЕБРА»</a:t>
            </a:r>
            <a:endParaRPr lang="ru-RU" sz="4400">
              <a:solidFill>
                <a:srgbClr val="000000"/>
              </a:solidFill>
              <a:latin typeface="Times New Roman" pitchFamily="18" charset="0"/>
              <a:cs typeface="Times New Roman" pitchFamily="18" charset="0"/>
            </a:endParaRPr>
          </a:p>
        </p:txBody>
      </p:sp>
      <p:sp>
        <p:nvSpPr>
          <p:cNvPr id="151557" name="Прямоугольник 1"/>
          <p:cNvSpPr>
            <a:spLocks noChangeArrowheads="1"/>
          </p:cNvSpPr>
          <p:nvPr/>
        </p:nvSpPr>
        <p:spPr bwMode="auto">
          <a:xfrm>
            <a:off x="6376988" y="5656263"/>
            <a:ext cx="1550987"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 </a:t>
            </a:r>
            <a:endParaRPr lang="ru-RU">
              <a:solidFill>
                <a:srgbClr val="000000"/>
              </a:solidFill>
              <a:latin typeface="Constantia" pitchFamily="18" charset="0"/>
            </a:endParaRPr>
          </a:p>
        </p:txBody>
      </p:sp>
      <p:pic>
        <p:nvPicPr>
          <p:cNvPr id="151558" name="Picture 2">
            <a:hlinkClick r:id="rId5" action="ppaction://hlinksldjump"/>
          </p:cNvPr>
          <p:cNvPicPr>
            <a:picLocks noChangeAspect="1" noChangeArrowheads="1"/>
          </p:cNvPicPr>
          <p:nvPr/>
        </p:nvPicPr>
        <p:blipFill>
          <a:blip r:embed="rId6"/>
          <a:srcRect/>
          <a:stretch>
            <a:fillRect/>
          </a:stretch>
        </p:blipFill>
        <p:spPr bwMode="auto">
          <a:xfrm>
            <a:off x="8591550" y="6451600"/>
            <a:ext cx="552450" cy="406400"/>
          </a:xfrm>
          <a:prstGeom prst="rect">
            <a:avLst/>
          </a:prstGeom>
          <a:noFill/>
          <a:ln w="9525">
            <a:noFill/>
            <a:miter lim="800000"/>
            <a:headEnd/>
            <a:tailEnd/>
          </a:ln>
        </p:spPr>
      </p:pic>
      <p:sp>
        <p:nvSpPr>
          <p:cNvPr id="151559" name="Нижний колонтитул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Заголовок 3"/>
          <p:cNvSpPr>
            <a:spLocks noGrp="1"/>
          </p:cNvSpPr>
          <p:nvPr>
            <p:ph type="title"/>
          </p:nvPr>
        </p:nvSpPr>
        <p:spPr>
          <a:xfrm>
            <a:off x="468313" y="771525"/>
            <a:ext cx="8351837" cy="1073150"/>
          </a:xfrm>
        </p:spPr>
        <p:txBody>
          <a:bodyPr/>
          <a:lstStyle/>
          <a:p>
            <a:pPr indent="457200"/>
            <a:r>
              <a:rPr lang="ru-RU" sz="3200" b="1" smtClean="0">
                <a:solidFill>
                  <a:schemeClr val="tx1"/>
                </a:solidFill>
                <a:latin typeface="Times New Roman" pitchFamily="18" charset="0"/>
                <a:cs typeface="Times New Roman" pitchFamily="18" charset="0"/>
              </a:rPr>
              <a:t>24. Сколько всего осей симметрии имеет фигура, изображенная на рисунке?</a:t>
            </a:r>
          </a:p>
        </p:txBody>
      </p:sp>
      <p:pic>
        <p:nvPicPr>
          <p:cNvPr id="199682" name="Picture 2"/>
          <p:cNvPicPr>
            <a:picLocks noGrp="1" noChangeAspect="1" noChangeArrowheads="1"/>
          </p:cNvPicPr>
          <p:nvPr>
            <p:ph idx="1"/>
          </p:nvPr>
        </p:nvPicPr>
        <p:blipFill>
          <a:blip r:embed="rId3"/>
          <a:srcRect/>
          <a:stretch>
            <a:fillRect/>
          </a:stretch>
        </p:blipFill>
        <p:spPr>
          <a:xfrm>
            <a:off x="900113" y="2052638"/>
            <a:ext cx="2879725" cy="2916237"/>
          </a:xfrm>
        </p:spPr>
      </p:pic>
      <p:sp>
        <p:nvSpPr>
          <p:cNvPr id="199683"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2" name="Прямоугольник 1"/>
          <p:cNvSpPr>
            <a:spLocks noChangeArrowheads="1"/>
          </p:cNvSpPr>
          <p:nvPr/>
        </p:nvSpPr>
        <p:spPr bwMode="auto">
          <a:xfrm>
            <a:off x="7885113" y="5780088"/>
            <a:ext cx="388937"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6</a:t>
            </a:r>
            <a:endParaRPr lang="ru-RU" sz="3200">
              <a:solidFill>
                <a:srgbClr val="000000"/>
              </a:solidFill>
              <a:latin typeface="Times New Roman" pitchFamily="18" charset="0"/>
              <a:cs typeface="Times New Roman" pitchFamily="18" charset="0"/>
            </a:endParaRPr>
          </a:p>
        </p:txBody>
      </p:sp>
      <p:pic>
        <p:nvPicPr>
          <p:cNvPr id="199685" name="Picture 2"/>
          <p:cNvPicPr>
            <a:picLocks noChangeAspect="1" noChangeArrowheads="1"/>
          </p:cNvPicPr>
          <p:nvPr/>
        </p:nvPicPr>
        <p:blipFill>
          <a:blip r:embed="rId4"/>
          <a:srcRect/>
          <a:stretch>
            <a:fillRect/>
          </a:stretch>
        </p:blipFill>
        <p:spPr bwMode="auto">
          <a:xfrm>
            <a:off x="4573588" y="2097088"/>
            <a:ext cx="3992562" cy="2994025"/>
          </a:xfrm>
          <a:prstGeom prst="rect">
            <a:avLst/>
          </a:prstGeom>
          <a:noFill/>
          <a:ln w="9525">
            <a:noFill/>
            <a:miter lim="800000"/>
            <a:headEnd/>
            <a:tailEnd/>
          </a:ln>
        </p:spPr>
      </p:pic>
      <p:sp>
        <p:nvSpPr>
          <p:cNvPr id="6" name="Прямоугольник 5"/>
          <p:cNvSpPr/>
          <p:nvPr/>
        </p:nvSpPr>
        <p:spPr>
          <a:xfrm>
            <a:off x="6334125" y="5780088"/>
            <a:ext cx="1550988" cy="585787"/>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 </a:t>
            </a:r>
            <a:endParaRPr lang="ru-RU" dirty="0">
              <a:latin typeface="+mn-lt"/>
            </a:endParaRPr>
          </a:p>
        </p:txBody>
      </p:sp>
      <p:pic>
        <p:nvPicPr>
          <p:cNvPr id="199687" name="Picture 2">
            <a:hlinkClick r:id="rId5" action="ppaction://hlinksldjump"/>
          </p:cNvPr>
          <p:cNvPicPr>
            <a:picLocks noChangeAspect="1" noChangeArrowheads="1"/>
          </p:cNvPicPr>
          <p:nvPr/>
        </p:nvPicPr>
        <p:blipFill>
          <a:blip r:embed="rId6"/>
          <a:srcRect/>
          <a:stretch>
            <a:fillRect/>
          </a:stretch>
        </p:blipFill>
        <p:spPr bwMode="auto">
          <a:xfrm>
            <a:off x="8569325" y="6450013"/>
            <a:ext cx="574675"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Заголовок 3"/>
          <p:cNvSpPr>
            <a:spLocks noGrp="1"/>
          </p:cNvSpPr>
          <p:nvPr>
            <p:ph type="title"/>
          </p:nvPr>
        </p:nvSpPr>
        <p:spPr>
          <a:xfrm>
            <a:off x="395288" y="836613"/>
            <a:ext cx="8640762" cy="2447925"/>
          </a:xfrm>
        </p:spPr>
        <p:txBody>
          <a:bodyPr/>
          <a:lstStyle/>
          <a:p>
            <a:pPr indent="457200"/>
            <a:r>
              <a:rPr lang="ru-RU" sz="3200" b="1" smtClean="0">
                <a:solidFill>
                  <a:schemeClr val="tx1"/>
                </a:solidFill>
                <a:latin typeface="Times New Roman" pitchFamily="18" charset="0"/>
                <a:cs typeface="Times New Roman" pitchFamily="18" charset="0"/>
              </a:rPr>
              <a:t>25. На рисунке изображен колодец «журавль». Короткое плечо имеет длину 2 м, а длинное плечо – 4 м. На сколько метров опустится ведро, когда конец короткого плеча поднимется на 1,5 м? </a:t>
            </a:r>
          </a:p>
        </p:txBody>
      </p:sp>
      <p:pic>
        <p:nvPicPr>
          <p:cNvPr id="201730" name="Объект 4"/>
          <p:cNvPicPr>
            <a:picLocks noGrp="1"/>
          </p:cNvPicPr>
          <p:nvPr>
            <p:ph idx="1"/>
          </p:nvPr>
        </p:nvPicPr>
        <p:blipFill>
          <a:blip r:embed="rId2"/>
          <a:srcRect/>
          <a:stretch>
            <a:fillRect/>
          </a:stretch>
        </p:blipFill>
        <p:spPr>
          <a:xfrm>
            <a:off x="2627313" y="3284538"/>
            <a:ext cx="3816350" cy="2881312"/>
          </a:xfrm>
          <a:ln>
            <a:solidFill>
              <a:schemeClr val="tx1"/>
            </a:solidFill>
          </a:ln>
        </p:spPr>
      </p:pic>
      <p:sp>
        <p:nvSpPr>
          <p:cNvPr id="201731"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6" name="Прямоугольник 5"/>
          <p:cNvSpPr>
            <a:spLocks noChangeArrowheads="1"/>
          </p:cNvSpPr>
          <p:nvPr/>
        </p:nvSpPr>
        <p:spPr bwMode="auto">
          <a:xfrm>
            <a:off x="8097838" y="6051550"/>
            <a:ext cx="363537" cy="523875"/>
          </a:xfrm>
          <a:prstGeom prst="rect">
            <a:avLst/>
          </a:prstGeom>
          <a:noFill/>
          <a:ln w="9525">
            <a:noFill/>
            <a:miter lim="800000"/>
            <a:headEnd/>
            <a:tailEnd/>
          </a:ln>
        </p:spPr>
        <p:txBody>
          <a:bodyPr wrap="none">
            <a:spAutoFit/>
          </a:bodyPr>
          <a:lstStyle/>
          <a:p>
            <a:r>
              <a:rPr lang="ru-RU" sz="2800" b="1">
                <a:solidFill>
                  <a:srgbClr val="000000"/>
                </a:solidFill>
                <a:latin typeface="Times New Roman" pitchFamily="18" charset="0"/>
                <a:cs typeface="Times New Roman" pitchFamily="18" charset="0"/>
              </a:rPr>
              <a:t>3</a:t>
            </a:r>
            <a:endParaRPr lang="ru-RU" sz="2800">
              <a:solidFill>
                <a:srgbClr val="000000"/>
              </a:solidFill>
              <a:latin typeface="Times New Roman" pitchFamily="18" charset="0"/>
              <a:cs typeface="Times New Roman" pitchFamily="18" charset="0"/>
            </a:endParaRPr>
          </a:p>
        </p:txBody>
      </p:sp>
      <p:sp>
        <p:nvSpPr>
          <p:cNvPr id="3" name="Прямоугольник 2"/>
          <p:cNvSpPr/>
          <p:nvPr/>
        </p:nvSpPr>
        <p:spPr>
          <a:xfrm>
            <a:off x="6588125" y="6021388"/>
            <a:ext cx="1447800"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endParaRPr lang="ru-RU" dirty="0">
              <a:latin typeface="+mn-lt"/>
            </a:endParaRPr>
          </a:p>
        </p:txBody>
      </p:sp>
      <p:pic>
        <p:nvPicPr>
          <p:cNvPr id="201734" name="Picture 2">
            <a:hlinkClick r:id="rId3" action="ppaction://hlinksldjump"/>
          </p:cNvPr>
          <p:cNvPicPr>
            <a:picLocks noChangeAspect="1" noChangeArrowheads="1"/>
          </p:cNvPicPr>
          <p:nvPr/>
        </p:nvPicPr>
        <p:blipFill>
          <a:blip r:embed="rId4"/>
          <a:srcRect/>
          <a:stretch>
            <a:fillRect/>
          </a:stretch>
        </p:blipFill>
        <p:spPr bwMode="auto">
          <a:xfrm>
            <a:off x="8588375" y="6402388"/>
            <a:ext cx="554038"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Заголовок 2"/>
          <p:cNvSpPr>
            <a:spLocks noGrp="1"/>
          </p:cNvSpPr>
          <p:nvPr>
            <p:ph type="title"/>
          </p:nvPr>
        </p:nvSpPr>
        <p:spPr>
          <a:xfrm>
            <a:off x="179388" y="836613"/>
            <a:ext cx="8548687" cy="4752975"/>
          </a:xfrm>
        </p:spPr>
        <p:txBody>
          <a:bodyPr/>
          <a:lstStyle/>
          <a:p>
            <a:pPr indent="457200"/>
            <a:r>
              <a:rPr lang="ru-RU" sz="2600" b="1" smtClean="0">
                <a:solidFill>
                  <a:schemeClr val="tx1"/>
                </a:solidFill>
                <a:latin typeface="Times New Roman" pitchFamily="18" charset="0"/>
                <a:cs typeface="Times New Roman" pitchFamily="18" charset="0"/>
              </a:rPr>
              <a:t>26. Завуч школы подвел итоги контрольной работы по математике в 9-х классах. Результаты представлены на круговой диаграмме. Какое из утверждений относительно результатов контрольной работы НЕВЕРНО, если всего в школе 120 девятиклассников?</a:t>
            </a:r>
            <a:br>
              <a:rPr lang="ru-RU" sz="2600" b="1" smtClean="0">
                <a:solidFill>
                  <a:schemeClr val="tx1"/>
                </a:solidFill>
                <a:latin typeface="Times New Roman" pitchFamily="18" charset="0"/>
                <a:cs typeface="Times New Roman" pitchFamily="18" charset="0"/>
              </a:rPr>
            </a:br>
            <a:r>
              <a:rPr lang="ru-RU" sz="2600" b="1" smtClean="0">
                <a:solidFill>
                  <a:schemeClr val="tx1"/>
                </a:solidFill>
                <a:latin typeface="Times New Roman" pitchFamily="18" charset="0"/>
                <a:cs typeface="Times New Roman" pitchFamily="18" charset="0"/>
              </a:rPr>
              <a:t>1) Более половины учащихся получили отметку «3».</a:t>
            </a:r>
            <a:br>
              <a:rPr lang="ru-RU" sz="2600" b="1" smtClean="0">
                <a:solidFill>
                  <a:schemeClr val="tx1"/>
                </a:solidFill>
                <a:latin typeface="Times New Roman" pitchFamily="18" charset="0"/>
                <a:cs typeface="Times New Roman" pitchFamily="18" charset="0"/>
              </a:rPr>
            </a:br>
            <a:r>
              <a:rPr lang="ru-RU" sz="2600" b="1" smtClean="0">
                <a:solidFill>
                  <a:schemeClr val="tx1"/>
                </a:solidFill>
                <a:latin typeface="Times New Roman" pitchFamily="18" charset="0"/>
                <a:cs typeface="Times New Roman" pitchFamily="18" charset="0"/>
              </a:rPr>
              <a:t>2) Около четверти учащихся отсутствовали на контрольной работе или получили отметку «2».</a:t>
            </a:r>
            <a:br>
              <a:rPr lang="ru-RU" sz="2600" b="1" smtClean="0">
                <a:solidFill>
                  <a:schemeClr val="tx1"/>
                </a:solidFill>
                <a:latin typeface="Times New Roman" pitchFamily="18" charset="0"/>
                <a:cs typeface="Times New Roman" pitchFamily="18" charset="0"/>
              </a:rPr>
            </a:br>
            <a:r>
              <a:rPr lang="ru-RU" sz="2600" b="1" smtClean="0">
                <a:solidFill>
                  <a:schemeClr val="tx1"/>
                </a:solidFill>
                <a:latin typeface="Times New Roman" pitchFamily="18" charset="0"/>
                <a:cs typeface="Times New Roman" pitchFamily="18" charset="0"/>
              </a:rPr>
              <a:t>3) Отметку «4» или «5» получила </a:t>
            </a:r>
            <a:br>
              <a:rPr lang="ru-RU" sz="2600" b="1" smtClean="0">
                <a:solidFill>
                  <a:schemeClr val="tx1"/>
                </a:solidFill>
                <a:latin typeface="Times New Roman" pitchFamily="18" charset="0"/>
                <a:cs typeface="Times New Roman" pitchFamily="18" charset="0"/>
              </a:rPr>
            </a:br>
            <a:r>
              <a:rPr lang="ru-RU" sz="2600" b="1" smtClean="0">
                <a:solidFill>
                  <a:schemeClr val="tx1"/>
                </a:solidFill>
                <a:latin typeface="Times New Roman" pitchFamily="18" charset="0"/>
                <a:cs typeface="Times New Roman" pitchFamily="18" charset="0"/>
              </a:rPr>
              <a:t>примерно шестая часть учащихся.</a:t>
            </a:r>
            <a:br>
              <a:rPr lang="ru-RU" sz="2600" b="1" smtClean="0">
                <a:solidFill>
                  <a:schemeClr val="tx1"/>
                </a:solidFill>
                <a:latin typeface="Times New Roman" pitchFamily="18" charset="0"/>
                <a:cs typeface="Times New Roman" pitchFamily="18" charset="0"/>
              </a:rPr>
            </a:br>
            <a:r>
              <a:rPr lang="ru-RU" sz="2600" b="1" smtClean="0">
                <a:solidFill>
                  <a:schemeClr val="tx1"/>
                </a:solidFill>
                <a:latin typeface="Times New Roman" pitchFamily="18" charset="0"/>
                <a:cs typeface="Times New Roman" pitchFamily="18" charset="0"/>
              </a:rPr>
              <a:t>4)  Отметку «3», «4», «5» получили </a:t>
            </a:r>
            <a:br>
              <a:rPr lang="ru-RU" sz="2600" b="1" smtClean="0">
                <a:solidFill>
                  <a:schemeClr val="tx1"/>
                </a:solidFill>
                <a:latin typeface="Times New Roman" pitchFamily="18" charset="0"/>
                <a:cs typeface="Times New Roman" pitchFamily="18" charset="0"/>
              </a:rPr>
            </a:br>
            <a:r>
              <a:rPr lang="ru-RU" sz="2600" b="1" smtClean="0">
                <a:solidFill>
                  <a:schemeClr val="tx1"/>
                </a:solidFill>
                <a:latin typeface="Times New Roman" pitchFamily="18" charset="0"/>
                <a:cs typeface="Times New Roman" pitchFamily="18" charset="0"/>
              </a:rPr>
              <a:t>более 100 учащихся.</a:t>
            </a:r>
            <a:r>
              <a:rPr lang="ru-RU" sz="2600" b="1" smtClean="0">
                <a:solidFill>
                  <a:srgbClr val="000000"/>
                </a:solidFill>
                <a:latin typeface="Times New Roman" pitchFamily="18" charset="0"/>
                <a:cs typeface="Times New Roman" pitchFamily="18" charset="0"/>
              </a:rPr>
              <a:t>             </a:t>
            </a:r>
            <a:r>
              <a:rPr lang="ru-RU" sz="2400" b="1" smtClean="0">
                <a:solidFill>
                  <a:srgbClr val="000000"/>
                </a:solidFill>
              </a:rPr>
              <a:t>                 </a:t>
            </a:r>
            <a:r>
              <a:rPr lang="ru-RU" sz="2200" b="1" smtClean="0">
                <a:solidFill>
                  <a:srgbClr val="000000"/>
                </a:solidFill>
              </a:rPr>
              <a:t>                                                                               </a:t>
            </a:r>
            <a:endParaRPr lang="ru-RU" sz="2200" b="1" smtClean="0">
              <a:solidFill>
                <a:schemeClr val="tx1"/>
              </a:solidFill>
            </a:endParaRPr>
          </a:p>
        </p:txBody>
      </p:sp>
      <p:sp>
        <p:nvSpPr>
          <p:cNvPr id="202754" name="Нижний колонтитул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1801813" y="5670550"/>
            <a:ext cx="363537" cy="523875"/>
          </a:xfrm>
          <a:prstGeom prst="rect">
            <a:avLst/>
          </a:prstGeom>
          <a:noFill/>
          <a:ln w="9525">
            <a:noFill/>
            <a:miter lim="800000"/>
            <a:headEnd/>
            <a:tailEnd/>
          </a:ln>
        </p:spPr>
        <p:txBody>
          <a:bodyPr wrap="none">
            <a:spAutoFit/>
          </a:bodyPr>
          <a:lstStyle/>
          <a:p>
            <a:r>
              <a:rPr lang="ru-RU" sz="2800" b="1">
                <a:solidFill>
                  <a:srgbClr val="000000"/>
                </a:solidFill>
                <a:latin typeface="Times New Roman" pitchFamily="18" charset="0"/>
                <a:cs typeface="Times New Roman" pitchFamily="18" charset="0"/>
              </a:rPr>
              <a:t>4</a:t>
            </a:r>
            <a:endParaRPr lang="ru-RU" sz="2800">
              <a:solidFill>
                <a:srgbClr val="000000"/>
              </a:solidFill>
              <a:latin typeface="Times New Roman" pitchFamily="18" charset="0"/>
              <a:cs typeface="Times New Roman" pitchFamily="18" charset="0"/>
            </a:endParaRPr>
          </a:p>
        </p:txBody>
      </p:sp>
      <p:pic>
        <p:nvPicPr>
          <p:cNvPr id="202756" name="Picture 3"/>
          <p:cNvPicPr>
            <a:picLocks noChangeAspect="1" noChangeArrowheads="1"/>
          </p:cNvPicPr>
          <p:nvPr/>
        </p:nvPicPr>
        <p:blipFill>
          <a:blip r:embed="rId2"/>
          <a:srcRect/>
          <a:stretch>
            <a:fillRect/>
          </a:stretch>
        </p:blipFill>
        <p:spPr bwMode="auto">
          <a:xfrm>
            <a:off x="5508625" y="4044950"/>
            <a:ext cx="3455988" cy="2330450"/>
          </a:xfrm>
          <a:prstGeom prst="rect">
            <a:avLst/>
          </a:prstGeom>
          <a:noFill/>
          <a:ln w="9525">
            <a:solidFill>
              <a:schemeClr val="tx1"/>
            </a:solidFill>
            <a:miter lim="800000"/>
            <a:headEnd/>
            <a:tailEnd/>
          </a:ln>
        </p:spPr>
      </p:pic>
      <p:sp>
        <p:nvSpPr>
          <p:cNvPr id="202757" name="Прямоугольник 1"/>
          <p:cNvSpPr>
            <a:spLocks noChangeArrowheads="1"/>
          </p:cNvSpPr>
          <p:nvPr/>
        </p:nvSpPr>
        <p:spPr bwMode="auto">
          <a:xfrm>
            <a:off x="395288" y="5686425"/>
            <a:ext cx="1431925" cy="522288"/>
          </a:xfrm>
          <a:prstGeom prst="rect">
            <a:avLst/>
          </a:prstGeom>
          <a:noFill/>
          <a:ln w="9525">
            <a:noFill/>
            <a:miter lim="800000"/>
            <a:headEnd/>
            <a:tailEnd/>
          </a:ln>
        </p:spPr>
        <p:txBody>
          <a:bodyPr wrap="none">
            <a:spAutoFit/>
          </a:bodyPr>
          <a:lstStyle/>
          <a:p>
            <a:r>
              <a:rPr lang="ru-RU" sz="2800" b="1">
                <a:solidFill>
                  <a:srgbClr val="000000"/>
                </a:solidFill>
                <a:latin typeface="Constantia" pitchFamily="18" charset="0"/>
              </a:rPr>
              <a:t>Ответ: </a:t>
            </a:r>
            <a:endParaRPr lang="ru-RU" sz="2800">
              <a:solidFill>
                <a:srgbClr val="000000"/>
              </a:solidFill>
              <a:latin typeface="Constantia" pitchFamily="18" charset="0"/>
            </a:endParaRPr>
          </a:p>
        </p:txBody>
      </p:sp>
      <p:pic>
        <p:nvPicPr>
          <p:cNvPr id="202758" name="Picture 2">
            <a:hlinkClick r:id="rId3" action="ppaction://hlinksldjump"/>
          </p:cNvPr>
          <p:cNvPicPr>
            <a:picLocks noChangeAspect="1" noChangeArrowheads="1"/>
          </p:cNvPicPr>
          <p:nvPr/>
        </p:nvPicPr>
        <p:blipFill>
          <a:blip r:embed="rId4"/>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Заголовок 2"/>
          <p:cNvSpPr>
            <a:spLocks noGrp="1"/>
          </p:cNvSpPr>
          <p:nvPr>
            <p:ph type="title"/>
          </p:nvPr>
        </p:nvSpPr>
        <p:spPr>
          <a:xfrm>
            <a:off x="250825" y="765175"/>
            <a:ext cx="8642350" cy="2519363"/>
          </a:xfrm>
        </p:spPr>
        <p:txBody>
          <a:bodyPr/>
          <a:lstStyle/>
          <a:p>
            <a:pPr indent="457200"/>
            <a:r>
              <a:rPr lang="ru-RU" sz="3200" b="1" smtClean="0">
                <a:solidFill>
                  <a:schemeClr val="tx1"/>
                </a:solidFill>
                <a:latin typeface="Times New Roman" pitchFamily="18" charset="0"/>
                <a:cs typeface="Times New Roman" pitchFamily="18" charset="0"/>
              </a:rPr>
              <a:t>27. На тарелке лежат пирожки, одинаковые на вид: 4 с мясом, 8 с капустой и 3 с яблоками. Петя наугад выбирает один пирожок. Найдите вероятность того, что пирожок окажется с яблоками.</a:t>
            </a:r>
          </a:p>
        </p:txBody>
      </p:sp>
      <p:sp>
        <p:nvSpPr>
          <p:cNvPr id="203778"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7956550" y="5732463"/>
            <a:ext cx="696913"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0,2</a:t>
            </a:r>
            <a:endParaRPr lang="ru-RU" sz="3200">
              <a:solidFill>
                <a:srgbClr val="000000"/>
              </a:solidFill>
              <a:latin typeface="Times New Roman" pitchFamily="18" charset="0"/>
              <a:cs typeface="Times New Roman" pitchFamily="18" charset="0"/>
            </a:endParaRPr>
          </a:p>
        </p:txBody>
      </p:sp>
      <p:pic>
        <p:nvPicPr>
          <p:cNvPr id="203780" name="Picture 2"/>
          <p:cNvPicPr>
            <a:picLocks noChangeAspect="1" noChangeArrowheads="1"/>
          </p:cNvPicPr>
          <p:nvPr/>
        </p:nvPicPr>
        <p:blipFill>
          <a:blip r:embed="rId3"/>
          <a:srcRect/>
          <a:stretch>
            <a:fillRect/>
          </a:stretch>
        </p:blipFill>
        <p:spPr bwMode="auto">
          <a:xfrm>
            <a:off x="2700338" y="3213100"/>
            <a:ext cx="3816350" cy="2457450"/>
          </a:xfrm>
          <a:prstGeom prst="rect">
            <a:avLst/>
          </a:prstGeom>
          <a:noFill/>
          <a:ln w="9525">
            <a:noFill/>
            <a:miter lim="800000"/>
            <a:headEnd/>
            <a:tailEnd/>
          </a:ln>
        </p:spPr>
      </p:pic>
      <p:sp>
        <p:nvSpPr>
          <p:cNvPr id="6" name="Прямоугольник 5"/>
          <p:cNvSpPr/>
          <p:nvPr/>
        </p:nvSpPr>
        <p:spPr>
          <a:xfrm>
            <a:off x="5559425" y="5732463"/>
            <a:ext cx="2473325" cy="585787"/>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         Ответ</a:t>
            </a:r>
            <a:r>
              <a:rPr lang="ru-RU" sz="3200" b="1" dirty="0">
                <a:solidFill>
                  <a:prstClr val="black"/>
                </a:solidFill>
                <a:latin typeface="Times New Roman" pitchFamily="18" charset="0"/>
                <a:ea typeface="+mj-ea"/>
                <a:cs typeface="Times New Roman" pitchFamily="18" charset="0"/>
              </a:rPr>
              <a:t>: </a:t>
            </a:r>
            <a:endParaRPr lang="ru-RU" dirty="0">
              <a:latin typeface="+mn-lt"/>
            </a:endParaRPr>
          </a:p>
        </p:txBody>
      </p:sp>
      <p:pic>
        <p:nvPicPr>
          <p:cNvPr id="203782" name="Picture 2">
            <a:hlinkClick r:id="rId4" action="ppaction://hlinksldjump"/>
          </p:cNvPr>
          <p:cNvPicPr>
            <a:picLocks noChangeAspect="1" noChangeArrowheads="1"/>
          </p:cNvPicPr>
          <p:nvPr/>
        </p:nvPicPr>
        <p:blipFill>
          <a:blip r:embed="rId5"/>
          <a:srcRect/>
          <a:stretch>
            <a:fillRect/>
          </a:stretch>
        </p:blipFill>
        <p:spPr bwMode="auto">
          <a:xfrm>
            <a:off x="8589963" y="6437313"/>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noRot="1" noChangeAspect="1" noMove="1" noResize="1" noEditPoints="1" noAdjustHandles="1" noChangeArrowheads="1" noChangeShapeType="1" noTextEdit="1"/>
          </p:cNvSpPr>
          <p:nvPr>
            <p:ph type="title"/>
          </p:nvPr>
        </p:nvSpPr>
        <p:spPr>
          <a:xfrm>
            <a:off x="323528" y="764704"/>
            <a:ext cx="8658542" cy="2880320"/>
          </a:xfrm>
          <a:blipFill rotWithShape="1">
            <a:blip r:embed="rId3"/>
            <a:stretch>
              <a:fillRect l="-2817" t="-7822" r="-1056" b="-8034"/>
            </a:stretch>
          </a:blipFill>
        </p:spPr>
        <p:txBody>
          <a:bodyPr>
            <a:normAutofit/>
          </a:bodyPr>
          <a:lstStyle/>
          <a:p>
            <a:pPr fontAlgn="auto">
              <a:spcAft>
                <a:spcPts val="0"/>
              </a:spcAft>
              <a:defRPr/>
            </a:pPr>
            <a:r>
              <a:rPr lang="ru-RU">
                <a:noFill/>
              </a:rPr>
              <a:t> </a:t>
            </a:r>
          </a:p>
        </p:txBody>
      </p:sp>
      <p:sp>
        <p:nvSpPr>
          <p:cNvPr id="205826" name="Нижний колонтитул 1"/>
          <p:cNvSpPr>
            <a:spLocks noGrp="1"/>
          </p:cNvSpPr>
          <p:nvPr>
            <p:ph type="ftr" sz="quarter" idx="11"/>
          </p:nvPr>
        </p:nvSpPr>
        <p:spPr bwMode="auto">
          <a:xfrm>
            <a:off x="2627313" y="6308725"/>
            <a:ext cx="33528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45C75"/>
                </a:solidFill>
                <a:latin typeface="Times New Roman" pitchFamily="18" charset="0"/>
                <a:cs typeface="Times New Roman" pitchFamily="18" charset="0"/>
              </a:rPr>
              <a:t>Рулева Т.Г.</a:t>
            </a:r>
          </a:p>
        </p:txBody>
      </p:sp>
      <p:sp>
        <p:nvSpPr>
          <p:cNvPr id="5" name="Прямоугольник 4"/>
          <p:cNvSpPr>
            <a:spLocks noChangeArrowheads="1"/>
          </p:cNvSpPr>
          <p:nvPr/>
        </p:nvSpPr>
        <p:spPr bwMode="auto">
          <a:xfrm>
            <a:off x="7740650" y="5765800"/>
            <a:ext cx="903288"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2,25</a:t>
            </a:r>
            <a:endParaRPr lang="ru-RU" sz="3200">
              <a:solidFill>
                <a:srgbClr val="000000"/>
              </a:solidFill>
              <a:latin typeface="Times New Roman" pitchFamily="18" charset="0"/>
              <a:cs typeface="Times New Roman" pitchFamily="18" charset="0"/>
            </a:endParaRPr>
          </a:p>
        </p:txBody>
      </p:sp>
      <p:pic>
        <p:nvPicPr>
          <p:cNvPr id="205828" name="Picture 2"/>
          <p:cNvPicPr>
            <a:picLocks noChangeAspect="1" noChangeArrowheads="1"/>
          </p:cNvPicPr>
          <p:nvPr/>
        </p:nvPicPr>
        <p:blipFill>
          <a:blip r:embed="rId4"/>
          <a:srcRect/>
          <a:stretch>
            <a:fillRect/>
          </a:stretch>
        </p:blipFill>
        <p:spPr bwMode="auto">
          <a:xfrm>
            <a:off x="2987675" y="3663950"/>
            <a:ext cx="3146425" cy="2103438"/>
          </a:xfrm>
          <a:prstGeom prst="rect">
            <a:avLst/>
          </a:prstGeom>
          <a:noFill/>
          <a:ln w="9525">
            <a:noFill/>
            <a:miter lim="800000"/>
            <a:headEnd/>
            <a:tailEnd/>
          </a:ln>
        </p:spPr>
      </p:pic>
      <p:sp>
        <p:nvSpPr>
          <p:cNvPr id="6" name="Прямоугольник 5"/>
          <p:cNvSpPr/>
          <p:nvPr/>
        </p:nvSpPr>
        <p:spPr>
          <a:xfrm>
            <a:off x="6372225" y="5765800"/>
            <a:ext cx="1525588" cy="584200"/>
          </a:xfrm>
          <a:prstGeom prst="rect">
            <a:avLst/>
          </a:prstGeom>
        </p:spPr>
        <p:txBody>
          <a:bodyPr wrap="none">
            <a:spAutoFit/>
          </a:bodyPr>
          <a:lstStyle/>
          <a:p>
            <a:pPr fontAlgn="auto">
              <a:spcBef>
                <a:spcPts val="0"/>
              </a:spcBef>
              <a:spcAft>
                <a:spcPts val="0"/>
              </a:spcAft>
              <a:defRPr/>
            </a:pPr>
            <a:r>
              <a:rPr lang="ru-RU" sz="3200" b="1" dirty="0">
                <a:solidFill>
                  <a:prstClr val="black"/>
                </a:solidFill>
                <a:latin typeface="Times New Roman" pitchFamily="18" charset="0"/>
                <a:ea typeface="+mj-ea"/>
                <a:cs typeface="Times New Roman" pitchFamily="18" charset="0"/>
              </a:rPr>
              <a:t>Ответ</a:t>
            </a:r>
            <a:r>
              <a:rPr lang="ru-RU" sz="3200" b="1" dirty="0">
                <a:solidFill>
                  <a:prstClr val="black"/>
                </a:solidFill>
                <a:latin typeface="+mn-lt"/>
                <a:ea typeface="+mj-ea"/>
                <a:cs typeface="+mj-cs"/>
              </a:rPr>
              <a:t>: </a:t>
            </a:r>
            <a:endParaRPr lang="ru-RU" dirty="0">
              <a:latin typeface="+mn-lt"/>
            </a:endParaRPr>
          </a:p>
        </p:txBody>
      </p:sp>
      <p:pic>
        <p:nvPicPr>
          <p:cNvPr id="205830" name="Picture 2">
            <a:hlinkClick r:id="rId5" action="ppaction://hlinksldjump"/>
          </p:cNvPr>
          <p:cNvPicPr>
            <a:picLocks noChangeAspect="1" noChangeArrowheads="1"/>
          </p:cNvPicPr>
          <p:nvPr/>
        </p:nvPicPr>
        <p:blipFill>
          <a:blip r:embed="rId6"/>
          <a:srcRect/>
          <a:stretch>
            <a:fillRect/>
          </a:stretch>
        </p:blipFill>
        <p:spPr bwMode="auto">
          <a:xfrm>
            <a:off x="8589963" y="6446838"/>
            <a:ext cx="554037" cy="40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Заголовок 3"/>
          <p:cNvSpPr>
            <a:spLocks noGrp="1"/>
          </p:cNvSpPr>
          <p:nvPr>
            <p:ph type="title"/>
          </p:nvPr>
        </p:nvSpPr>
        <p:spPr>
          <a:xfrm>
            <a:off x="312738" y="276225"/>
            <a:ext cx="8640762" cy="903288"/>
          </a:xfrm>
        </p:spPr>
        <p:txBody>
          <a:bodyPr/>
          <a:lstStyle/>
          <a:p>
            <a:pPr algn="ctr"/>
            <a:r>
              <a:rPr lang="ru-RU" b="1" smtClean="0">
                <a:solidFill>
                  <a:schemeClr val="tx1"/>
                </a:solidFill>
                <a:latin typeface="Times New Roman" pitchFamily="18" charset="0"/>
                <a:cs typeface="Times New Roman" pitchFamily="18" charset="0"/>
              </a:rPr>
              <a:t>Карельская кухня</a:t>
            </a:r>
          </a:p>
        </p:txBody>
      </p:sp>
      <p:sp>
        <p:nvSpPr>
          <p:cNvPr id="3" name="Нижний колонтитул 2"/>
          <p:cNvSpPr>
            <a:spLocks noGrp="1"/>
          </p:cNvSpPr>
          <p:nvPr>
            <p:ph type="ftr" sz="quarter" idx="11"/>
          </p:nvPr>
        </p:nvSpPr>
        <p:spPr/>
        <p:txBody>
          <a:bodyPr/>
          <a:lstStyle/>
          <a:p>
            <a:pPr algn="ctr">
              <a:defRPr/>
            </a:pPr>
            <a:r>
              <a:rPr lang="ru-RU" dirty="0">
                <a:latin typeface="Times New Roman" pitchFamily="18" charset="0"/>
                <a:cs typeface="Times New Roman" pitchFamily="18" charset="0"/>
              </a:rPr>
              <a:t>Рулева Т.Г.</a:t>
            </a:r>
            <a:endParaRPr lang="ru-RU" dirty="0">
              <a:latin typeface="Times New Roman" pitchFamily="18" charset="0"/>
              <a:cs typeface="Times New Roman" pitchFamily="18" charset="0"/>
            </a:endParaRPr>
          </a:p>
        </p:txBody>
      </p:sp>
      <p:pic>
        <p:nvPicPr>
          <p:cNvPr id="207875" name="Picture 7"/>
          <p:cNvPicPr>
            <a:picLocks noChangeAspect="1" noChangeArrowheads="1"/>
          </p:cNvPicPr>
          <p:nvPr/>
        </p:nvPicPr>
        <p:blipFill>
          <a:blip r:embed="rId3"/>
          <a:srcRect/>
          <a:stretch>
            <a:fillRect/>
          </a:stretch>
        </p:blipFill>
        <p:spPr bwMode="auto">
          <a:xfrm>
            <a:off x="1228725" y="1341438"/>
            <a:ext cx="6624638" cy="5002212"/>
          </a:xfrm>
          <a:prstGeom prst="rect">
            <a:avLst/>
          </a:prstGeom>
          <a:noFill/>
          <a:ln w="9525">
            <a:noFill/>
            <a:miter lim="800000"/>
            <a:headEnd/>
            <a:tailEnd/>
          </a:ln>
        </p:spPr>
      </p:pic>
      <p:pic>
        <p:nvPicPr>
          <p:cNvPr id="207876" name="Picture 2">
            <a:hlinkClick r:id="rId4" action="ppaction://hlinksldjump"/>
          </p:cNvPr>
          <p:cNvPicPr>
            <a:picLocks noChangeAspect="1" noChangeArrowheads="1"/>
          </p:cNvPicPr>
          <p:nvPr/>
        </p:nvPicPr>
        <p:blipFill>
          <a:blip r:embed="rId5"/>
          <a:srcRect/>
          <a:stretch>
            <a:fillRect/>
          </a:stretch>
        </p:blipFill>
        <p:spPr bwMode="auto">
          <a:xfrm>
            <a:off x="8589963" y="6450013"/>
            <a:ext cx="554037" cy="407987"/>
          </a:xfrm>
          <a:prstGeom prst="rect">
            <a:avLst/>
          </a:prstGeom>
          <a:noFill/>
          <a:ln w="9525">
            <a:noFill/>
            <a:miter lim="800000"/>
            <a:headEnd/>
            <a:tailEnd/>
          </a:ln>
        </p:spPr>
      </p:pic>
    </p:spTree>
  </p:cSld>
  <p:clrMapOvr>
    <a:masterClrMapping/>
  </p:clrMapOvr>
  <p:transition spd="slow" advTm="59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Заголовок 3"/>
          <p:cNvSpPr>
            <a:spLocks noGrp="1"/>
          </p:cNvSpPr>
          <p:nvPr>
            <p:ph type="title"/>
          </p:nvPr>
        </p:nvSpPr>
        <p:spPr>
          <a:xfrm>
            <a:off x="468313" y="260350"/>
            <a:ext cx="8229600" cy="1003300"/>
          </a:xfrm>
        </p:spPr>
        <p:txBody>
          <a:bodyPr/>
          <a:lstStyle/>
          <a:p>
            <a:pPr algn="ctr"/>
            <a:r>
              <a:rPr lang="ru-RU" b="1" smtClean="0">
                <a:solidFill>
                  <a:schemeClr val="tx1"/>
                </a:solidFill>
                <a:latin typeface="Times New Roman" pitchFamily="18" charset="0"/>
                <a:cs typeface="Times New Roman" pitchFamily="18" charset="0"/>
              </a:rPr>
              <a:t>Моя Карелия</a:t>
            </a:r>
          </a:p>
        </p:txBody>
      </p:sp>
      <p:sp>
        <p:nvSpPr>
          <p:cNvPr id="2" name="Объект 1"/>
          <p:cNvSpPr>
            <a:spLocks noGrp="1"/>
          </p:cNvSpPr>
          <p:nvPr>
            <p:ph idx="1"/>
          </p:nvPr>
        </p:nvSpPr>
        <p:spPr>
          <a:xfrm>
            <a:off x="107950" y="1423988"/>
            <a:ext cx="9036050" cy="4929187"/>
          </a:xfrm>
        </p:spPr>
        <p:txBody>
          <a:bodyPr>
            <a:normAutofit fontScale="92500"/>
          </a:bodyPr>
          <a:lstStyle/>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Музей </a:t>
            </a:r>
            <a:r>
              <a:rPr lang="ru-RU" b="1" i="1" dirty="0">
                <a:solidFill>
                  <a:srgbClr val="073E87"/>
                </a:solidFill>
                <a:latin typeface="Times New Roman" pitchFamily="18" charset="0"/>
                <a:cs typeface="Times New Roman" pitchFamily="18" charset="0"/>
              </a:rPr>
              <a:t>«</a:t>
            </a:r>
            <a:r>
              <a:rPr lang="ru-RU" b="1" i="1" dirty="0" smtClean="0">
                <a:solidFill>
                  <a:srgbClr val="073E87"/>
                </a:solidFill>
                <a:latin typeface="Times New Roman" pitchFamily="18" charset="0"/>
                <a:cs typeface="Times New Roman" pitchFamily="18" charset="0"/>
              </a:rPr>
              <a:t>Кижи» (</a:t>
            </a:r>
            <a:r>
              <a:rPr lang="ru-RU" b="1" i="1" dirty="0" smtClean="0">
                <a:solidFill>
                  <a:srgbClr val="073E87"/>
                </a:solidFill>
                <a:latin typeface="Times New Roman" pitchFamily="18" charset="0"/>
                <a:cs typeface="Times New Roman" pitchFamily="18" charset="0"/>
                <a:hlinkClick r:id="rId2" action="ppaction://hlinksldjump"/>
              </a:rPr>
              <a:t>слайд 3</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Валаамский монастырь (</a:t>
            </a:r>
            <a:r>
              <a:rPr lang="ru-RU" b="1" i="1" dirty="0">
                <a:solidFill>
                  <a:srgbClr val="073E87"/>
                </a:solidFill>
                <a:latin typeface="Times New Roman" pitchFamily="18" charset="0"/>
                <a:cs typeface="Times New Roman" pitchFamily="18" charset="0"/>
                <a:hlinkClick r:id="rId3" action="ppaction://hlinksldjump"/>
              </a:rPr>
              <a:t>слайд </a:t>
            </a:r>
            <a:r>
              <a:rPr lang="ru-RU" b="1" i="1" dirty="0" smtClean="0">
                <a:solidFill>
                  <a:srgbClr val="073E87"/>
                </a:solidFill>
                <a:latin typeface="Times New Roman" pitchFamily="18" charset="0"/>
                <a:cs typeface="Times New Roman" pitchFamily="18" charset="0"/>
                <a:hlinkClick r:id="rId3" action="ppaction://hlinksldjump"/>
              </a:rPr>
              <a:t>4</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hlinkClick r:id="rId3" action="ppaction://hlinksldjump"/>
              </a:rPr>
              <a:t>      </a:t>
            </a:r>
            <a:r>
              <a:rPr lang="ru-RU" b="1" i="1" dirty="0" smtClean="0">
                <a:solidFill>
                  <a:srgbClr val="073E87"/>
                </a:solidFill>
                <a:latin typeface="Times New Roman" pitchFamily="18" charset="0"/>
                <a:cs typeface="Times New Roman" pitchFamily="18" charset="0"/>
              </a:rPr>
              <a:t>Водопад Кивач </a:t>
            </a:r>
            <a:r>
              <a:rPr lang="ru-RU" b="1" i="1" dirty="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hlinkClick r:id="rId4" action="ppaction://hlinksldjump"/>
              </a:rPr>
              <a:t>слайд </a:t>
            </a:r>
            <a:r>
              <a:rPr lang="ru-RU" b="1" i="1" dirty="0" smtClean="0">
                <a:solidFill>
                  <a:srgbClr val="073E87"/>
                </a:solidFill>
                <a:latin typeface="Times New Roman" pitchFamily="18" charset="0"/>
                <a:cs typeface="Times New Roman" pitchFamily="18" charset="0"/>
                <a:hlinkClick r:id="rId4" action="ppaction://hlinksldjump"/>
              </a:rPr>
              <a:t>5</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Горный </a:t>
            </a:r>
            <a:r>
              <a:rPr lang="ru-RU" b="1" i="1" dirty="0">
                <a:solidFill>
                  <a:srgbClr val="073E87"/>
                </a:solidFill>
                <a:latin typeface="Times New Roman" pitchFamily="18" charset="0"/>
                <a:cs typeface="Times New Roman" pitchFamily="18" charset="0"/>
              </a:rPr>
              <a:t>парк </a:t>
            </a:r>
            <a:r>
              <a:rPr lang="ru-RU" b="1" i="1" dirty="0" smtClean="0">
                <a:solidFill>
                  <a:srgbClr val="073E87"/>
                </a:solidFill>
                <a:latin typeface="Times New Roman" pitchFamily="18" charset="0"/>
                <a:cs typeface="Times New Roman" pitchFamily="18" charset="0"/>
              </a:rPr>
              <a:t>Рускеала </a:t>
            </a:r>
            <a:r>
              <a:rPr lang="ru-RU" b="1" i="1" dirty="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hlinkClick r:id="rId5" action="ppaction://hlinksldjump"/>
              </a:rPr>
              <a:t>слайд </a:t>
            </a:r>
            <a:r>
              <a:rPr lang="ru-RU" b="1" i="1" dirty="0" smtClean="0">
                <a:solidFill>
                  <a:srgbClr val="073E87"/>
                </a:solidFill>
                <a:latin typeface="Times New Roman" pitchFamily="18" charset="0"/>
                <a:cs typeface="Times New Roman" pitchFamily="18" charset="0"/>
                <a:hlinkClick r:id="rId5" action="ppaction://hlinksldjump"/>
              </a:rPr>
              <a:t>6</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Марциальные воды </a:t>
            </a:r>
            <a:r>
              <a:rPr lang="ru-RU" b="1" i="1" dirty="0">
                <a:solidFill>
                  <a:srgbClr val="073E87"/>
                </a:solidFill>
                <a:latin typeface="Times New Roman" pitchFamily="18" charset="0"/>
                <a:cs typeface="Times New Roman" pitchFamily="18" charset="0"/>
              </a:rPr>
              <a:t>(</a:t>
            </a:r>
            <a:r>
              <a:rPr lang="ru-RU" b="1" i="1" dirty="0" smtClean="0">
                <a:solidFill>
                  <a:srgbClr val="073E87"/>
                </a:solidFill>
                <a:latin typeface="Times New Roman" pitchFamily="18" charset="0"/>
                <a:cs typeface="Times New Roman" pitchFamily="18" charset="0"/>
                <a:hlinkClick r:id="rId6" action="ppaction://hlinksldjump"/>
              </a:rPr>
              <a:t>сл.7</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Заказник </a:t>
            </a:r>
            <a:r>
              <a:rPr lang="ru-RU" b="1" i="1" dirty="0">
                <a:solidFill>
                  <a:srgbClr val="073E87"/>
                </a:solidFill>
                <a:latin typeface="Times New Roman" pitchFamily="18" charset="0"/>
                <a:cs typeface="Times New Roman" pitchFamily="18" charset="0"/>
              </a:rPr>
              <a:t>карельской берёзы (</a:t>
            </a:r>
            <a:r>
              <a:rPr lang="ru-RU" b="1" i="1" dirty="0" smtClean="0">
                <a:solidFill>
                  <a:srgbClr val="073E87"/>
                </a:solidFill>
                <a:latin typeface="Times New Roman" pitchFamily="18" charset="0"/>
                <a:cs typeface="Times New Roman" pitchFamily="18" charset="0"/>
                <a:hlinkClick r:id="rId7" action="ppaction://hlinksldjump"/>
              </a:rPr>
              <a:t>сл.8</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Нацпарк Паанаярви </a:t>
            </a:r>
            <a:r>
              <a:rPr lang="ru-RU" b="1" i="1" dirty="0">
                <a:solidFill>
                  <a:srgbClr val="073E87"/>
                </a:solidFill>
                <a:latin typeface="Times New Roman" pitchFamily="18" charset="0"/>
                <a:cs typeface="Times New Roman" pitchFamily="18" charset="0"/>
              </a:rPr>
              <a:t>(</a:t>
            </a:r>
            <a:r>
              <a:rPr lang="ru-RU" b="1" i="1" dirty="0" smtClean="0">
                <a:solidFill>
                  <a:srgbClr val="073E87"/>
                </a:solidFill>
                <a:latin typeface="Times New Roman" pitchFamily="18" charset="0"/>
                <a:cs typeface="Times New Roman" pitchFamily="18" charset="0"/>
                <a:hlinkClick r:id="rId8" action="ppaction://hlinksldjump"/>
              </a:rPr>
              <a:t>сл.9</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Заповедник «Костомукшский» (</a:t>
            </a:r>
            <a:r>
              <a:rPr lang="ru-RU" b="1" i="1" dirty="0" smtClean="0">
                <a:solidFill>
                  <a:srgbClr val="073E87"/>
                </a:solidFill>
                <a:latin typeface="Times New Roman" pitchFamily="18" charset="0"/>
                <a:cs typeface="Times New Roman" pitchFamily="18" charset="0"/>
                <a:hlinkClick r:id="rId9" action="ppaction://hlinksldjump"/>
              </a:rPr>
              <a:t>сл.10</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Летний отдых в Карелии (</a:t>
            </a:r>
            <a:r>
              <a:rPr lang="ru-RU" b="1" i="1" dirty="0" smtClean="0">
                <a:solidFill>
                  <a:srgbClr val="073E87"/>
                </a:solidFill>
                <a:latin typeface="Times New Roman" pitchFamily="18" charset="0"/>
                <a:cs typeface="Times New Roman" pitchFamily="18" charset="0"/>
                <a:hlinkClick r:id="rId10" action="ppaction://hlinksldjump"/>
              </a:rPr>
              <a:t>слайд 12</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Растительный и животный мир Карелии (</a:t>
            </a:r>
            <a:r>
              <a:rPr lang="ru-RU" b="1" i="1" dirty="0" smtClean="0">
                <a:solidFill>
                  <a:srgbClr val="073E87"/>
                </a:solidFill>
                <a:latin typeface="Times New Roman" pitchFamily="18" charset="0"/>
                <a:cs typeface="Times New Roman" pitchFamily="18" charset="0"/>
                <a:hlinkClick r:id="rId11" action="ppaction://hlinksldjump"/>
              </a:rPr>
              <a:t>слайд 16</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Беломорско-Балтийский канал (</a:t>
            </a:r>
            <a:r>
              <a:rPr lang="ru-RU" b="1" i="1" dirty="0" smtClean="0">
                <a:solidFill>
                  <a:srgbClr val="073E87"/>
                </a:solidFill>
                <a:latin typeface="Times New Roman" pitchFamily="18" charset="0"/>
                <a:cs typeface="Times New Roman" pitchFamily="18" charset="0"/>
                <a:hlinkClick r:id="rId12" action="ppaction://hlinksldjump"/>
              </a:rPr>
              <a:t>слайд 17</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Церковь Успения Пресвятой Богородицы (</a:t>
            </a:r>
            <a:r>
              <a:rPr lang="ru-RU" b="1" i="1" dirty="0" smtClean="0">
                <a:solidFill>
                  <a:srgbClr val="073E87"/>
                </a:solidFill>
                <a:latin typeface="Times New Roman" pitchFamily="18" charset="0"/>
                <a:cs typeface="Times New Roman" pitchFamily="18" charset="0"/>
                <a:hlinkClick r:id="rId13" action="ppaction://hlinksldjump"/>
              </a:rPr>
              <a:t>слайд 18</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Ладожское и Онежское озера (</a:t>
            </a:r>
            <a:r>
              <a:rPr lang="ru-RU" b="1" i="1" dirty="0" smtClean="0">
                <a:solidFill>
                  <a:srgbClr val="073E87"/>
                </a:solidFill>
                <a:latin typeface="Times New Roman" pitchFamily="18" charset="0"/>
                <a:cs typeface="Times New Roman" pitchFamily="18" charset="0"/>
                <a:hlinkClick r:id="rId14" action="ppaction://hlinksldjump"/>
              </a:rPr>
              <a:t>слайд 19</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Ягоды</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hlinkClick r:id="rId15" action="ppaction://hlinksldjump"/>
              </a:rPr>
              <a:t>слайд 20 </a:t>
            </a:r>
            <a:r>
              <a:rPr lang="ru-RU" b="1" i="1" dirty="0" smtClean="0">
                <a:solidFill>
                  <a:srgbClr val="073E87"/>
                </a:solidFill>
                <a:latin typeface="Times New Roman" pitchFamily="18" charset="0"/>
                <a:cs typeface="Times New Roman" pitchFamily="18" charset="0"/>
              </a:rPr>
              <a:t>и </a:t>
            </a:r>
            <a:r>
              <a:rPr lang="ru-RU" b="1" i="1" dirty="0">
                <a:solidFill>
                  <a:srgbClr val="073E87"/>
                </a:solidFill>
                <a:latin typeface="Times New Roman" pitchFamily="18" charset="0"/>
                <a:cs typeface="Times New Roman" pitchFamily="18" charset="0"/>
                <a:hlinkClick r:id="rId15" action="ppaction://hlinksldjump"/>
              </a:rPr>
              <a:t>слайд </a:t>
            </a:r>
            <a:r>
              <a:rPr lang="ru-RU" b="1" i="1" dirty="0" smtClean="0">
                <a:solidFill>
                  <a:srgbClr val="073E87"/>
                </a:solidFill>
                <a:latin typeface="Times New Roman" pitchFamily="18" charset="0"/>
                <a:cs typeface="Times New Roman" pitchFamily="18" charset="0"/>
                <a:hlinkClick r:id="rId16" action="ppaction://hlinksldjump"/>
              </a:rPr>
              <a:t>21</a:t>
            </a:r>
            <a:r>
              <a:rPr lang="ru-RU" b="1" i="1" dirty="0" smtClean="0">
                <a:solidFill>
                  <a:srgbClr val="073E87"/>
                </a:solidFill>
                <a:latin typeface="Times New Roman" pitchFamily="18" charset="0"/>
                <a:cs typeface="Times New Roman" pitchFamily="18" charset="0"/>
              </a:rPr>
              <a:t>)  и грибы </a:t>
            </a:r>
            <a:r>
              <a:rPr lang="ru-RU" b="1" i="1" dirty="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hlinkClick r:id="rId17" action="ppaction://hlinksldjump"/>
              </a:rPr>
              <a:t>слайд </a:t>
            </a:r>
            <a:r>
              <a:rPr lang="ru-RU" b="1" i="1" dirty="0" smtClean="0">
                <a:solidFill>
                  <a:srgbClr val="073E87"/>
                </a:solidFill>
                <a:latin typeface="Times New Roman" pitchFamily="18" charset="0"/>
                <a:cs typeface="Times New Roman" pitchFamily="18" charset="0"/>
                <a:hlinkClick r:id="rId17" action="ppaction://hlinksldjump"/>
              </a:rPr>
              <a:t>22</a:t>
            </a:r>
            <a:r>
              <a:rPr lang="ru-RU" b="1" i="1" dirty="0" smtClean="0">
                <a:solidFill>
                  <a:srgbClr val="073E87"/>
                </a:solidFill>
                <a:latin typeface="Times New Roman" pitchFamily="18" charset="0"/>
                <a:cs typeface="Times New Roman" pitchFamily="18" charset="0"/>
              </a:rPr>
              <a:t>) Карелии </a:t>
            </a: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Зимний отдых в Карелии (</a:t>
            </a:r>
            <a:r>
              <a:rPr lang="ru-RU" b="1" i="1" dirty="0" smtClean="0">
                <a:solidFill>
                  <a:srgbClr val="073E87"/>
                </a:solidFill>
                <a:latin typeface="Times New Roman" pitchFamily="18" charset="0"/>
                <a:cs typeface="Times New Roman" pitchFamily="18" charset="0"/>
                <a:hlinkClick r:id="rId18" action="ppaction://hlinksldjump"/>
              </a:rPr>
              <a:t>слайд 23</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Петроглифы (</a:t>
            </a:r>
            <a:r>
              <a:rPr lang="ru-RU" b="1" i="1" dirty="0" smtClean="0">
                <a:solidFill>
                  <a:srgbClr val="073E87"/>
                </a:solidFill>
                <a:latin typeface="Times New Roman" pitchFamily="18" charset="0"/>
                <a:cs typeface="Times New Roman" pitchFamily="18" charset="0"/>
                <a:hlinkClick r:id="rId19" action="ppaction://hlinksldjump"/>
              </a:rPr>
              <a:t>слайд 29</a:t>
            </a:r>
            <a:r>
              <a:rPr lang="ru-RU" b="1" i="1" dirty="0" smtClean="0">
                <a:solidFill>
                  <a:srgbClr val="073E87"/>
                </a:solidFill>
                <a:latin typeface="Times New Roman" pitchFamily="18" charset="0"/>
                <a:cs typeface="Times New Roman" pitchFamily="18" charset="0"/>
              </a:rPr>
              <a:t>)</a:t>
            </a:r>
            <a:endParaRPr lang="ru-RU" b="1" i="1" dirty="0">
              <a:solidFill>
                <a:srgbClr val="073E87"/>
              </a:solidFill>
              <a:latin typeface="Times New Roman" pitchFamily="18" charset="0"/>
              <a:cs typeface="Times New Roman" pitchFamily="18" charset="0"/>
            </a:endParaRPr>
          </a:p>
          <a:p>
            <a:pPr marL="0" indent="0" algn="ctr" fontAlgn="auto">
              <a:spcBef>
                <a:spcPts val="0"/>
              </a:spcBef>
              <a:spcAft>
                <a:spcPts val="0"/>
              </a:spcAft>
              <a:buClr>
                <a:srgbClr val="31B6FD"/>
              </a:buClr>
              <a:buFont typeface="Wingdings 2"/>
              <a:buNone/>
              <a:defRPr/>
            </a:pPr>
            <a:r>
              <a:rPr lang="ru-RU" b="1" i="1" dirty="0" smtClean="0">
                <a:solidFill>
                  <a:srgbClr val="073E87"/>
                </a:solidFill>
                <a:latin typeface="Times New Roman" pitchFamily="18" charset="0"/>
                <a:cs typeface="Times New Roman" pitchFamily="18" charset="0"/>
              </a:rPr>
              <a:t>Соловецкие </a:t>
            </a:r>
            <a:r>
              <a:rPr lang="ru-RU" b="1" i="1" dirty="0">
                <a:solidFill>
                  <a:srgbClr val="073E87"/>
                </a:solidFill>
                <a:latin typeface="Times New Roman" pitchFamily="18" charset="0"/>
                <a:cs typeface="Times New Roman" pitchFamily="18" charset="0"/>
              </a:rPr>
              <a:t>острова (</a:t>
            </a:r>
            <a:r>
              <a:rPr lang="ru-RU" b="1" i="1" dirty="0">
                <a:solidFill>
                  <a:srgbClr val="073E87"/>
                </a:solidFill>
                <a:latin typeface="Times New Roman" pitchFamily="18" charset="0"/>
                <a:cs typeface="Times New Roman" pitchFamily="18" charset="0"/>
                <a:hlinkClick r:id="rId20" action="ppaction://hlinksldjump"/>
              </a:rPr>
              <a:t>слайд </a:t>
            </a:r>
            <a:r>
              <a:rPr lang="ru-RU" b="1" i="1" dirty="0" smtClean="0">
                <a:solidFill>
                  <a:srgbClr val="073E87"/>
                </a:solidFill>
                <a:latin typeface="Times New Roman" pitchFamily="18" charset="0"/>
                <a:cs typeface="Times New Roman" pitchFamily="18" charset="0"/>
                <a:hlinkClick r:id="rId20" action="ppaction://hlinksldjump"/>
              </a:rPr>
              <a:t>30</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Гусиные бега (</a:t>
            </a:r>
            <a:r>
              <a:rPr lang="ru-RU" b="1" i="1" dirty="0" smtClean="0">
                <a:solidFill>
                  <a:srgbClr val="073E87"/>
                </a:solidFill>
                <a:latin typeface="Times New Roman" pitchFamily="18" charset="0"/>
                <a:cs typeface="Times New Roman" pitchFamily="18" charset="0"/>
                <a:hlinkClick r:id="rId21" action="ppaction://hlinksldjump"/>
              </a:rPr>
              <a:t>слайд 33</a:t>
            </a:r>
            <a:r>
              <a:rPr lang="ru-RU" b="1" i="1" dirty="0" smtClean="0">
                <a:solidFill>
                  <a:srgbClr val="073E87"/>
                </a:solidFill>
                <a:latin typeface="Times New Roman" pitchFamily="18" charset="0"/>
                <a:cs typeface="Times New Roman" pitchFamily="18" charset="0"/>
              </a:rPr>
              <a:t>)</a:t>
            </a:r>
          </a:p>
          <a:p>
            <a:pPr marL="0" indent="0" algn="ctr" fontAlgn="auto">
              <a:spcBef>
                <a:spcPts val="0"/>
              </a:spcBef>
              <a:spcAft>
                <a:spcPts val="0"/>
              </a:spcAft>
              <a:buClr>
                <a:srgbClr val="31B6FD"/>
              </a:buClr>
              <a:buFont typeface="Wingdings 2"/>
              <a:buNone/>
              <a:defRPr/>
            </a:pPr>
            <a:r>
              <a:rPr lang="ru-RU" b="1" i="1" dirty="0">
                <a:solidFill>
                  <a:srgbClr val="073E87"/>
                </a:solidFill>
                <a:latin typeface="Times New Roman" pitchFamily="18" charset="0"/>
                <a:cs typeface="Times New Roman" pitchFamily="18" charset="0"/>
              </a:rPr>
              <a:t>Полезные </a:t>
            </a:r>
            <a:r>
              <a:rPr lang="ru-RU" b="1" i="1" dirty="0" smtClean="0">
                <a:solidFill>
                  <a:srgbClr val="073E87"/>
                </a:solidFill>
                <a:latin typeface="Times New Roman" pitchFamily="18" charset="0"/>
                <a:cs typeface="Times New Roman" pitchFamily="18" charset="0"/>
              </a:rPr>
              <a:t>ископаемые (</a:t>
            </a:r>
            <a:r>
              <a:rPr lang="ru-RU" b="1" i="1" dirty="0" smtClean="0">
                <a:solidFill>
                  <a:srgbClr val="073E87"/>
                </a:solidFill>
                <a:latin typeface="Times New Roman" pitchFamily="18" charset="0"/>
                <a:cs typeface="Times New Roman" pitchFamily="18" charset="0"/>
                <a:hlinkClick r:id="rId22" action="ppaction://hlinksldjump"/>
              </a:rPr>
              <a:t>слайд 34</a:t>
            </a:r>
            <a:r>
              <a:rPr lang="ru-RU" b="1" i="1" dirty="0" smtClean="0">
                <a:solidFill>
                  <a:srgbClr val="073E87"/>
                </a:solidFill>
                <a:latin typeface="Times New Roman" pitchFamily="18" charset="0"/>
                <a:cs typeface="Times New Roman" pitchFamily="18" charset="0"/>
              </a:rPr>
              <a:t>)</a:t>
            </a:r>
            <a:r>
              <a:rPr lang="ru-RU" b="1" i="1" dirty="0">
                <a:solidFill>
                  <a:srgbClr val="073E87"/>
                </a:solidFill>
                <a:latin typeface="Times New Roman" pitchFamily="18" charset="0"/>
                <a:cs typeface="Times New Roman" pitchFamily="18" charset="0"/>
              </a:rPr>
              <a:t> </a:t>
            </a:r>
            <a:r>
              <a:rPr lang="ru-RU" b="1" i="1" dirty="0" smtClean="0">
                <a:solidFill>
                  <a:srgbClr val="073E87"/>
                </a:solidFill>
                <a:latin typeface="Times New Roman" pitchFamily="18" charset="0"/>
                <a:cs typeface="Times New Roman" pitchFamily="18" charset="0"/>
              </a:rPr>
              <a:t>  Карельская кухня (</a:t>
            </a:r>
            <a:r>
              <a:rPr lang="ru-RU" b="1" i="1" dirty="0" smtClean="0">
                <a:solidFill>
                  <a:srgbClr val="073E87"/>
                </a:solidFill>
                <a:latin typeface="Times New Roman" pitchFamily="18" charset="0"/>
                <a:cs typeface="Times New Roman" pitchFamily="18" charset="0"/>
                <a:hlinkClick r:id="rId23" action="ppaction://hlinksldjump"/>
              </a:rPr>
              <a:t>слайд 35</a:t>
            </a:r>
            <a:r>
              <a:rPr lang="ru-RU" b="1" i="1" dirty="0" smtClean="0">
                <a:solidFill>
                  <a:srgbClr val="073E87"/>
                </a:solidFill>
                <a:latin typeface="Times New Roman" pitchFamily="18" charset="0"/>
                <a:cs typeface="Times New Roman" pitchFamily="18" charset="0"/>
              </a:rPr>
              <a:t>)</a:t>
            </a:r>
            <a:endParaRPr lang="ru-RU" b="1" i="1" dirty="0">
              <a:solidFill>
                <a:srgbClr val="073E87"/>
              </a:solidFill>
              <a:latin typeface="Times New Roman" pitchFamily="18" charset="0"/>
              <a:cs typeface="Times New Roman" pitchFamily="18" charset="0"/>
            </a:endParaRPr>
          </a:p>
          <a:p>
            <a:pPr marL="0" indent="0" algn="ctr" fontAlgn="auto">
              <a:spcBef>
                <a:spcPts val="0"/>
              </a:spcBef>
              <a:spcAft>
                <a:spcPts val="0"/>
              </a:spcAft>
              <a:buClr>
                <a:srgbClr val="31B6FD"/>
              </a:buClr>
              <a:buFont typeface="Wingdings 2"/>
              <a:buNone/>
              <a:defRPr/>
            </a:pPr>
            <a:endParaRPr lang="ru-RU" b="1" i="1" dirty="0">
              <a:solidFill>
                <a:srgbClr val="073E87"/>
              </a:solidFill>
              <a:latin typeface="Times New Roman" pitchFamily="18" charset="0"/>
              <a:cs typeface="Times New Roman" pitchFamily="18" charset="0"/>
            </a:endParaRPr>
          </a:p>
          <a:p>
            <a:pPr marL="0" indent="0" fontAlgn="auto">
              <a:spcAft>
                <a:spcPts val="0"/>
              </a:spcAft>
              <a:buClr>
                <a:srgbClr val="31B6FD"/>
              </a:buClr>
              <a:buFont typeface="Wingdings 2"/>
              <a:buNone/>
              <a:defRPr/>
            </a:pPr>
            <a:endParaRPr lang="ru-RU" b="1" i="1" dirty="0">
              <a:solidFill>
                <a:srgbClr val="073E87"/>
              </a:solidFill>
              <a:latin typeface="Times New Roman" pitchFamily="18" charset="0"/>
              <a:cs typeface="Times New Roman" pitchFamily="18" charset="0"/>
            </a:endParaRPr>
          </a:p>
          <a:p>
            <a:pPr marL="0" indent="0" fontAlgn="auto">
              <a:spcAft>
                <a:spcPts val="0"/>
              </a:spcAft>
              <a:buClr>
                <a:srgbClr val="31B6FD"/>
              </a:buClr>
              <a:buFont typeface="Wingdings 2"/>
              <a:buNone/>
              <a:defRPr/>
            </a:pPr>
            <a:endParaRPr lang="ru-RU" b="1" i="1" dirty="0">
              <a:solidFill>
                <a:srgbClr val="073E87"/>
              </a:solidFill>
              <a:latin typeface="Times New Roman" pitchFamily="18" charset="0"/>
              <a:cs typeface="Times New Roman" pitchFamily="18" charset="0"/>
            </a:endParaRPr>
          </a:p>
          <a:p>
            <a:pPr marL="0" indent="0" fontAlgn="auto">
              <a:spcAft>
                <a:spcPts val="0"/>
              </a:spcAft>
              <a:buClr>
                <a:srgbClr val="31B6FD"/>
              </a:buClr>
              <a:buFont typeface="Wingdings 2"/>
              <a:buNone/>
              <a:defRPr/>
            </a:pPr>
            <a:endParaRPr lang="ru-RU" b="1" i="1" dirty="0">
              <a:solidFill>
                <a:srgbClr val="073E87"/>
              </a:solidFill>
            </a:endParaRPr>
          </a:p>
          <a:p>
            <a:pPr marL="0" indent="0" fontAlgn="auto">
              <a:spcAft>
                <a:spcPts val="0"/>
              </a:spcAft>
              <a:buClr>
                <a:srgbClr val="31B6FD"/>
              </a:buClr>
              <a:buFont typeface="Wingdings 2"/>
              <a:buNone/>
              <a:defRPr/>
            </a:pPr>
            <a:endParaRPr lang="ru-RU" b="1" i="1" dirty="0">
              <a:solidFill>
                <a:srgbClr val="073E87"/>
              </a:solidFill>
            </a:endParaRPr>
          </a:p>
          <a:p>
            <a:pPr marL="0" indent="0" fontAlgn="auto">
              <a:spcAft>
                <a:spcPts val="0"/>
              </a:spcAft>
              <a:buClr>
                <a:srgbClr val="31B6FD"/>
              </a:buClr>
              <a:buFont typeface="Wingdings 2"/>
              <a:buNone/>
              <a:defRPr/>
            </a:pPr>
            <a:endParaRPr lang="ru-RU" b="1" i="1" dirty="0">
              <a:solidFill>
                <a:srgbClr val="073E87"/>
              </a:solidFill>
            </a:endParaRPr>
          </a:p>
          <a:p>
            <a:pPr marL="0" indent="0" fontAlgn="auto">
              <a:spcAft>
                <a:spcPts val="0"/>
              </a:spcAft>
              <a:buClr>
                <a:srgbClr val="31B6FD"/>
              </a:buClr>
              <a:buFont typeface="Wingdings 2"/>
              <a:buNone/>
              <a:defRPr/>
            </a:pPr>
            <a:endParaRPr lang="ru-RU" b="1" i="1" dirty="0">
              <a:solidFill>
                <a:srgbClr val="073E87"/>
              </a:solidFill>
            </a:endParaRPr>
          </a:p>
          <a:p>
            <a:pPr marL="0" indent="0" fontAlgn="auto">
              <a:spcAft>
                <a:spcPts val="0"/>
              </a:spcAft>
              <a:buClr>
                <a:srgbClr val="31B6FD"/>
              </a:buClr>
              <a:buFont typeface="Wingdings 2"/>
              <a:buNone/>
              <a:defRPr/>
            </a:pPr>
            <a:endParaRPr lang="ru-RU" b="1" i="1" dirty="0">
              <a:solidFill>
                <a:srgbClr val="073E87"/>
              </a:solidFill>
            </a:endParaRPr>
          </a:p>
          <a:p>
            <a:pPr marL="0" indent="0" fontAlgn="auto">
              <a:spcAft>
                <a:spcPts val="0"/>
              </a:spcAft>
              <a:buClr>
                <a:schemeClr val="accent3"/>
              </a:buClr>
              <a:buFont typeface="Wingdings 2"/>
              <a:buNone/>
              <a:defRPr/>
            </a:pPr>
            <a:endParaRPr lang="ru-RU" dirty="0"/>
          </a:p>
        </p:txBody>
      </p:sp>
      <p:sp>
        <p:nvSpPr>
          <p:cNvPr id="209923"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73E87"/>
                </a:solidFill>
                <a:latin typeface="Times New Roman" pitchFamily="18" charset="0"/>
                <a:cs typeface="Times New Roman" pitchFamily="18" charset="0"/>
              </a:rPr>
              <a:t>Рулева</a:t>
            </a:r>
            <a:r>
              <a:rPr lang="ru-RU">
                <a:solidFill>
                  <a:srgbClr val="073E87"/>
                </a:solidFill>
              </a:rPr>
              <a:t> Т.Г.</a:t>
            </a:r>
          </a:p>
        </p:txBody>
      </p:sp>
      <p:pic>
        <p:nvPicPr>
          <p:cNvPr id="209924" name="Picture 2">
            <a:hlinkClick r:id="rId24" action="ppaction://hlinksldjump"/>
          </p:cNvPr>
          <p:cNvPicPr>
            <a:picLocks noChangeAspect="1" noChangeArrowheads="1"/>
          </p:cNvPicPr>
          <p:nvPr/>
        </p:nvPicPr>
        <p:blipFill>
          <a:blip r:embed="rId25"/>
          <a:srcRect/>
          <a:stretch>
            <a:fillRect/>
          </a:stretch>
        </p:blipFill>
        <p:spPr bwMode="auto">
          <a:xfrm>
            <a:off x="8589963" y="6427788"/>
            <a:ext cx="554037" cy="43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913" y="549275"/>
            <a:ext cx="6335712" cy="563563"/>
          </a:xfrm>
        </p:spPr>
        <p:txBody>
          <a:bodyPr>
            <a:noAutofit/>
          </a:bodyPr>
          <a:lstStyle/>
          <a:p>
            <a:pPr algn="ctr" fontAlgn="auto">
              <a:spcBef>
                <a:spcPts val="0"/>
              </a:spcBef>
              <a:spcAft>
                <a:spcPts val="0"/>
              </a:spcAft>
              <a:defRPr/>
            </a:pPr>
            <a:r>
              <a:rPr lang="ru-RU" sz="4400" b="1" dirty="0">
                <a:solidFill>
                  <a:schemeClr val="tx1"/>
                </a:solidFill>
                <a:latin typeface="Times New Roman" pitchFamily="18" charset="0"/>
                <a:ea typeface="+mn-ea"/>
                <a:cs typeface="Times New Roman" pitchFamily="18" charset="0"/>
              </a:rPr>
              <a:t>Домашнее задание</a:t>
            </a:r>
            <a:r>
              <a:rPr lang="ru-RU" sz="4400" b="1" dirty="0" smtClean="0">
                <a:solidFill>
                  <a:schemeClr val="tx1"/>
                </a:solidFill>
                <a:latin typeface="Times New Roman" pitchFamily="18" charset="0"/>
                <a:ea typeface="+mn-ea"/>
                <a:cs typeface="Times New Roman" pitchFamily="18" charset="0"/>
              </a:rPr>
              <a:t>:</a:t>
            </a:r>
            <a:endParaRPr lang="ru-RU" sz="4400" dirty="0">
              <a:solidFill>
                <a:schemeClr val="tx1"/>
              </a:solidFill>
            </a:endParaRPr>
          </a:p>
        </p:txBody>
      </p:sp>
      <p:sp>
        <p:nvSpPr>
          <p:cNvPr id="3" name="Объект 2"/>
          <p:cNvSpPr>
            <a:spLocks noGrp="1" noRot="1" noChangeAspect="1" noMove="1" noResize="1" noEditPoints="1" noAdjustHandles="1" noChangeArrowheads="1" noChangeShapeType="1" noTextEdit="1"/>
          </p:cNvSpPr>
          <p:nvPr>
            <p:ph idx="1"/>
          </p:nvPr>
        </p:nvSpPr>
        <p:spPr>
          <a:xfrm>
            <a:off x="179512" y="1124744"/>
            <a:ext cx="8784976" cy="5247168"/>
          </a:xfrm>
          <a:blipFill rotWithShape="1">
            <a:blip r:embed="rId2"/>
            <a:stretch>
              <a:fillRect l="-1179" t="-1047" r="-1248" b="-581"/>
            </a:stretch>
          </a:blipFill>
        </p:spPr>
        <p:txBody>
          <a:bodyPr>
            <a:normAutofit/>
          </a:bodyPr>
          <a:lstStyle/>
          <a:p>
            <a:pPr marL="274320" indent="-274320" fontAlgn="auto">
              <a:spcAft>
                <a:spcPts val="0"/>
              </a:spcAft>
              <a:buClr>
                <a:schemeClr val="accent3"/>
              </a:buClr>
              <a:buFont typeface="Wingdings 2"/>
              <a:buChar char=""/>
              <a:defRPr/>
            </a:pPr>
            <a:r>
              <a:rPr lang="ru-RU">
                <a:noFill/>
              </a:rPr>
              <a:t> </a:t>
            </a:r>
          </a:p>
        </p:txBody>
      </p:sp>
      <p:sp>
        <p:nvSpPr>
          <p:cNvPr id="4" name="Нижний колонтитул 3"/>
          <p:cNvSpPr>
            <a:spLocks noGrp="1"/>
          </p:cNvSpPr>
          <p:nvPr>
            <p:ph type="ftr" sz="quarter" idx="11"/>
          </p:nvPr>
        </p:nvSpPr>
        <p:spPr/>
        <p:txBody>
          <a:bodyPr/>
          <a:lstStyle/>
          <a:p>
            <a:pPr algn="ctr">
              <a:defRPr/>
            </a:pPr>
            <a:r>
              <a:rPr lang="ru-RU" dirty="0"/>
              <a:t>Рулева Т.Г.</a:t>
            </a:r>
            <a:endParaRPr lang="ru-RU" dirty="0"/>
          </a:p>
        </p:txBody>
      </p:sp>
      <p:pic>
        <p:nvPicPr>
          <p:cNvPr id="210948" name="Picture 2">
            <a:hlinkClick r:id="rId3" action="ppaction://hlinksldjump"/>
          </p:cNvPr>
          <p:cNvPicPr>
            <a:picLocks noChangeAspect="1" noChangeArrowheads="1"/>
          </p:cNvPicPr>
          <p:nvPr/>
        </p:nvPicPr>
        <p:blipFill>
          <a:blip r:embed="rId4"/>
          <a:srcRect/>
          <a:stretch>
            <a:fillRect/>
          </a:stretch>
        </p:blipFill>
        <p:spPr bwMode="auto">
          <a:xfrm>
            <a:off x="8588375" y="6415088"/>
            <a:ext cx="554038" cy="43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Заголовок 2"/>
          <p:cNvSpPr>
            <a:spLocks noGrp="1"/>
          </p:cNvSpPr>
          <p:nvPr>
            <p:ph type="title"/>
          </p:nvPr>
        </p:nvSpPr>
        <p:spPr>
          <a:xfrm>
            <a:off x="250825" y="260350"/>
            <a:ext cx="8640763" cy="1152525"/>
          </a:xfrm>
        </p:spPr>
        <p:txBody>
          <a:bodyPr/>
          <a:lstStyle/>
          <a:p>
            <a:pPr algn="ctr"/>
            <a:r>
              <a:rPr lang="ru-RU" sz="4400" b="1" smtClean="0">
                <a:solidFill>
                  <a:schemeClr val="tx1"/>
                </a:solidFill>
                <a:latin typeface="Times New Roman" pitchFamily="18" charset="0"/>
                <a:cs typeface="Times New Roman" pitchFamily="18" charset="0"/>
              </a:rPr>
              <a:t>Спасибо всем за внимание!</a:t>
            </a:r>
          </a:p>
        </p:txBody>
      </p:sp>
      <p:sp>
        <p:nvSpPr>
          <p:cNvPr id="4" name="Нижний колонтитул 3"/>
          <p:cNvSpPr>
            <a:spLocks noGrp="1"/>
          </p:cNvSpPr>
          <p:nvPr>
            <p:ph type="ftr" sz="quarter" idx="11"/>
          </p:nvPr>
        </p:nvSpPr>
        <p:spPr/>
        <p:txBody>
          <a:bodyPr/>
          <a:lstStyle/>
          <a:p>
            <a:pPr algn="ctr">
              <a:defRPr/>
            </a:pPr>
            <a:r>
              <a:rPr lang="ru-RU" dirty="0">
                <a:latin typeface="Times New Roman" pitchFamily="18" charset="0"/>
                <a:cs typeface="Times New Roman" pitchFamily="18" charset="0"/>
              </a:rPr>
              <a:t>Рулева Т.Г.</a:t>
            </a:r>
            <a:endParaRPr lang="ru-RU" dirty="0">
              <a:latin typeface="Times New Roman" pitchFamily="18" charset="0"/>
              <a:cs typeface="Times New Roman" pitchFamily="18" charset="0"/>
            </a:endParaRPr>
          </a:p>
        </p:txBody>
      </p:sp>
      <p:pic>
        <p:nvPicPr>
          <p:cNvPr id="211971" name="Picture 2"/>
          <p:cNvPicPr>
            <a:picLocks noChangeAspect="1" noChangeArrowheads="1"/>
          </p:cNvPicPr>
          <p:nvPr/>
        </p:nvPicPr>
        <p:blipFill>
          <a:blip r:embed="rId3"/>
          <a:srcRect t="-2" r="742" b="18256"/>
          <a:stretch>
            <a:fillRect/>
          </a:stretch>
        </p:blipFill>
        <p:spPr bwMode="auto">
          <a:xfrm>
            <a:off x="1687513" y="1700213"/>
            <a:ext cx="5768975" cy="3690937"/>
          </a:xfrm>
          <a:prstGeom prst="rect">
            <a:avLst/>
          </a:prstGeom>
          <a:noFill/>
          <a:ln w="9525">
            <a:noFill/>
            <a:miter lim="800000"/>
            <a:headEnd/>
            <a:tailEnd/>
          </a:ln>
        </p:spPr>
      </p:pic>
      <p:pic>
        <p:nvPicPr>
          <p:cNvPr id="211972" name="Picture 2">
            <a:hlinkClick r:id="rId4" action="ppaction://hlinksldjump"/>
          </p:cNvPr>
          <p:cNvPicPr>
            <a:picLocks noChangeAspect="1" noChangeArrowheads="1"/>
          </p:cNvPicPr>
          <p:nvPr/>
        </p:nvPicPr>
        <p:blipFill>
          <a:blip r:embed="rId5"/>
          <a:srcRect/>
          <a:stretch>
            <a:fillRect/>
          </a:stretch>
        </p:blipFill>
        <p:spPr bwMode="auto">
          <a:xfrm>
            <a:off x="8556625" y="6430963"/>
            <a:ext cx="554038" cy="407987"/>
          </a:xfrm>
          <a:prstGeom prst="rect">
            <a:avLst/>
          </a:prstGeom>
          <a:noFill/>
          <a:ln w="9525">
            <a:noFill/>
            <a:miter lim="800000"/>
            <a:headEnd/>
            <a:tailEnd/>
          </a:ln>
        </p:spPr>
      </p:pic>
    </p:spTree>
  </p:cSld>
  <p:clrMapOvr>
    <a:masterClrMapping/>
  </p:clrMapOvr>
  <p:transition spd="slow" advTm="62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Заголовок 2"/>
          <p:cNvSpPr>
            <a:spLocks noGrp="1"/>
          </p:cNvSpPr>
          <p:nvPr>
            <p:ph type="title"/>
          </p:nvPr>
        </p:nvSpPr>
        <p:spPr>
          <a:xfrm>
            <a:off x="468313" y="549275"/>
            <a:ext cx="8351837" cy="2592388"/>
          </a:xfrm>
        </p:spPr>
        <p:txBody>
          <a:bodyPr/>
          <a:lstStyle/>
          <a:p>
            <a:pPr indent="457200"/>
            <a:r>
              <a:rPr lang="ru-RU" sz="3200" b="1" smtClean="0">
                <a:solidFill>
                  <a:schemeClr val="tx1"/>
                </a:solidFill>
                <a:latin typeface="Times New Roman" pitchFamily="18" charset="0"/>
                <a:cs typeface="Times New Roman" pitchFamily="18" charset="0"/>
              </a:rPr>
              <a:t>2. На координатной прямой отмечены числа </a:t>
            </a:r>
            <a:r>
              <a:rPr lang="en-US" sz="3200" b="1" smtClean="0">
                <a:solidFill>
                  <a:schemeClr val="tx1"/>
                </a:solidFill>
                <a:latin typeface="Times New Roman" pitchFamily="18" charset="0"/>
                <a:cs typeface="Times New Roman" pitchFamily="18" charset="0"/>
              </a:rPr>
              <a:t>a</a:t>
            </a:r>
            <a:r>
              <a:rPr lang="ru-RU" sz="3200" b="1" smtClean="0">
                <a:solidFill>
                  <a:schemeClr val="tx1"/>
                </a:solidFill>
                <a:latin typeface="Times New Roman" pitchFamily="18" charset="0"/>
                <a:cs typeface="Times New Roman" pitchFamily="18" charset="0"/>
              </a:rPr>
              <a:t> и</a:t>
            </a:r>
            <a:r>
              <a:rPr lang="en-US" sz="3200" b="1" smtClean="0">
                <a:solidFill>
                  <a:schemeClr val="tx1"/>
                </a:solidFill>
                <a:latin typeface="Times New Roman" pitchFamily="18" charset="0"/>
                <a:cs typeface="Times New Roman" pitchFamily="18" charset="0"/>
              </a:rPr>
              <a:t> b </a:t>
            </a:r>
            <a:r>
              <a:rPr lang="ru-RU" sz="3200" b="1" smtClean="0">
                <a:solidFill>
                  <a:schemeClr val="tx1"/>
                </a:solidFill>
                <a:latin typeface="Times New Roman" pitchFamily="18" charset="0"/>
                <a:cs typeface="Times New Roman" pitchFamily="18" charset="0"/>
              </a:rPr>
              <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Какое из следующих чисел наибольшее?                         </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1) </a:t>
            </a:r>
            <a:r>
              <a:rPr lang="en-US" sz="3200" b="1" smtClean="0">
                <a:solidFill>
                  <a:schemeClr val="tx1"/>
                </a:solidFill>
                <a:latin typeface="Times New Roman" pitchFamily="18" charset="0"/>
                <a:cs typeface="Times New Roman" pitchFamily="18" charset="0"/>
              </a:rPr>
              <a:t>a+b</a:t>
            </a:r>
            <a:r>
              <a:rPr lang="ru-RU" sz="3200" b="1" smtClean="0">
                <a:solidFill>
                  <a:schemeClr val="tx1"/>
                </a:solidFill>
                <a:latin typeface="Times New Roman" pitchFamily="18" charset="0"/>
                <a:cs typeface="Times New Roman" pitchFamily="18" charset="0"/>
              </a:rPr>
              <a:t>        </a:t>
            </a:r>
            <a:r>
              <a:rPr lang="en-US" sz="3200" b="1" smtClean="0">
                <a:solidFill>
                  <a:schemeClr val="tx1"/>
                </a:solidFill>
                <a:latin typeface="Times New Roman" pitchFamily="18" charset="0"/>
                <a:cs typeface="Times New Roman" pitchFamily="18" charset="0"/>
              </a:rPr>
              <a:t>2) –a</a:t>
            </a:r>
            <a:r>
              <a:rPr lang="ru-RU" sz="3200" b="1" smtClean="0">
                <a:solidFill>
                  <a:schemeClr val="tx1"/>
                </a:solidFill>
                <a:latin typeface="Times New Roman" pitchFamily="18" charset="0"/>
                <a:cs typeface="Times New Roman" pitchFamily="18" charset="0"/>
              </a:rPr>
              <a:t>          </a:t>
            </a:r>
            <a:r>
              <a:rPr lang="en-US" sz="3200" b="1" smtClean="0">
                <a:solidFill>
                  <a:schemeClr val="tx1"/>
                </a:solidFill>
                <a:latin typeface="Times New Roman" pitchFamily="18" charset="0"/>
                <a:cs typeface="Times New Roman" pitchFamily="18" charset="0"/>
              </a:rPr>
              <a:t>3) 2b</a:t>
            </a:r>
            <a:r>
              <a:rPr lang="ru-RU" sz="3200" b="1" smtClean="0">
                <a:solidFill>
                  <a:schemeClr val="tx1"/>
                </a:solidFill>
                <a:latin typeface="Times New Roman" pitchFamily="18" charset="0"/>
                <a:cs typeface="Times New Roman" pitchFamily="18" charset="0"/>
              </a:rPr>
              <a:t>          </a:t>
            </a:r>
            <a:r>
              <a:rPr lang="en-US" sz="3200" b="1" smtClean="0">
                <a:solidFill>
                  <a:schemeClr val="tx1"/>
                </a:solidFill>
                <a:latin typeface="Times New Roman" pitchFamily="18" charset="0"/>
                <a:cs typeface="Times New Roman" pitchFamily="18" charset="0"/>
              </a:rPr>
              <a:t>4) a-b</a:t>
            </a:r>
            <a:r>
              <a:rPr lang="ru-RU" sz="3200" b="1" smtClean="0">
                <a:solidFill>
                  <a:schemeClr val="tx1"/>
                </a:solidFill>
                <a:latin typeface="Times New Roman" pitchFamily="18" charset="0"/>
                <a:cs typeface="Times New Roman" pitchFamily="18" charset="0"/>
              </a:rPr>
              <a:t>.</a:t>
            </a:r>
          </a:p>
        </p:txBody>
      </p:sp>
      <p:sp>
        <p:nvSpPr>
          <p:cNvPr id="4" name="Прямоугольник 3"/>
          <p:cNvSpPr>
            <a:spLocks noChangeArrowheads="1"/>
          </p:cNvSpPr>
          <p:nvPr/>
        </p:nvSpPr>
        <p:spPr bwMode="auto">
          <a:xfrm>
            <a:off x="7985125" y="5638800"/>
            <a:ext cx="527050" cy="585788"/>
          </a:xfrm>
          <a:prstGeom prst="rect">
            <a:avLst/>
          </a:prstGeom>
          <a:noFill/>
          <a:ln w="9525">
            <a:noFill/>
            <a:miter lim="800000"/>
            <a:headEnd/>
            <a:tailEnd/>
          </a:ln>
        </p:spPr>
        <p:txBody>
          <a:bodyPr wrap="none">
            <a:spAutoFit/>
          </a:bodyPr>
          <a:lstStyle/>
          <a:p>
            <a:r>
              <a:rPr lang="en-US" sz="3200" b="1">
                <a:solidFill>
                  <a:srgbClr val="000000"/>
                </a:solidFill>
                <a:latin typeface="Times New Roman" pitchFamily="18" charset="0"/>
                <a:cs typeface="Times New Roman" pitchFamily="18" charset="0"/>
              </a:rPr>
              <a:t>2)</a:t>
            </a:r>
            <a:endParaRPr lang="ru-RU" sz="3200" b="1">
              <a:solidFill>
                <a:srgbClr val="000000"/>
              </a:solidFill>
              <a:latin typeface="Times New Roman" pitchFamily="18" charset="0"/>
              <a:cs typeface="Times New Roman" pitchFamily="18" charset="0"/>
            </a:endParaRPr>
          </a:p>
        </p:txBody>
      </p:sp>
      <p:pic>
        <p:nvPicPr>
          <p:cNvPr id="153603" name="Picture 2"/>
          <p:cNvPicPr>
            <a:picLocks noChangeAspect="1" noChangeArrowheads="1"/>
          </p:cNvPicPr>
          <p:nvPr/>
        </p:nvPicPr>
        <p:blipFill>
          <a:blip r:embed="rId3"/>
          <a:srcRect/>
          <a:stretch>
            <a:fillRect/>
          </a:stretch>
        </p:blipFill>
        <p:spPr bwMode="auto">
          <a:xfrm>
            <a:off x="3011488" y="3208338"/>
            <a:ext cx="3025775" cy="2430462"/>
          </a:xfrm>
          <a:prstGeom prst="rect">
            <a:avLst/>
          </a:prstGeom>
          <a:noFill/>
          <a:ln w="9525">
            <a:solidFill>
              <a:schemeClr val="tx1"/>
            </a:solidFill>
            <a:miter lim="800000"/>
            <a:headEnd/>
            <a:tailEnd/>
          </a:ln>
        </p:spPr>
      </p:pic>
      <p:pic>
        <p:nvPicPr>
          <p:cNvPr id="153604" name="Picture 2"/>
          <p:cNvPicPr>
            <a:picLocks noChangeAspect="1" noChangeArrowheads="1"/>
          </p:cNvPicPr>
          <p:nvPr/>
        </p:nvPicPr>
        <p:blipFill>
          <a:blip r:embed="rId4"/>
          <a:srcRect/>
          <a:stretch>
            <a:fillRect/>
          </a:stretch>
        </p:blipFill>
        <p:spPr bwMode="auto">
          <a:xfrm>
            <a:off x="3657600" y="1341438"/>
            <a:ext cx="4456113" cy="646112"/>
          </a:xfrm>
          <a:prstGeom prst="rect">
            <a:avLst/>
          </a:prstGeom>
          <a:noFill/>
          <a:ln w="9525">
            <a:noFill/>
            <a:miter lim="800000"/>
            <a:headEnd/>
            <a:tailEnd/>
          </a:ln>
        </p:spPr>
      </p:pic>
      <p:sp>
        <p:nvSpPr>
          <p:cNvPr id="153605" name="Прямоугольник 1"/>
          <p:cNvSpPr>
            <a:spLocks noChangeArrowheads="1"/>
          </p:cNvSpPr>
          <p:nvPr/>
        </p:nvSpPr>
        <p:spPr bwMode="auto">
          <a:xfrm>
            <a:off x="6537325" y="5659438"/>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53606" name="Picture 2">
            <a:hlinkClick r:id="rId5" action="ppaction://hlinksldjump"/>
          </p:cNvPr>
          <p:cNvPicPr>
            <a:picLocks noChangeAspect="1" noChangeArrowheads="1"/>
          </p:cNvPicPr>
          <p:nvPr/>
        </p:nvPicPr>
        <p:blipFill>
          <a:blip r:embed="rId6"/>
          <a:srcRect/>
          <a:stretch>
            <a:fillRect/>
          </a:stretch>
        </p:blipFill>
        <p:spPr bwMode="auto">
          <a:xfrm>
            <a:off x="8589963" y="6442075"/>
            <a:ext cx="554037" cy="407988"/>
          </a:xfrm>
          <a:prstGeom prst="rect">
            <a:avLst/>
          </a:prstGeom>
          <a:noFill/>
          <a:ln w="9525">
            <a:noFill/>
            <a:miter lim="800000"/>
            <a:headEnd/>
            <a:tailEnd/>
          </a:ln>
        </p:spPr>
      </p:pic>
      <p:sp>
        <p:nvSpPr>
          <p:cNvPr id="153607"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noRot="1" noChangeAspect="1" noMove="1" noResize="1" noEditPoints="1" noAdjustHandles="1" noChangeArrowheads="1" noChangeShapeType="1" noTextEdit="1"/>
          </p:cNvSpPr>
          <p:nvPr>
            <p:ph type="title"/>
          </p:nvPr>
        </p:nvSpPr>
        <p:spPr>
          <a:xfrm>
            <a:off x="1046546" y="692696"/>
            <a:ext cx="7488832" cy="2736304"/>
          </a:xfrm>
          <a:blipFill rotWithShape="1">
            <a:blip r:embed="rId3"/>
            <a:stretch>
              <a:fillRect t="-6013" r="-54560" b="-6682"/>
            </a:stretch>
          </a:blipFill>
        </p:spPr>
        <p:txBody>
          <a:bodyPr>
            <a:normAutofit/>
          </a:bodyPr>
          <a:lstStyle/>
          <a:p>
            <a:pPr fontAlgn="auto">
              <a:spcAft>
                <a:spcPts val="0"/>
              </a:spcAft>
              <a:defRPr/>
            </a:pPr>
            <a:r>
              <a:rPr lang="ru-RU">
                <a:noFill/>
              </a:rPr>
              <a:t> </a:t>
            </a:r>
          </a:p>
        </p:txBody>
      </p:sp>
      <p:sp>
        <p:nvSpPr>
          <p:cNvPr id="4" name="Прямоугольник 3"/>
          <p:cNvSpPr>
            <a:spLocks noChangeArrowheads="1"/>
          </p:cNvSpPr>
          <p:nvPr/>
        </p:nvSpPr>
        <p:spPr bwMode="auto">
          <a:xfrm>
            <a:off x="8004175" y="5783263"/>
            <a:ext cx="525463"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ea typeface="Calibri" pitchFamily="34" charset="0"/>
                <a:cs typeface="Times New Roman" pitchFamily="18" charset="0"/>
              </a:rPr>
              <a:t>1)</a:t>
            </a:r>
          </a:p>
        </p:txBody>
      </p:sp>
      <p:pic>
        <p:nvPicPr>
          <p:cNvPr id="155651" name="Picture 2"/>
          <p:cNvPicPr>
            <a:picLocks noChangeAspect="1" noChangeArrowheads="1"/>
          </p:cNvPicPr>
          <p:nvPr/>
        </p:nvPicPr>
        <p:blipFill>
          <a:blip r:embed="rId4"/>
          <a:srcRect/>
          <a:stretch>
            <a:fillRect/>
          </a:stretch>
        </p:blipFill>
        <p:spPr bwMode="auto">
          <a:xfrm>
            <a:off x="2916238" y="3429000"/>
            <a:ext cx="3127375" cy="2087563"/>
          </a:xfrm>
          <a:prstGeom prst="rect">
            <a:avLst/>
          </a:prstGeom>
          <a:noFill/>
          <a:ln w="9525">
            <a:noFill/>
            <a:miter lim="800000"/>
            <a:headEnd/>
            <a:tailEnd/>
          </a:ln>
        </p:spPr>
      </p:pic>
      <p:sp>
        <p:nvSpPr>
          <p:cNvPr id="155652" name="Прямоугольник 1"/>
          <p:cNvSpPr>
            <a:spLocks noChangeArrowheads="1"/>
          </p:cNvSpPr>
          <p:nvPr/>
        </p:nvSpPr>
        <p:spPr bwMode="auto">
          <a:xfrm>
            <a:off x="6554788" y="5813425"/>
            <a:ext cx="1449387" cy="585788"/>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55653" name="Picture 2">
            <a:hlinkClick r:id="rId5" action="ppaction://hlinksldjump"/>
          </p:cNvPr>
          <p:cNvPicPr>
            <a:picLocks noChangeAspect="1" noChangeArrowheads="1"/>
          </p:cNvPicPr>
          <p:nvPr/>
        </p:nvPicPr>
        <p:blipFill>
          <a:blip r:embed="rId6"/>
          <a:srcRect/>
          <a:stretch>
            <a:fillRect/>
          </a:stretch>
        </p:blipFill>
        <p:spPr bwMode="auto">
          <a:xfrm>
            <a:off x="8589963" y="6450013"/>
            <a:ext cx="554037" cy="407987"/>
          </a:xfrm>
          <a:prstGeom prst="rect">
            <a:avLst/>
          </a:prstGeom>
          <a:noFill/>
          <a:ln w="9525">
            <a:noFill/>
            <a:miter lim="800000"/>
            <a:headEnd/>
            <a:tailEnd/>
          </a:ln>
        </p:spPr>
      </p:pic>
      <p:sp>
        <p:nvSpPr>
          <p:cNvPr id="155654"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Заголовок 2"/>
          <p:cNvSpPr>
            <a:spLocks noGrp="1"/>
          </p:cNvSpPr>
          <p:nvPr>
            <p:ph type="title"/>
          </p:nvPr>
        </p:nvSpPr>
        <p:spPr>
          <a:xfrm>
            <a:off x="827088" y="836613"/>
            <a:ext cx="7777162" cy="792162"/>
          </a:xfrm>
        </p:spPr>
        <p:txBody>
          <a:bodyPr/>
          <a:lstStyle/>
          <a:p>
            <a:r>
              <a:rPr lang="ru-RU" sz="3200" b="1" smtClean="0">
                <a:solidFill>
                  <a:schemeClr val="tx1"/>
                </a:solidFill>
                <a:latin typeface="Times New Roman" pitchFamily="18" charset="0"/>
                <a:cs typeface="Times New Roman" pitchFamily="18" charset="0"/>
              </a:rPr>
              <a:t>4. Найти корни уравнения х</a:t>
            </a:r>
            <a:r>
              <a:rPr lang="ru-RU" sz="3200" b="1" baseline="30000" smtClean="0">
                <a:solidFill>
                  <a:schemeClr val="tx1"/>
                </a:solidFill>
                <a:latin typeface="Times New Roman" pitchFamily="18" charset="0"/>
                <a:cs typeface="Times New Roman" pitchFamily="18" charset="0"/>
              </a:rPr>
              <a:t>2 </a:t>
            </a:r>
            <a:r>
              <a:rPr lang="ru-RU" sz="3200" b="1" smtClean="0">
                <a:solidFill>
                  <a:schemeClr val="tx1"/>
                </a:solidFill>
                <a:latin typeface="Times New Roman" pitchFamily="18" charset="0"/>
                <a:cs typeface="Times New Roman" pitchFamily="18" charset="0"/>
              </a:rPr>
              <a:t>+ 7х – 18=0.                                                                </a:t>
            </a:r>
          </a:p>
        </p:txBody>
      </p:sp>
      <p:sp>
        <p:nvSpPr>
          <p:cNvPr id="4" name="Прямоугольник 3"/>
          <p:cNvSpPr>
            <a:spLocks noChangeArrowheads="1"/>
          </p:cNvSpPr>
          <p:nvPr/>
        </p:nvSpPr>
        <p:spPr bwMode="auto">
          <a:xfrm>
            <a:off x="7740650" y="5513388"/>
            <a:ext cx="969963"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-9;2 </a:t>
            </a:r>
          </a:p>
        </p:txBody>
      </p:sp>
      <p:pic>
        <p:nvPicPr>
          <p:cNvPr id="157699" name="Picture 2"/>
          <p:cNvPicPr>
            <a:picLocks noChangeAspect="1" noChangeArrowheads="1"/>
          </p:cNvPicPr>
          <p:nvPr/>
        </p:nvPicPr>
        <p:blipFill>
          <a:blip r:embed="rId3"/>
          <a:srcRect/>
          <a:stretch>
            <a:fillRect/>
          </a:stretch>
        </p:blipFill>
        <p:spPr bwMode="auto">
          <a:xfrm>
            <a:off x="2916238" y="1844675"/>
            <a:ext cx="3217862" cy="2447925"/>
          </a:xfrm>
          <a:prstGeom prst="rect">
            <a:avLst/>
          </a:prstGeom>
          <a:noFill/>
          <a:ln w="9525">
            <a:noFill/>
            <a:miter lim="800000"/>
            <a:headEnd/>
            <a:tailEnd/>
          </a:ln>
        </p:spPr>
      </p:pic>
      <p:sp>
        <p:nvSpPr>
          <p:cNvPr id="157700" name="Прямоугольник 4"/>
          <p:cNvSpPr>
            <a:spLocks noChangeArrowheads="1"/>
          </p:cNvSpPr>
          <p:nvPr/>
        </p:nvSpPr>
        <p:spPr bwMode="auto">
          <a:xfrm>
            <a:off x="6253163" y="5513388"/>
            <a:ext cx="1447800"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57701" name="Picture 2">
            <a:hlinkClick r:id="rId4" action="ppaction://hlinksldjump"/>
          </p:cNvPr>
          <p:cNvPicPr>
            <a:picLocks noChangeAspect="1" noChangeArrowheads="1"/>
          </p:cNvPicPr>
          <p:nvPr/>
        </p:nvPicPr>
        <p:blipFill>
          <a:blip r:embed="rId5"/>
          <a:srcRect/>
          <a:stretch>
            <a:fillRect/>
          </a:stretch>
        </p:blipFill>
        <p:spPr bwMode="auto">
          <a:xfrm>
            <a:off x="8589963" y="6450013"/>
            <a:ext cx="554037" cy="407987"/>
          </a:xfrm>
          <a:prstGeom prst="rect">
            <a:avLst/>
          </a:prstGeom>
          <a:noFill/>
          <a:ln w="9525">
            <a:noFill/>
            <a:miter lim="800000"/>
            <a:headEnd/>
            <a:tailEnd/>
          </a:ln>
        </p:spPr>
      </p:pic>
      <p:sp>
        <p:nvSpPr>
          <p:cNvPr id="157702" name="Нижний колонтитул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Заголовок 2"/>
          <p:cNvSpPr>
            <a:spLocks noGrp="1"/>
          </p:cNvSpPr>
          <p:nvPr>
            <p:ph type="title"/>
          </p:nvPr>
        </p:nvSpPr>
        <p:spPr>
          <a:xfrm>
            <a:off x="395288" y="549275"/>
            <a:ext cx="8497887" cy="1655763"/>
          </a:xfrm>
        </p:spPr>
        <p:txBody>
          <a:bodyPr/>
          <a:lstStyle/>
          <a:p>
            <a:pPr indent="457200"/>
            <a:r>
              <a:rPr lang="ru-RU" sz="3200" b="1" smtClean="0">
                <a:solidFill>
                  <a:schemeClr val="tx1"/>
                </a:solidFill>
                <a:latin typeface="Times New Roman" pitchFamily="18" charset="0"/>
                <a:cs typeface="Times New Roman" pitchFamily="18" charset="0"/>
              </a:rPr>
              <a:t>5. Установите соответствие между графиками функций и формулами, которые их задают.</a:t>
            </a:r>
          </a:p>
        </p:txBody>
      </p:sp>
      <p:pic>
        <p:nvPicPr>
          <p:cNvPr id="159746" name="Picture 2"/>
          <p:cNvPicPr>
            <a:picLocks noChangeAspect="1" noChangeArrowheads="1"/>
          </p:cNvPicPr>
          <p:nvPr/>
        </p:nvPicPr>
        <p:blipFill>
          <a:blip r:embed="rId3"/>
          <a:srcRect/>
          <a:stretch>
            <a:fillRect/>
          </a:stretch>
        </p:blipFill>
        <p:spPr bwMode="auto">
          <a:xfrm>
            <a:off x="895350" y="2420938"/>
            <a:ext cx="5213350" cy="2714625"/>
          </a:xfrm>
          <a:prstGeom prst="rect">
            <a:avLst/>
          </a:prstGeom>
          <a:noFill/>
          <a:ln w="9525">
            <a:noFill/>
            <a:miter lim="800000"/>
            <a:headEnd/>
            <a:tailEnd/>
          </a:ln>
        </p:spPr>
      </p:pic>
      <p:sp>
        <p:nvSpPr>
          <p:cNvPr id="159747" name="Прямоугольник 5"/>
          <p:cNvSpPr>
            <a:spLocks noChangeArrowheads="1"/>
          </p:cNvSpPr>
          <p:nvPr/>
        </p:nvSpPr>
        <p:spPr bwMode="auto">
          <a:xfrm>
            <a:off x="6235700" y="5697538"/>
            <a:ext cx="1447800"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sz="3200">
              <a:solidFill>
                <a:srgbClr val="000000"/>
              </a:solidFill>
              <a:latin typeface="Times New Roman" pitchFamily="18" charset="0"/>
              <a:cs typeface="Times New Roman" pitchFamily="18" charset="0"/>
            </a:endParaRPr>
          </a:p>
        </p:txBody>
      </p:sp>
      <p:sp>
        <p:nvSpPr>
          <p:cNvPr id="7" name="Прямоугольник 6"/>
          <p:cNvSpPr>
            <a:spLocks noChangeArrowheads="1"/>
          </p:cNvSpPr>
          <p:nvPr/>
        </p:nvSpPr>
        <p:spPr bwMode="auto">
          <a:xfrm>
            <a:off x="7683500" y="5683250"/>
            <a:ext cx="800100" cy="585788"/>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142</a:t>
            </a:r>
            <a:endParaRPr lang="ru-RU" sz="3200">
              <a:solidFill>
                <a:srgbClr val="000000"/>
              </a:solidFill>
              <a:latin typeface="Times New Roman" pitchFamily="18" charset="0"/>
              <a:cs typeface="Times New Roman" pitchFamily="18" charset="0"/>
            </a:endParaRPr>
          </a:p>
        </p:txBody>
      </p:sp>
      <p:pic>
        <p:nvPicPr>
          <p:cNvPr id="159749" name="Picture 2"/>
          <p:cNvPicPr>
            <a:picLocks noChangeAspect="1" noChangeArrowheads="1"/>
          </p:cNvPicPr>
          <p:nvPr/>
        </p:nvPicPr>
        <p:blipFill>
          <a:blip r:embed="rId4"/>
          <a:srcRect/>
          <a:stretch>
            <a:fillRect/>
          </a:stretch>
        </p:blipFill>
        <p:spPr bwMode="auto">
          <a:xfrm>
            <a:off x="6300788" y="1946275"/>
            <a:ext cx="2289175" cy="3481388"/>
          </a:xfrm>
          <a:prstGeom prst="rect">
            <a:avLst/>
          </a:prstGeom>
          <a:noFill/>
          <a:ln w="9525">
            <a:noFill/>
            <a:miter lim="800000"/>
            <a:headEnd/>
            <a:tailEnd/>
          </a:ln>
        </p:spPr>
      </p:pic>
      <p:sp>
        <p:nvSpPr>
          <p:cNvPr id="159750" name="Прямоугольник 8"/>
          <p:cNvSpPr>
            <a:spLocks noChangeArrowheads="1"/>
          </p:cNvSpPr>
          <p:nvPr/>
        </p:nvSpPr>
        <p:spPr bwMode="auto">
          <a:xfrm>
            <a:off x="2895600" y="6021388"/>
            <a:ext cx="260350" cy="523875"/>
          </a:xfrm>
          <a:prstGeom prst="rect">
            <a:avLst/>
          </a:prstGeom>
          <a:noFill/>
          <a:ln w="9525">
            <a:noFill/>
            <a:miter lim="800000"/>
            <a:headEnd/>
            <a:tailEnd/>
          </a:ln>
        </p:spPr>
        <p:txBody>
          <a:bodyPr wrap="none">
            <a:spAutoFit/>
          </a:bodyPr>
          <a:lstStyle/>
          <a:p>
            <a:pPr algn="ctr">
              <a:spcBef>
                <a:spcPct val="20000"/>
              </a:spcBef>
              <a:buClr>
                <a:srgbClr val="31B6FD"/>
              </a:buClr>
              <a:buSzPct val="100000"/>
            </a:pPr>
            <a:r>
              <a:rPr lang="ru-RU" sz="2800" b="1" i="1">
                <a:solidFill>
                  <a:srgbClr val="073E87"/>
                </a:solidFill>
                <a:latin typeface="Constantia" pitchFamily="18" charset="0"/>
              </a:rPr>
              <a:t> </a:t>
            </a:r>
          </a:p>
        </p:txBody>
      </p:sp>
      <p:pic>
        <p:nvPicPr>
          <p:cNvPr id="159751" name="Picture 2">
            <a:hlinkClick r:id="rId5" action="ppaction://hlinksldjump"/>
          </p:cNvPr>
          <p:cNvPicPr>
            <a:picLocks noChangeAspect="1" noChangeArrowheads="1"/>
          </p:cNvPicPr>
          <p:nvPr/>
        </p:nvPicPr>
        <p:blipFill>
          <a:blip r:embed="rId6"/>
          <a:srcRect/>
          <a:stretch>
            <a:fillRect/>
          </a:stretch>
        </p:blipFill>
        <p:spPr bwMode="auto">
          <a:xfrm>
            <a:off x="8589963" y="6427788"/>
            <a:ext cx="554037" cy="430212"/>
          </a:xfrm>
          <a:prstGeom prst="rect">
            <a:avLst/>
          </a:prstGeom>
          <a:noFill/>
          <a:ln w="9525">
            <a:noFill/>
            <a:miter lim="800000"/>
            <a:headEnd/>
            <a:tailEnd/>
          </a:ln>
        </p:spPr>
      </p:pic>
      <p:sp>
        <p:nvSpPr>
          <p:cNvPr id="159752" name="Нижний колонтитул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Заголовок 3"/>
          <p:cNvSpPr>
            <a:spLocks noGrp="1"/>
          </p:cNvSpPr>
          <p:nvPr>
            <p:ph type="title"/>
          </p:nvPr>
        </p:nvSpPr>
        <p:spPr>
          <a:xfrm>
            <a:off x="323850" y="836613"/>
            <a:ext cx="8464550" cy="2520950"/>
          </a:xfrm>
        </p:spPr>
        <p:txBody>
          <a:bodyPr/>
          <a:lstStyle/>
          <a:p>
            <a:pPr indent="457200"/>
            <a:r>
              <a:rPr lang="ru-RU" sz="2800" b="1" smtClean="0">
                <a:solidFill>
                  <a:schemeClr val="tx1"/>
                </a:solidFill>
                <a:latin typeface="Times New Roman" pitchFamily="18" charset="0"/>
                <a:cs typeface="Times New Roman" pitchFamily="18" charset="0"/>
              </a:rPr>
              <a:t>6. На рисунке изображен график квадратичной функции </a:t>
            </a:r>
            <a:r>
              <a:rPr lang="en-US" sz="2800" b="1" smtClean="0">
                <a:solidFill>
                  <a:schemeClr val="tx1"/>
                </a:solidFill>
                <a:latin typeface="Times New Roman" pitchFamily="18" charset="0"/>
                <a:cs typeface="Times New Roman" pitchFamily="18" charset="0"/>
              </a:rPr>
              <a:t>y=f(x)</a:t>
            </a:r>
            <a:r>
              <a:rPr lang="ru-RU" sz="2800" b="1" smtClean="0">
                <a:solidFill>
                  <a:schemeClr val="tx1"/>
                </a:solidFill>
                <a:latin typeface="Times New Roman" pitchFamily="18" charset="0"/>
                <a:cs typeface="Times New Roman" pitchFamily="18" charset="0"/>
              </a:rPr>
              <a:t>. Какие из следующих утверждений о данной функции НЕВЕРНЫ? Запишите их номера.</a:t>
            </a:r>
            <a:br>
              <a:rPr lang="ru-RU" sz="2800" b="1" smtClean="0">
                <a:solidFill>
                  <a:schemeClr val="tx1"/>
                </a:solidFill>
                <a:latin typeface="Times New Roman" pitchFamily="18" charset="0"/>
                <a:cs typeface="Times New Roman" pitchFamily="18" charset="0"/>
              </a:rPr>
            </a:br>
            <a:r>
              <a:rPr lang="ru-RU" sz="2800" b="1" smtClean="0">
                <a:solidFill>
                  <a:schemeClr val="tx1"/>
                </a:solidFill>
                <a:latin typeface="Times New Roman" pitchFamily="18" charset="0"/>
                <a:cs typeface="Times New Roman" pitchFamily="18" charset="0"/>
              </a:rPr>
              <a:t>1) Функция убывает на промежутке [1; +∞).</a:t>
            </a:r>
            <a:br>
              <a:rPr lang="ru-RU" sz="2800" b="1" smtClean="0">
                <a:solidFill>
                  <a:schemeClr val="tx1"/>
                </a:solidFill>
                <a:latin typeface="Times New Roman" pitchFamily="18" charset="0"/>
                <a:cs typeface="Times New Roman" pitchFamily="18" charset="0"/>
              </a:rPr>
            </a:br>
            <a:r>
              <a:rPr lang="ru-RU" sz="2800" b="1" smtClean="0">
                <a:solidFill>
                  <a:schemeClr val="tx1"/>
                </a:solidFill>
                <a:latin typeface="Times New Roman" pitchFamily="18" charset="0"/>
                <a:cs typeface="Times New Roman" pitchFamily="18" charset="0"/>
              </a:rPr>
              <a:t>2) Наименьшее значение функции равно -4.</a:t>
            </a:r>
            <a:br>
              <a:rPr lang="ru-RU" sz="2800" b="1" smtClean="0">
                <a:solidFill>
                  <a:schemeClr val="tx1"/>
                </a:solidFill>
                <a:latin typeface="Times New Roman" pitchFamily="18" charset="0"/>
                <a:cs typeface="Times New Roman" pitchFamily="18" charset="0"/>
              </a:rPr>
            </a:br>
            <a:r>
              <a:rPr lang="ru-RU" sz="2800" b="1" smtClean="0">
                <a:solidFill>
                  <a:schemeClr val="tx1"/>
                </a:solidFill>
                <a:latin typeface="Times New Roman" pitchFamily="18" charset="0"/>
                <a:cs typeface="Times New Roman" pitchFamily="18" charset="0"/>
              </a:rPr>
              <a:t>3) </a:t>
            </a:r>
            <a:r>
              <a:rPr lang="en-US" sz="2800" b="1" smtClean="0">
                <a:solidFill>
                  <a:schemeClr val="tx1"/>
                </a:solidFill>
                <a:latin typeface="Times New Roman" pitchFamily="18" charset="0"/>
                <a:cs typeface="Times New Roman" pitchFamily="18" charset="0"/>
              </a:rPr>
              <a:t>f(-2)&lt;f(3)</a:t>
            </a:r>
            <a:r>
              <a:rPr lang="ru-RU" sz="2800" b="1" smtClean="0">
                <a:solidFill>
                  <a:schemeClr val="tx1"/>
                </a:solidFill>
                <a:latin typeface="Times New Roman" pitchFamily="18" charset="0"/>
                <a:cs typeface="Times New Roman" pitchFamily="18" charset="0"/>
              </a:rPr>
              <a:t>.</a:t>
            </a:r>
          </a:p>
        </p:txBody>
      </p:sp>
      <p:pic>
        <p:nvPicPr>
          <p:cNvPr id="161794" name="Picture 2"/>
          <p:cNvPicPr>
            <a:picLocks noChangeAspect="1" noChangeArrowheads="1"/>
          </p:cNvPicPr>
          <p:nvPr/>
        </p:nvPicPr>
        <p:blipFill>
          <a:blip r:embed="rId3"/>
          <a:srcRect/>
          <a:stretch>
            <a:fillRect/>
          </a:stretch>
        </p:blipFill>
        <p:spPr bwMode="auto">
          <a:xfrm>
            <a:off x="2484438" y="2997200"/>
            <a:ext cx="2447925" cy="2906713"/>
          </a:xfrm>
          <a:prstGeom prst="rect">
            <a:avLst/>
          </a:prstGeom>
          <a:noFill/>
          <a:ln w="9525">
            <a:solidFill>
              <a:schemeClr val="tx1"/>
            </a:solidFill>
            <a:miter lim="800000"/>
            <a:headEnd/>
            <a:tailEnd/>
          </a:ln>
        </p:spPr>
      </p:pic>
      <p:sp>
        <p:nvSpPr>
          <p:cNvPr id="5" name="Прямоугольник 4"/>
          <p:cNvSpPr>
            <a:spLocks noChangeArrowheads="1"/>
          </p:cNvSpPr>
          <p:nvPr/>
        </p:nvSpPr>
        <p:spPr bwMode="auto">
          <a:xfrm>
            <a:off x="7885113" y="5741988"/>
            <a:ext cx="633412" cy="523875"/>
          </a:xfrm>
          <a:prstGeom prst="rect">
            <a:avLst/>
          </a:prstGeom>
          <a:noFill/>
          <a:ln w="9525">
            <a:noFill/>
            <a:miter lim="800000"/>
            <a:headEnd/>
            <a:tailEnd/>
          </a:ln>
        </p:spPr>
        <p:txBody>
          <a:bodyPr wrap="none">
            <a:spAutoFit/>
          </a:bodyPr>
          <a:lstStyle/>
          <a:p>
            <a:r>
              <a:rPr lang="ru-RU" sz="2800" b="1">
                <a:solidFill>
                  <a:srgbClr val="000000"/>
                </a:solidFill>
                <a:latin typeface="Times New Roman" pitchFamily="18" charset="0"/>
                <a:cs typeface="Times New Roman" pitchFamily="18" charset="0"/>
              </a:rPr>
              <a:t>1 3</a:t>
            </a:r>
            <a:endParaRPr lang="ru-RU" sz="2800">
              <a:solidFill>
                <a:srgbClr val="000000"/>
              </a:solidFill>
              <a:latin typeface="Times New Roman" pitchFamily="18" charset="0"/>
              <a:cs typeface="Times New Roman" pitchFamily="18" charset="0"/>
            </a:endParaRPr>
          </a:p>
        </p:txBody>
      </p:sp>
      <p:pic>
        <p:nvPicPr>
          <p:cNvPr id="161796" name="Picture 2"/>
          <p:cNvPicPr>
            <a:picLocks noChangeAspect="1" noChangeArrowheads="1"/>
          </p:cNvPicPr>
          <p:nvPr/>
        </p:nvPicPr>
        <p:blipFill>
          <a:blip r:embed="rId4"/>
          <a:srcRect/>
          <a:stretch>
            <a:fillRect/>
          </a:stretch>
        </p:blipFill>
        <p:spPr bwMode="auto">
          <a:xfrm>
            <a:off x="5316538" y="2997200"/>
            <a:ext cx="3255962" cy="2447925"/>
          </a:xfrm>
          <a:prstGeom prst="rect">
            <a:avLst/>
          </a:prstGeom>
          <a:noFill/>
          <a:ln w="9525">
            <a:noFill/>
            <a:miter lim="800000"/>
            <a:headEnd/>
            <a:tailEnd/>
          </a:ln>
        </p:spPr>
      </p:pic>
      <p:sp>
        <p:nvSpPr>
          <p:cNvPr id="161797" name="Прямоугольник 1"/>
          <p:cNvSpPr>
            <a:spLocks noChangeArrowheads="1"/>
          </p:cNvSpPr>
          <p:nvPr/>
        </p:nvSpPr>
        <p:spPr bwMode="auto">
          <a:xfrm>
            <a:off x="6370638" y="5711825"/>
            <a:ext cx="1550987"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 </a:t>
            </a:r>
            <a:endParaRPr lang="ru-RU" sz="3200">
              <a:solidFill>
                <a:srgbClr val="000000"/>
              </a:solidFill>
              <a:latin typeface="Constantia" pitchFamily="18" charset="0"/>
            </a:endParaRPr>
          </a:p>
        </p:txBody>
      </p:sp>
      <p:pic>
        <p:nvPicPr>
          <p:cNvPr id="161798" name="Picture 2">
            <a:hlinkClick r:id="rId5" action="ppaction://hlinksldjump"/>
          </p:cNvPr>
          <p:cNvPicPr>
            <a:picLocks noChangeAspect="1" noChangeArrowheads="1"/>
          </p:cNvPicPr>
          <p:nvPr/>
        </p:nvPicPr>
        <p:blipFill>
          <a:blip r:embed="rId6"/>
          <a:srcRect/>
          <a:stretch>
            <a:fillRect/>
          </a:stretch>
        </p:blipFill>
        <p:spPr bwMode="auto">
          <a:xfrm>
            <a:off x="8577263" y="6450013"/>
            <a:ext cx="554037" cy="407987"/>
          </a:xfrm>
          <a:prstGeom prst="rect">
            <a:avLst/>
          </a:prstGeom>
          <a:noFill/>
          <a:ln w="9525">
            <a:noFill/>
            <a:miter lim="800000"/>
            <a:headEnd/>
            <a:tailEnd/>
          </a:ln>
        </p:spPr>
      </p:pic>
      <p:sp>
        <p:nvSpPr>
          <p:cNvPr id="161799" name="Нижний колонтитул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Заголовок 2"/>
          <p:cNvSpPr>
            <a:spLocks noGrp="1"/>
          </p:cNvSpPr>
          <p:nvPr>
            <p:ph type="title"/>
          </p:nvPr>
        </p:nvSpPr>
        <p:spPr>
          <a:xfrm>
            <a:off x="468313" y="908050"/>
            <a:ext cx="8289925" cy="1296988"/>
          </a:xfrm>
        </p:spPr>
        <p:txBody>
          <a:bodyPr/>
          <a:lstStyle/>
          <a:p>
            <a:pPr indent="457200" algn="ctr">
              <a:lnSpc>
                <a:spcPct val="150000"/>
              </a:lnSpc>
            </a:pPr>
            <a:r>
              <a:rPr lang="ru-RU" sz="3200" b="1" smtClean="0">
                <a:solidFill>
                  <a:schemeClr val="tx1"/>
                </a:solidFill>
                <a:latin typeface="Times New Roman" pitchFamily="18" charset="0"/>
                <a:cs typeface="Times New Roman" pitchFamily="18" charset="0"/>
              </a:rPr>
              <a:t>7. Дана арифметическая прогрессия</a:t>
            </a:r>
            <a:br>
              <a:rPr lang="ru-RU" sz="3200" b="1" smtClean="0">
                <a:solidFill>
                  <a:schemeClr val="tx1"/>
                </a:solidFill>
                <a:latin typeface="Times New Roman" pitchFamily="18" charset="0"/>
                <a:cs typeface="Times New Roman" pitchFamily="18" charset="0"/>
              </a:rPr>
            </a:br>
            <a:r>
              <a:rPr lang="ru-RU" sz="3200" b="1" smtClean="0">
                <a:solidFill>
                  <a:schemeClr val="tx1"/>
                </a:solidFill>
                <a:latin typeface="Times New Roman" pitchFamily="18" charset="0"/>
                <a:cs typeface="Times New Roman" pitchFamily="18" charset="0"/>
              </a:rPr>
              <a:t>  -4;-2;0;… Найдите сумму десяти её членов.                                                          </a:t>
            </a:r>
          </a:p>
        </p:txBody>
      </p:sp>
      <p:sp>
        <p:nvSpPr>
          <p:cNvPr id="4" name="Прямоугольник 3"/>
          <p:cNvSpPr>
            <a:spLocks noChangeArrowheads="1"/>
          </p:cNvSpPr>
          <p:nvPr/>
        </p:nvSpPr>
        <p:spPr bwMode="auto">
          <a:xfrm>
            <a:off x="7762875" y="4865688"/>
            <a:ext cx="595313" cy="584200"/>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50</a:t>
            </a:r>
          </a:p>
        </p:txBody>
      </p:sp>
      <p:pic>
        <p:nvPicPr>
          <p:cNvPr id="163843" name="Picture 2"/>
          <p:cNvPicPr>
            <a:picLocks noChangeAspect="1" noChangeArrowheads="1"/>
          </p:cNvPicPr>
          <p:nvPr/>
        </p:nvPicPr>
        <p:blipFill>
          <a:blip r:embed="rId3"/>
          <a:srcRect/>
          <a:stretch>
            <a:fillRect/>
          </a:stretch>
        </p:blipFill>
        <p:spPr bwMode="auto">
          <a:xfrm>
            <a:off x="2843213" y="2349500"/>
            <a:ext cx="3402012" cy="2232025"/>
          </a:xfrm>
          <a:prstGeom prst="rect">
            <a:avLst/>
          </a:prstGeom>
          <a:noFill/>
          <a:ln w="9525">
            <a:noFill/>
            <a:miter lim="800000"/>
            <a:headEnd/>
            <a:tailEnd/>
          </a:ln>
        </p:spPr>
      </p:pic>
      <p:sp>
        <p:nvSpPr>
          <p:cNvPr id="163844" name="Прямоугольник 1"/>
          <p:cNvSpPr>
            <a:spLocks noChangeArrowheads="1"/>
          </p:cNvSpPr>
          <p:nvPr/>
        </p:nvSpPr>
        <p:spPr bwMode="auto">
          <a:xfrm>
            <a:off x="6300788" y="4868863"/>
            <a:ext cx="1447800" cy="585787"/>
          </a:xfrm>
          <a:prstGeom prst="rect">
            <a:avLst/>
          </a:prstGeom>
          <a:noFill/>
          <a:ln w="9525">
            <a:noFill/>
            <a:miter lim="800000"/>
            <a:headEnd/>
            <a:tailEnd/>
          </a:ln>
        </p:spPr>
        <p:txBody>
          <a:bodyPr wrap="none">
            <a:spAutoFit/>
          </a:bodyPr>
          <a:lstStyle/>
          <a:p>
            <a:r>
              <a:rPr lang="ru-RU" sz="3200" b="1">
                <a:solidFill>
                  <a:srgbClr val="000000"/>
                </a:solidFill>
                <a:latin typeface="Times New Roman" pitchFamily="18" charset="0"/>
                <a:cs typeface="Times New Roman" pitchFamily="18" charset="0"/>
              </a:rPr>
              <a:t>Ответ:</a:t>
            </a:r>
            <a:endParaRPr lang="ru-RU">
              <a:solidFill>
                <a:srgbClr val="000000"/>
              </a:solidFill>
              <a:latin typeface="Constantia" pitchFamily="18" charset="0"/>
            </a:endParaRPr>
          </a:p>
        </p:txBody>
      </p:sp>
      <p:pic>
        <p:nvPicPr>
          <p:cNvPr id="163845" name="Picture 2">
            <a:hlinkClick r:id="rId4" action="ppaction://hlinksldjump"/>
          </p:cNvPr>
          <p:cNvPicPr>
            <a:picLocks noChangeAspect="1" noChangeArrowheads="1"/>
          </p:cNvPicPr>
          <p:nvPr/>
        </p:nvPicPr>
        <p:blipFill>
          <a:blip r:embed="rId5"/>
          <a:srcRect/>
          <a:stretch>
            <a:fillRect/>
          </a:stretch>
        </p:blipFill>
        <p:spPr bwMode="auto">
          <a:xfrm>
            <a:off x="8589963" y="6450013"/>
            <a:ext cx="554037" cy="407987"/>
          </a:xfrm>
          <a:prstGeom prst="rect">
            <a:avLst/>
          </a:prstGeom>
          <a:noFill/>
          <a:ln w="9525">
            <a:noFill/>
            <a:miter lim="800000"/>
            <a:headEnd/>
            <a:tailEnd/>
          </a:ln>
        </p:spPr>
      </p:pic>
      <p:sp>
        <p:nvSpPr>
          <p:cNvPr id="163846" name="Нижний колонтитул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algn="ctr" fontAlgn="base">
              <a:spcBef>
                <a:spcPct val="0"/>
              </a:spcBef>
              <a:spcAft>
                <a:spcPct val="0"/>
              </a:spcAft>
            </a:pPr>
            <a:r>
              <a:rPr lang="ru-RU">
                <a:solidFill>
                  <a:srgbClr val="063B81"/>
                </a:solidFill>
              </a:rPr>
              <a:t>Рулева Т.Г.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8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9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0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6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7_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0.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2.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3.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4.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5.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6.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7.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8.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9.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0.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1.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2.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3.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4.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5.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6.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7.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8.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9.xml><?xml version="1.0" encoding="utf-8"?>
<a:themeOverride xmlns:a="http://schemas.openxmlformats.org/drawingml/2006/main">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Flow</Template>
  <TotalTime>3042</TotalTime>
  <Words>1335</Words>
  <Application>Microsoft Office PowerPoint</Application>
  <PresentationFormat>Экран (4:3)</PresentationFormat>
  <Paragraphs>234</Paragraphs>
  <Slides>38</Slides>
  <Notes>25</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64</vt:i4>
      </vt:variant>
      <vt:variant>
        <vt:lpstr>Заголовки слайдов</vt:lpstr>
      </vt:variant>
      <vt:variant>
        <vt:i4>38</vt:i4>
      </vt:variant>
    </vt:vector>
  </HeadingPairs>
  <TitlesOfParts>
    <vt:vector size="110" baseType="lpstr">
      <vt:lpstr>Constantia</vt:lpstr>
      <vt:lpstr>Arial</vt:lpstr>
      <vt:lpstr>Calibri</vt:lpstr>
      <vt:lpstr>Wingdings 2</vt:lpstr>
      <vt:lpstr>Times New Roman</vt:lpstr>
      <vt:lpstr>Wingdings</vt:lpstr>
      <vt:lpstr>Cambria Math</vt:lpstr>
      <vt:lpstr>Georgia</vt:lpstr>
      <vt:lpstr>Поток</vt:lpstr>
      <vt:lpstr>Тема Office</vt:lpstr>
      <vt:lpstr>1_Поток</vt:lpstr>
      <vt:lpstr>2_Поток</vt:lpstr>
      <vt:lpstr>3_Поток</vt:lpstr>
      <vt:lpstr>4_Поток</vt:lpstr>
      <vt:lpstr>5_Поток</vt:lpstr>
      <vt:lpstr>6_Поток</vt:lpstr>
      <vt:lpstr>7_Поток</vt:lpstr>
      <vt:lpstr>8_Поток</vt:lpstr>
      <vt:lpstr>9_Поток</vt:lpstr>
      <vt:lpstr>10_Поток</vt:lpstr>
      <vt:lpstr>Поток</vt:lpstr>
      <vt:lpstr>Поток</vt:lpstr>
      <vt:lpstr>Поток</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1_Поток</vt:lpstr>
      <vt:lpstr>1_Поток</vt:lpstr>
      <vt:lpstr>1_Поток</vt:lpstr>
      <vt:lpstr>2_Поток</vt:lpstr>
      <vt:lpstr>2_Поток</vt:lpstr>
      <vt:lpstr>2_Поток</vt:lpstr>
      <vt:lpstr>3_Поток</vt:lpstr>
      <vt:lpstr>3_Поток</vt:lpstr>
      <vt:lpstr>3_Поток</vt:lpstr>
      <vt:lpstr>4_Поток</vt:lpstr>
      <vt:lpstr>4_Поток</vt:lpstr>
      <vt:lpstr>4_Поток</vt:lpstr>
      <vt:lpstr>5_Поток</vt:lpstr>
      <vt:lpstr>5_Поток</vt:lpstr>
      <vt:lpstr>5_Поток</vt:lpstr>
      <vt:lpstr>6_Поток</vt:lpstr>
      <vt:lpstr>6_Поток</vt:lpstr>
      <vt:lpstr>6_Поток</vt:lpstr>
      <vt:lpstr>7_Поток</vt:lpstr>
      <vt:lpstr>7_Поток</vt:lpstr>
      <vt:lpstr>7_Поток</vt:lpstr>
      <vt:lpstr>8_Поток</vt:lpstr>
      <vt:lpstr>8_Поток</vt:lpstr>
      <vt:lpstr>8_Поток</vt:lpstr>
      <vt:lpstr>9_Поток</vt:lpstr>
      <vt:lpstr>9_Поток</vt:lpstr>
      <vt:lpstr>9_Поток</vt:lpstr>
      <vt:lpstr>10_Поток</vt:lpstr>
      <vt:lpstr>10_Поток</vt:lpstr>
      <vt:lpstr>10_Поток</vt:lpstr>
      <vt:lpstr>10_Поток</vt:lpstr>
      <vt:lpstr>10_Поток</vt:lpstr>
      <vt:lpstr>10_Поток</vt:lpstr>
      <vt:lpstr>10_Поток</vt:lpstr>
      <vt:lpstr>10_Поток</vt:lpstr>
      <vt:lpstr>10_Поток</vt:lpstr>
      <vt:lpstr>10_Поток</vt:lpstr>
      <vt:lpstr>10_Поток</vt:lpstr>
      <vt:lpstr>Математика приглашает  в Карелию</vt:lpstr>
      <vt:lpstr>Карелия – край озер, рек и лесов  (около 60 000 озёр; около 27 000 рек; 85% занимают леса) </vt:lpstr>
      <vt:lpstr>Слайд 3</vt:lpstr>
      <vt:lpstr>2. На координатной прямой отмечены числа a и b   Какое из следующих чисел наибольшее?                          1) a+b        2) –a          3) 2b          4) a-b.</vt:lpstr>
      <vt:lpstr>Слайд 5</vt:lpstr>
      <vt:lpstr>4. Найти корни уравнения х2 + 7х – 18=0.                                                                </vt:lpstr>
      <vt:lpstr>5. Установите соответствие между графиками функций и формулами, которые их задают.</vt:lpstr>
      <vt:lpstr>6. На рисунке изображен график квадратичной функции y=f(x). Какие из следующих утверждений о данной функции НЕВЕРНЫ? Запишите их номера. 1) Функция убывает на промежутке [1; +∞). 2) Наименьшее значение функции равно -4. 3) f(-2)&lt;f(3).</vt:lpstr>
      <vt:lpstr>7. Дана арифметическая прогрессия   -4;-2;0;… Найдите сумму десяти её членов.                                                          </vt:lpstr>
      <vt:lpstr>Слайд 10</vt:lpstr>
      <vt:lpstr>9. На каком рисунке верно указано решение системы неравенств?</vt:lpstr>
      <vt:lpstr>Модуль «АЛГЕБРА» (вторая часть)</vt:lpstr>
      <vt:lpstr>Слайд 13</vt:lpstr>
      <vt:lpstr>11. Рыболов в 5 часов утра на моторной лодке отправился от пристани против течения реки, через некоторое время бросил якорь, 2 часа ловил рыбу и вернулся обратно в 10 часов утра того же дня. На какое расстояние от пристани он отплыл, если скорость реки равна 2км/ч, а собственная скорость лодки 6 км/ч.</vt:lpstr>
      <vt:lpstr>Слайд 15</vt:lpstr>
      <vt:lpstr>Растительный и животный мир Карелии</vt:lpstr>
      <vt:lpstr>Слайд 17</vt:lpstr>
      <vt:lpstr>14. Две стороны параллелограмма равны 10 и 9. Из одной вершины на две стороны опустили высоты, как показано на рисунке. Длина большей из высот равна 6. Найдите длину другой высоты.                                       </vt:lpstr>
      <vt:lpstr>15. Найдите площадь трапеции, изображенной на рисунке.                                                   </vt:lpstr>
      <vt:lpstr>16. Точка О – центр окружности. ∠АСВ=25о  (см. рисунок). Найдите величину угла АОВ     (в градусах).                                            </vt:lpstr>
      <vt:lpstr>17. Укажите номера верных утверждений: 1) Через точку, не лежащую на данной прямой, можно провести прямую, параллельную этой прямой. 2) Треугольник со сторонами  1, 2, 4 существует. 3) Если в ромбе один из углов  равен 90о, то такой ромб –  квадрат .                  </vt:lpstr>
      <vt:lpstr>Слайд 22</vt:lpstr>
      <vt:lpstr>Модуль «Геометрия» (вторая часть)</vt:lpstr>
      <vt:lpstr>19. В параллелограмме ABCD точка  E- середина стороны AB. Известно, что EC=ED. Докажите, что данный параллелограмм – прямоугольник.</vt:lpstr>
      <vt:lpstr>20. Основание АС равнобедренного ∆АВС равно 12. Окружность радиуса 8 с центром вне этого треугольника касается продолжений боковых сторон треугольника и касается основания АС. Найдите радиус окружности, вписанной в ∆АВС.</vt:lpstr>
      <vt:lpstr>Модуль «Реальная математика»</vt:lpstr>
      <vt:lpstr>21. В таблице приведены нормативы по бегу на 30 метров для учащихся 9-х классов                                                                                                                                      Какую отметку получит девочка, пробежавшая эту дистанцию за 5,36?                       </vt:lpstr>
      <vt:lpstr>22. На графике изображена зависимость атмосферного давления (в мм ртутного столба) от высоты местности над уровнем моря (в километрах). На сколько мм ртутного столба атмосферное давление на высоте Эвереста ниже атмосферного давления на высоте Эльбруса?                                                      </vt:lpstr>
      <vt:lpstr>23. Стоимость проезда в пригородном электропоезде составляет 198 рублей. Школьникам предоставляется скидка 50%. Сколько рублей стоит проезд группы из 4 взрослых и 12 школьников?                                                           </vt:lpstr>
      <vt:lpstr>24. Сколько всего осей симметрии имеет фигура, изображенная на рисунке?</vt:lpstr>
      <vt:lpstr>25. На рисунке изображен колодец «журавль». Короткое плечо имеет длину 2 м, а длинное плечо – 4 м. На сколько метров опустится ведро, когда конец короткого плеча поднимется на 1,5 м? </vt:lpstr>
      <vt:lpstr>26. Завуч школы подвел итоги контрольной работы по математике в 9-х классах. Результаты представлены на круговой диаграмме. Какое из утверждений относительно результатов контрольной работы НЕВЕРНО, если всего в школе 120 девятиклассников? 1) Более половины учащихся получили отметку «3». 2) Около четверти учащихся отсутствовали на контрольной работе или получили отметку «2». 3) Отметку «4» или «5» получила  примерно шестая часть учащихся. 4)  Отметку «3», «4», «5» получили  более 100 учащихся.                                                                                                             </vt:lpstr>
      <vt:lpstr>27. На тарелке лежат пирожки, одинаковые на вид: 4 с мясом, 8 с капустой и 3 с яблоками. Петя наугад выбирает один пирожок. Найдите вероятность того, что пирожок окажется с яблоками.</vt:lpstr>
      <vt:lpstr>Слайд 34</vt:lpstr>
      <vt:lpstr>Карельская кухня</vt:lpstr>
      <vt:lpstr>Моя Карелия</vt:lpstr>
      <vt:lpstr>Домашнее задание:</vt:lpstr>
      <vt:lpstr>Спасибо всем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приглашает  в Карелию</dc:title>
  <dc:creator>Рулева Т.Г.</dc:creator>
  <cp:lastModifiedBy>User</cp:lastModifiedBy>
  <cp:revision>236</cp:revision>
  <dcterms:created xsi:type="dcterms:W3CDTF">2012-11-22T10:30:53Z</dcterms:created>
  <dcterms:modified xsi:type="dcterms:W3CDTF">2013-03-29T18:04:03Z</dcterms:modified>
</cp:coreProperties>
</file>