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3" r:id="rId3"/>
    <p:sldId id="287" r:id="rId4"/>
    <p:sldId id="290" r:id="rId5"/>
    <p:sldId id="277" r:id="rId6"/>
    <p:sldId id="291" r:id="rId7"/>
    <p:sldId id="280" r:id="rId8"/>
    <p:sldId id="276" r:id="rId9"/>
    <p:sldId id="289" r:id="rId10"/>
    <p:sldId id="281" r:id="rId11"/>
    <p:sldId id="282" r:id="rId12"/>
    <p:sldId id="284" r:id="rId13"/>
    <p:sldId id="285" r:id="rId14"/>
    <p:sldId id="288" r:id="rId15"/>
    <p:sldId id="286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5FBD0-DE17-48AC-9147-7E53C24A0B9F}" type="datetimeFigureOut">
              <a:rPr lang="ru-RU" smtClean="0"/>
              <a:pPr/>
              <a:t>08.01.2026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FE478-F741-4AF9-A607-945EE5985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FE478-F741-4AF9-A607-945EE5985FB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file:///F:\&#1051;&#1077;&#1085;&#1095;&#1080;&#1082;\&#1091;&#1095;&#1077;&#1073;&#1085;&#1099;&#1081;%20&#1087;&#1088;&#1086;&#1094;&#1077;&#1089;&#1089;\&#1091;&#1095;.&#1075;.24%20-%2025\&#1082;%20&#1079;&#1072;&#1085;&#1103;&#1090;&#1080;&#1103;&#1084;\9%20&#1084;&#1072;&#1103;\&#1048;&#1085;&#1089;&#1094;&#1077;&#1085;&#1080;&#1088;&#1086;&#1074;&#1086;&#1095;&#1082;&#1072;\&#1084;&#1091;&#1079;&#1099;&#1082;&#1072;\&#1046;&#1091;&#1088;&#1072;&#1074;&#1083;&#1080;.mp3" TargetMode="External"/><Relationship Id="rId7" Type="http://schemas.openxmlformats.org/officeDocument/2006/relationships/image" Target="../media/image2.gif"/><Relationship Id="rId2" Type="http://schemas.openxmlformats.org/officeDocument/2006/relationships/audio" Target="file:///F:\&#1051;&#1077;&#1085;&#1095;&#1080;&#1082;\&#1091;&#1095;&#1077;&#1073;&#1085;&#1099;&#1081;%20&#1087;&#1088;&#1086;&#1094;&#1077;&#1089;&#1089;\&#1091;&#1095;.&#1075;.24%20-%2025\&#1082;%20&#1079;&#1072;&#1085;&#1103;&#1090;&#1080;&#1103;&#1084;\9%20&#1084;&#1072;&#1103;\&#1084;&#1091;&#1079;&#1099;&#1082;&#1072;\&#1046;&#1091;&#1088;&#1072;&#1074;&#1083;&#1080;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F:\&#1051;&#1077;&#1085;&#1095;&#1080;&#1082;\&#1091;&#1095;&#1077;&#1073;&#1085;&#1099;&#1081;%20&#1087;&#1088;&#1086;&#1094;&#1077;&#1089;&#1089;\&#1091;&#1095;.&#1075;.24%20-%2025\&#1082;%20&#1079;&#1072;&#1085;&#1103;&#1090;&#1080;&#1103;&#1084;\9%20&#1084;&#1072;&#1103;\&#1048;&#1085;&#1089;&#1094;&#1077;&#1085;&#1080;&#1088;&#1086;&#1074;&#1086;&#1095;&#1082;&#1072;\&#1084;&#1091;&#1079;&#1099;&#1082;&#1072;\&#1044;&#1082;&#1085;&#1100;%20&#1055;&#1086;&#1073;&#1077;&#1076;&#1099;.mp3" TargetMode="External"/><Relationship Id="rId1" Type="http://schemas.openxmlformats.org/officeDocument/2006/relationships/audio" Target="file:///F:\&#1051;&#1077;&#1085;&#1095;&#1080;&#1082;\&#1091;&#1095;&#1077;&#1073;&#1085;&#1099;&#1081;%20&#1087;&#1088;&#1086;&#1094;&#1077;&#1089;&#1089;\&#1091;&#1095;.&#1075;.24%20-%2025\&#1082;%20&#1079;&#1072;&#1085;&#1103;&#1090;&#1080;&#1103;&#1084;\9%20&#1084;&#1072;&#1103;\&#1084;&#1091;&#1079;&#1099;&#1082;&#1072;\&#1044;&#1082;&#1085;&#1100;%20&#1055;&#1086;&#1073;&#1077;&#1076;&#1099;.mp3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1;&#1077;&#1085;&#1095;&#1080;&#1082;\&#1091;&#1095;&#1077;&#1073;&#1085;&#1099;&#1081;%20&#1087;&#1088;&#1086;&#1094;&#1077;&#1089;&#1089;\&#1091;&#1095;.&#1075;.24%20-%2025\&#1082;%20&#1079;&#1072;&#1085;&#1103;&#1090;&#1080;&#1103;&#1084;\9%20&#1084;&#1072;&#1103;\&#1048;&#1085;&#1089;&#1094;&#1077;&#1085;&#1080;&#1088;&#1086;&#1074;&#1086;&#1095;&#1082;&#1072;\&#1084;&#1091;&#1079;&#1099;&#1082;&#1072;\&#1087;&#1088;&#1086;&#1089;&#1090;&#1080;%20&#1084;&#1077;&#1085;&#1103;%20&#1076;&#1077;&#1076;&#1091;&#1096;&#1082;&#1072;.mp3" TargetMode="Externa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1;&#1077;&#1085;&#1095;&#1080;&#1082;\&#1091;&#1095;&#1077;&#1073;&#1085;&#1099;&#1081;%20&#1087;&#1088;&#1086;&#1094;&#1077;&#1089;&#1089;\&#1091;&#1095;.&#1075;.24%20-%2025\&#1082;%20&#1079;&#1072;&#1085;&#1103;&#1090;&#1080;&#1103;&#1084;\9%20&#1084;&#1072;&#1103;\&#1048;&#1085;&#1089;&#1094;&#1077;&#1085;&#1080;&#1088;&#1086;&#1074;&#1086;&#1095;&#1082;&#1072;\&#1084;&#1091;&#1079;&#1099;&#1082;&#1072;\&#1044;&#1077;&#1090;&#1080;%20&#1074;&#1086;&#1081;&#1085;&#1099;.mp3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file:///F:\&#1051;&#1077;&#1085;&#1095;&#1080;&#1082;\&#1091;&#1095;&#1077;&#1073;&#1085;&#1099;&#1081;%20&#1087;&#1088;&#1086;&#1094;&#1077;&#1089;&#1089;\&#1091;&#1095;.&#1075;.24%20-%2025\&#1082;%20&#1079;&#1072;&#1085;&#1103;&#1090;&#1080;&#1103;&#1084;\9%20&#1084;&#1072;&#1103;\&#1048;&#1085;&#1089;&#1094;&#1077;&#1085;&#1080;&#1088;&#1086;&#1074;&#1086;&#1095;&#1082;&#1072;\&#1084;&#1091;&#1079;&#1099;&#1082;&#1072;\&#1057;&#1072;&#1083;&#1102;&#1090;.mp3" TargetMode="External"/><Relationship Id="rId7" Type="http://schemas.openxmlformats.org/officeDocument/2006/relationships/image" Target="../media/image13.png"/><Relationship Id="rId2" Type="http://schemas.openxmlformats.org/officeDocument/2006/relationships/audio" Target="file:///F:\&#1051;&#1077;&#1085;&#1095;&#1080;&#1082;\&#1091;&#1095;&#1077;&#1073;&#1085;&#1099;&#1081;%20&#1087;&#1088;&#1086;&#1094;&#1077;&#1089;&#1089;\&#1091;&#1095;.&#1075;.24%20-%2025\&#1082;%20&#1079;&#1072;&#1085;&#1103;&#1090;&#1080;&#1103;&#1084;\9%20&#1084;&#1072;&#1103;\&#1084;&#1091;&#1079;&#1099;&#1082;&#1072;\&#1057;&#1072;&#1083;&#1102;&#1090;.mp3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file:///F:\&#1051;&#1077;&#1085;&#1095;&#1080;&#1082;\&#1091;&#1095;&#1077;&#1073;&#1085;&#1099;&#1081;%20&#1087;&#1088;&#1086;&#1094;&#1077;&#1089;&#1089;\&#1091;&#1095;.&#1075;.24%20-%2025\&#1082;%20&#1079;&#1072;&#1085;&#1103;&#1090;&#1080;&#1103;&#1084;\9%20&#1084;&#1072;&#1103;\&#1048;&#1085;&#1089;&#1094;&#1077;&#1085;&#1080;&#1088;&#1086;&#1074;&#1086;&#1095;&#1082;&#1072;\&#1084;&#1091;&#1079;&#1099;&#1082;&#1072;\&#1042;&#1072;&#1083;&#1100;&#1089;%20&#1055;&#1086;&#1073;&#1077;&#1076;&#1099;.mp3" TargetMode="External"/><Relationship Id="rId7" Type="http://schemas.openxmlformats.org/officeDocument/2006/relationships/image" Target="../media/image7.png"/><Relationship Id="rId2" Type="http://schemas.openxmlformats.org/officeDocument/2006/relationships/audio" Target="file:///F:\&#1051;&#1077;&#1085;&#1095;&#1080;&#1082;\&#1091;&#1095;&#1077;&#1073;&#1085;&#1099;&#1081;%20&#1087;&#1088;&#1086;&#1094;&#1077;&#1089;&#1089;\&#1091;&#1095;.&#1075;.24%20-%2025\&#1082;%20&#1079;&#1072;&#1085;&#1103;&#1090;&#1080;&#1103;&#1084;\9%20&#1084;&#1072;&#1103;\&#1084;&#1091;&#1079;&#1099;&#1082;&#1072;\&#1042;&#1072;&#1083;&#1100;&#1089;%20&#1055;&#1086;&#1073;&#1077;&#1076;&#1099;.mp3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Журавли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Содержимое 11" descr="1f8986787893166c854f2230cab311c9.gif"/>
          <p:cNvPicPr>
            <a:picLocks noGrp="1" noChangeAspect="1"/>
          </p:cNvPicPr>
          <p:nvPr>
            <p:ph idx="4294967295"/>
          </p:nvPr>
        </p:nvPicPr>
        <p:blipFill>
          <a:blip r:embed="rId7" cstate="print"/>
          <a:stretch>
            <a:fillRect/>
          </a:stretch>
        </p:blipFill>
        <p:spPr>
          <a:xfrm>
            <a:off x="-65088" y="-19050"/>
            <a:ext cx="9209088" cy="6877050"/>
          </a:xfrm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Arial Black" pitchFamily="34" charset="0"/>
              </a:rPr>
              <a:t>Защитники памяти!</a:t>
            </a:r>
            <a:endParaRPr lang="ru-RU" sz="6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914400"/>
          </a:xfrm>
        </p:spPr>
        <p:txBody>
          <a:bodyPr>
            <a:normAutofit fontScale="55000" lnSpcReduction="20000"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Arial Black" pitchFamily="34" charset="0"/>
              </a:rPr>
              <a:t>Исполнители – учащиеся     8 «К» – 8 «С» классов</a:t>
            </a:r>
            <a:endParaRPr lang="ru-RU" sz="5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7" name="Журавли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3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Будем рассказывать о ГЕРОЯХ!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1" name="Содержимое 10" descr="!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524000"/>
            <a:ext cx="2502158" cy="4525963"/>
          </a:xfrm>
        </p:spPr>
      </p:pic>
      <p:pic>
        <p:nvPicPr>
          <p:cNvPr id="12" name="Содержимое 11" descr="8eE0efKiCi0 — копия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05400" y="1447799"/>
            <a:ext cx="2743200" cy="3526971"/>
          </a:xfrm>
        </p:spPr>
      </p:pic>
      <p:sp>
        <p:nvSpPr>
          <p:cNvPr id="13" name="Прямоугольник 12"/>
          <p:cNvSpPr/>
          <p:nvPr/>
        </p:nvSpPr>
        <p:spPr>
          <a:xfrm>
            <a:off x="5334000" y="5105400"/>
            <a:ext cx="22860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410200" y="5105400"/>
            <a:ext cx="2667000" cy="1371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Валя Котик</a:t>
            </a:r>
          </a:p>
          <a:p>
            <a:r>
              <a:rPr lang="ru-RU" b="1" dirty="0" smtClean="0"/>
              <a:t>Принимал активное участие в партизанском движении. </a:t>
            </a:r>
          </a:p>
          <a:p>
            <a:r>
              <a:rPr lang="ru-RU" b="1" dirty="0" smtClean="0"/>
              <a:t>Ему было 14 лет…</a:t>
            </a:r>
            <a:endParaRPr lang="ru-RU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Сохраним память о Героях!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9" name="Содержимое 8" descr="-B7AULwnWw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345797"/>
            <a:ext cx="7010400" cy="5131204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71800" y="304800"/>
            <a:ext cx="5715000" cy="685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pic>
        <p:nvPicPr>
          <p:cNvPr id="5" name="Содержимое 4" descr="09-05_16-LA.gif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8474904" cy="6096000"/>
          </a:xfrm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638800" y="4648200"/>
            <a:ext cx="2362200" cy="381000"/>
          </a:xfrm>
          <a:prstGeom prst="round2Diag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БЕРЕГИТЕ МИР!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3048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Мы Защитники памяти!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Дкнь Побед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Содержимое 9" descr="24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2362200" y="1752600"/>
            <a:ext cx="6344621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Содержимое 20" descr="6237836753.jp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0" y="381000"/>
            <a:ext cx="2556588" cy="6019800"/>
          </a:xfr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858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Мы помним! 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Мы гордимся!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Дкнь Победы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20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 l="2500" r="2500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прости меня деду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1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11" descr="1f8986787893166c854f2230cab311c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5088" y="-19050"/>
            <a:ext cx="9209088" cy="687705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28600" y="1295400"/>
            <a:ext cx="8915400" cy="20574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Arial Black" pitchFamily="34" charset="0"/>
              </a:rPr>
              <a:t>ГОБОУ Мурманская КШИ № 3</a:t>
            </a:r>
            <a:r>
              <a:rPr lang="ru-RU" sz="40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Arial Black" pitchFamily="34" charset="0"/>
              </a:rPr>
              <a:t>К инсценировке </a:t>
            </a:r>
            <a:br>
              <a:rPr lang="ru-RU" sz="40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Arial Black" pitchFamily="34" charset="0"/>
              </a:rPr>
              <a:t>«Защитники памяти!»</a:t>
            </a:r>
            <a:endParaRPr lang="ru-RU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81000" y="3124200"/>
            <a:ext cx="8153400" cy="167640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Презентацию выполнила педагог </a:t>
            </a:r>
          </a:p>
          <a:p>
            <a:pPr algn="l"/>
            <a:r>
              <a:rPr lang="ru-RU" dirty="0" err="1" smtClean="0">
                <a:solidFill>
                  <a:schemeClr val="bg1"/>
                </a:solidFill>
                <a:latin typeface="Arial Black" pitchFamily="34" charset="0"/>
              </a:rPr>
              <a:t>Майсей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Елена Владимировна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5257800"/>
            <a:ext cx="3352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МУРМАНСК 2025</a:t>
            </a:r>
          </a:p>
          <a:p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17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2485" t="7771" r="609" b="626"/>
          <a:stretch>
            <a:fillRect/>
          </a:stretch>
        </p:blipFill>
        <p:spPr>
          <a:xfrm>
            <a:off x="-1" y="0"/>
            <a:ext cx="9237643" cy="6858000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a738ee22-8342-57d5-b6da-8a379094d188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5398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-0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8408"/>
            <a:ext cx="9144000" cy="6849592"/>
          </a:xfrm>
        </p:spPr>
      </p:pic>
      <p:pic>
        <p:nvPicPr>
          <p:cNvPr id="3" name="Дети войн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1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Солдаты! Защитники! Победители!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Содержимое 5" descr="47532414-6235-5d16-9c1f-991dd31fbd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600200"/>
            <a:ext cx="7315199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Вам трудно было?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" name="Содержимое 5" descr="e5c1deaa-74c7-5014-bc57-63874124ed8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6834" y="1600200"/>
            <a:ext cx="7070331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Были вместе! 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Помогали друг другу!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1681451001_papik-pro-p-geroi-pioneri-plakat-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447800"/>
            <a:ext cx="7563373" cy="5105400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алют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Верили в нашу ПОБЕДУ!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4c6cfb474edaa141ed08c9ab1c1b837e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762000" y="1507048"/>
            <a:ext cx="7848600" cy="4853638"/>
          </a:xfrm>
        </p:spPr>
      </p:pic>
      <p:pic>
        <p:nvPicPr>
          <p:cNvPr id="8" name="Салют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2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Вальс Победы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3505200" y="51054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Вальс Победы!</a:t>
            </a:r>
            <a:endParaRPr lang="ru-RU" dirty="0">
              <a:solidFill>
                <a:schemeClr val="accent6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ттт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574886" y="1600200"/>
            <a:ext cx="7994228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Вальс Победы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1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85</Words>
  <Application>Microsoft Office PowerPoint</Application>
  <PresentationFormat>Экран (4:3)</PresentationFormat>
  <Paragraphs>20</Paragraphs>
  <Slides>15</Slides>
  <Notes>1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Защитники памяти!</vt:lpstr>
      <vt:lpstr>Слайд 2</vt:lpstr>
      <vt:lpstr>Слайд 3</vt:lpstr>
      <vt:lpstr>Слайд 4</vt:lpstr>
      <vt:lpstr>Солдаты! Защитники! Победители!</vt:lpstr>
      <vt:lpstr>Вам трудно было?</vt:lpstr>
      <vt:lpstr>Были вместе!  Помогали друг другу!</vt:lpstr>
      <vt:lpstr>Верили в нашу ПОБЕДУ!</vt:lpstr>
      <vt:lpstr>Вальс Победы!</vt:lpstr>
      <vt:lpstr>Будем рассказывать о ГЕРОЯХ!</vt:lpstr>
      <vt:lpstr>Сохраним память о Героях!</vt:lpstr>
      <vt:lpstr>Слайд 12</vt:lpstr>
      <vt:lpstr>Мы помним!  Мы гордимся!</vt:lpstr>
      <vt:lpstr>Слайд 14</vt:lpstr>
      <vt:lpstr>ГОБОУ Мурманская КШИ № 3 К инсценировке  «Защитники памяти!»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Светлая память!</dc:title>
  <dc:creator>Елена</dc:creator>
  <cp:lastModifiedBy>Елена</cp:lastModifiedBy>
  <cp:revision>45</cp:revision>
  <dcterms:created xsi:type="dcterms:W3CDTF">2025-04-27T14:51:40Z</dcterms:created>
  <dcterms:modified xsi:type="dcterms:W3CDTF">2026-01-08T14:07:51Z</dcterms:modified>
</cp:coreProperties>
</file>