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1" r:id="rId17"/>
    <p:sldId id="270" r:id="rId18"/>
    <p:sldId id="271" r:id="rId19"/>
    <p:sldId id="272" r:id="rId20"/>
    <p:sldId id="274" r:id="rId21"/>
    <p:sldId id="277" r:id="rId22"/>
    <p:sldId id="275" r:id="rId23"/>
    <p:sldId id="276" r:id="rId24"/>
    <p:sldId id="278" r:id="rId25"/>
    <p:sldId id="279" r:id="rId26"/>
    <p:sldId id="280" r:id="rId27"/>
    <p:sldId id="273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67D1-51CC-400C-883E-B663BE06E9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AE0A-CE87-49AE-9B6C-39F6C3AA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500306"/>
            <a:ext cx="80938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ПРАЗДНИКОВ 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786322"/>
            <a:ext cx="59293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ИГРА ПО СТАНЦИЯМ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ДЛЯ УЧАЩИХСЯ 7-8 КЛАССОВ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Авторы: Фоменко И.А., Иванова Е.Г., Кергенцева О.В.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ГБОУ СОШ №176 Санкт-Петербурга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2016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6. Сколько, примерно, в мире незрячих людей?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124 МИЛЛИОНА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7. Какая порода собак больше пригодна для работы собакой поводырём?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ЛАБРАДОР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8. Как выглядит дорожный знак «Слепые пешеходы»? 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572008"/>
            <a:ext cx="3057525" cy="14954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9. Что помогает незрячим людям переходить дорогу на перекрестке?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ЗВУКОВОЙ СИГНАЛ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10. Какое приспособление для слепых есть на платформе метро?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ШУЦ-ЛИНИЯ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IMG_8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3446"/>
            <a:ext cx="4071966" cy="166939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«Клуб весёлых и находчивых!»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6754e8483fa1acf35403b7860b1b04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86190"/>
            <a:ext cx="3429024" cy="247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«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мы»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Всемирный день информ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5095875" cy="2905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единстве наша сила!»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93" y="3855304"/>
            <a:ext cx="4381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77564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7805604" cy="39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2226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36912"/>
            <a:ext cx="5933844" cy="37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10225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428868"/>
            <a:ext cx="67151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“Я вижу мир сердцем”</a:t>
            </a:r>
          </a:p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“В единстве наша сила”</a:t>
            </a:r>
          </a:p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Клуб Весёлых и Находчивых</a:t>
            </a:r>
          </a:p>
          <a:p>
            <a:endParaRPr lang="ru-RU" dirty="0" smtClean="0"/>
          </a:p>
          <a:p>
            <a:pPr algn="ctr"/>
            <a:r>
              <a:rPr lang="ru-RU" sz="4000" b="1" i="1" dirty="0" smtClean="0">
                <a:solidFill>
                  <a:schemeClr val="accent6"/>
                </a:solidFill>
              </a:rPr>
              <a:t>IT </a:t>
            </a:r>
            <a:r>
              <a:rPr lang="ru-RU" sz="4000" b="1" dirty="0" smtClean="0">
                <a:solidFill>
                  <a:schemeClr val="accent6"/>
                </a:solidFill>
              </a:rPr>
              <a:t>мы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92896"/>
            <a:ext cx="3898404" cy="38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3651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20888"/>
            <a:ext cx="6048672" cy="40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3575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97108"/>
            <a:ext cx="6552728" cy="39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0480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52936"/>
            <a:ext cx="8324509" cy="35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91551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348880"/>
            <a:ext cx="6081911" cy="40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4247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348880"/>
            <a:ext cx="3014053" cy="4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1631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36912"/>
            <a:ext cx="5019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3579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>
                <a:solidFill>
                  <a:srgbClr val="00B050"/>
                </a:solidFill>
              </a:rPr>
              <a:t>1</a:t>
            </a:r>
            <a:r>
              <a:rPr lang="ru-RU" sz="4400" dirty="0" smtClean="0">
                <a:solidFill>
                  <a:srgbClr val="00B050"/>
                </a:solidFill>
              </a:rPr>
              <a:t>. Добычей этого капитана стали и Кирпич, и Горбатый, и Манька Облигация.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445224"/>
            <a:ext cx="740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капитан Глеб Жеглов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4889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2. В доме с таким номером жил дядя Степа.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03674"/>
            <a:ext cx="851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доме восемь дробь один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7904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>
                <a:solidFill>
                  <a:srgbClr val="00B050"/>
                </a:solidFill>
              </a:rPr>
              <a:t>3</a:t>
            </a:r>
            <a:r>
              <a:rPr lang="ru-RU" sz="4400" dirty="0" smtClean="0">
                <a:solidFill>
                  <a:srgbClr val="00B050"/>
                </a:solidFill>
              </a:rPr>
              <a:t>. Знак этого ордена стал флагом российского флота 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38" y="5107210"/>
            <a:ext cx="8518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Орден «Андрея Первозванного»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626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«Я вижу мир сердцем!»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pic1501437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45" y="3172028"/>
            <a:ext cx="4273695" cy="30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4. </a:t>
            </a:r>
            <a:r>
              <a:rPr lang="ru-RU" sz="3600" dirty="0" smtClean="0">
                <a:solidFill>
                  <a:srgbClr val="00B050"/>
                </a:solidFill>
              </a:rPr>
              <a:t>Этот незаменимый в солдатском быту материал словари определяют как «плотную многослойную ткань» 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12" y="5589240"/>
            <a:ext cx="8152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Речь идет о кирзе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8445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>
                <a:solidFill>
                  <a:srgbClr val="00B050"/>
                </a:solidFill>
              </a:rPr>
              <a:t>5</a:t>
            </a:r>
            <a:r>
              <a:rPr lang="ru-RU" sz="4400" dirty="0" smtClean="0">
                <a:solidFill>
                  <a:srgbClr val="00B050"/>
                </a:solidFill>
              </a:rPr>
              <a:t>. Самый распространенный вид этой «речи» - диалог…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12" y="5589240"/>
            <a:ext cx="8152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Пароль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61550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6. Во время этой войны в Российской армии появилась контрразведка.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11450"/>
            <a:ext cx="83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Русско-японская война (1904-1905 г)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5487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>
                <a:solidFill>
                  <a:srgbClr val="00B050"/>
                </a:solidFill>
              </a:rPr>
              <a:t>7</a:t>
            </a:r>
            <a:r>
              <a:rPr lang="ru-RU" sz="4400" dirty="0" smtClean="0">
                <a:solidFill>
                  <a:srgbClr val="00B050"/>
                </a:solidFill>
              </a:rPr>
              <a:t>. Этот термин переводится как «всесожжение».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11450"/>
            <a:ext cx="83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Холокост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2004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432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8. Эта регалия русских царей стала символом самодержавия.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11450"/>
            <a:ext cx="83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Шапка Мономаха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707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43248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>
                <a:solidFill>
                  <a:srgbClr val="00B050"/>
                </a:solidFill>
              </a:rPr>
              <a:t>9</a:t>
            </a:r>
            <a:r>
              <a:rPr lang="ru-RU" sz="4400" dirty="0" smtClean="0">
                <a:solidFill>
                  <a:srgbClr val="00B050"/>
                </a:solidFill>
              </a:rPr>
              <a:t>. Так назывались первые московские артиллерийские орудия.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11450"/>
            <a:ext cx="83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Орудия - тюфяки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97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432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3600" dirty="0" smtClean="0">
                <a:solidFill>
                  <a:srgbClr val="00B050"/>
                </a:solidFill>
              </a:rPr>
              <a:t>10. Это оружие стало первым российским рекордом, занесённым в Книгу рекордов Гиннеса.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11450"/>
            <a:ext cx="83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Царь-пушка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1357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500306"/>
            <a:ext cx="80938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ПРАЗДНИКОВ 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28638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ПОДВЕДЕНИЕ ИТОГОВ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МУДРЕЦЫ И СЛОН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a54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143248"/>
            <a:ext cx="4214842" cy="310008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800" dirty="0" smtClean="0">
                <a:solidFill>
                  <a:srgbClr val="00B050"/>
                </a:solidFill>
              </a:rPr>
              <a:t>Как переводится слово толерантность?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ТЕРПИМОСТЬ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2. Когда отмечается всемирный день толерантности?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 НОЯБРЯ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3. Что является знаком о помощи  незрячим людям?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БЕЛАЯ ТРОСТЬ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4. Когда отмечается Всемирный день слепых? 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 НОЯБРЯ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428868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4400" dirty="0" smtClean="0">
                <a:solidFill>
                  <a:srgbClr val="00B050"/>
                </a:solidFill>
              </a:rPr>
              <a:t>5. Как называется специальный шрифт для слепых?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ШРИФТ БРАЙЛЯ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2422</TotalTime>
  <Words>362</Words>
  <Application>Microsoft Office PowerPoint</Application>
  <PresentationFormat>Экран (4:3)</PresentationFormat>
  <Paragraphs>83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SCOOL176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Fomenko</dc:creator>
  <cp:lastModifiedBy>Irina Fomenko</cp:lastModifiedBy>
  <cp:revision>51</cp:revision>
  <dcterms:created xsi:type="dcterms:W3CDTF">2016-11-11T11:36:24Z</dcterms:created>
  <dcterms:modified xsi:type="dcterms:W3CDTF">2016-12-06T13:26:51Z</dcterms:modified>
</cp:coreProperties>
</file>