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1" r:id="rId2"/>
    <p:sldId id="269" r:id="rId3"/>
    <p:sldId id="266" r:id="rId4"/>
    <p:sldId id="268" r:id="rId5"/>
    <p:sldId id="267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5E403-0F30-4BAD-9955-BA1F3B0DBE72}" type="datetimeFigureOut">
              <a:rPr lang="ru-RU" smtClean="0"/>
              <a:t>24.11.2021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CE4851A-0054-48C7-9F9F-566C69E83B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5E403-0F30-4BAD-9955-BA1F3B0DBE72}" type="datetimeFigureOut">
              <a:rPr lang="ru-RU" smtClean="0"/>
              <a:t>24.11.2021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4851A-0054-48C7-9F9F-566C69E83B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5E403-0F30-4BAD-9955-BA1F3B0DBE72}" type="datetimeFigureOut">
              <a:rPr lang="ru-RU" smtClean="0"/>
              <a:t>24.11.2021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4851A-0054-48C7-9F9F-566C69E83B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5E403-0F30-4BAD-9955-BA1F3B0DBE72}" type="datetimeFigureOut">
              <a:rPr lang="ru-RU" smtClean="0"/>
              <a:t>24.11.2021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CE4851A-0054-48C7-9F9F-566C69E83B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5E403-0F30-4BAD-9955-BA1F3B0DBE72}" type="datetimeFigureOut">
              <a:rPr lang="ru-RU" smtClean="0"/>
              <a:t>24.11.2021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4851A-0054-48C7-9F9F-566C69E83BC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5E403-0F30-4BAD-9955-BA1F3B0DBE72}" type="datetimeFigureOut">
              <a:rPr lang="ru-RU" smtClean="0"/>
              <a:t>24.11.2021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4851A-0054-48C7-9F9F-566C69E83B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5E403-0F30-4BAD-9955-BA1F3B0DBE72}" type="datetimeFigureOut">
              <a:rPr lang="ru-RU" smtClean="0"/>
              <a:t>24.11.2021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CE4851A-0054-48C7-9F9F-566C69E83BC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5E403-0F30-4BAD-9955-BA1F3B0DBE72}" type="datetimeFigureOut">
              <a:rPr lang="ru-RU" smtClean="0"/>
              <a:t>24.11.2021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4851A-0054-48C7-9F9F-566C69E83B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5E403-0F30-4BAD-9955-BA1F3B0DBE72}" type="datetimeFigureOut">
              <a:rPr lang="ru-RU" smtClean="0"/>
              <a:t>24.11.2021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4851A-0054-48C7-9F9F-566C69E83B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5E403-0F30-4BAD-9955-BA1F3B0DBE72}" type="datetimeFigureOut">
              <a:rPr lang="ru-RU" smtClean="0"/>
              <a:t>24.11.2021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4851A-0054-48C7-9F9F-566C69E83B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5E403-0F30-4BAD-9955-BA1F3B0DBE72}" type="datetimeFigureOut">
              <a:rPr lang="ru-RU" smtClean="0"/>
              <a:t>24.11.2021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4851A-0054-48C7-9F9F-566C69E83BCF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085E403-0F30-4BAD-9955-BA1F3B0DBE72}" type="datetimeFigureOut">
              <a:rPr lang="ru-RU" smtClean="0"/>
              <a:t>24.11.2021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CE4851A-0054-48C7-9F9F-566C69E83BC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5400" dirty="0" smtClean="0"/>
              <a:t>Буфет</a:t>
            </a:r>
            <a:endParaRPr lang="ru-RU" sz="5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340768"/>
            <a:ext cx="3611094" cy="4983832"/>
          </a:xfrm>
        </p:spPr>
      </p:pic>
      <p:pic>
        <p:nvPicPr>
          <p:cNvPr id="3" name="Объект 2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1628800"/>
            <a:ext cx="4563616" cy="4392488"/>
          </a:xfrm>
        </p:spPr>
      </p:pic>
    </p:spTree>
    <p:extLst>
      <p:ext uri="{BB962C8B-B14F-4D97-AF65-F5344CB8AC3E}">
        <p14:creationId xmlns:p14="http://schemas.microsoft.com/office/powerpoint/2010/main" val="300085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908720"/>
            <a:ext cx="5976664" cy="5760640"/>
          </a:xfrm>
        </p:spPr>
      </p:pic>
    </p:spTree>
    <p:extLst>
      <p:ext uri="{BB962C8B-B14F-4D97-AF65-F5344CB8AC3E}">
        <p14:creationId xmlns:p14="http://schemas.microsoft.com/office/powerpoint/2010/main" val="661825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Задача 1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6600" b="1" dirty="0" smtClean="0"/>
              <a:t>Ответ: </a:t>
            </a:r>
            <a:r>
              <a:rPr lang="ru-RU" sz="6600" dirty="0" smtClean="0"/>
              <a:t>хватит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val="2185884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2656"/>
            <a:ext cx="8964488" cy="6192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6623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Задача 3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9936925"/>
              </p:ext>
            </p:extLst>
          </p:nvPr>
        </p:nvGraphicFramePr>
        <p:xfrm>
          <a:off x="304800" y="1554163"/>
          <a:ext cx="8686800" cy="47551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1700"/>
                <a:gridCol w="2171700"/>
                <a:gridCol w="2171700"/>
                <a:gridCol w="2171700"/>
              </a:tblGrid>
              <a:tr h="118878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/>
                        <a:t>Пирожок 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/>
                        <a:t>Пицца 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/>
                        <a:t>Кекс </a:t>
                      </a:r>
                      <a:endParaRPr lang="ru-RU" sz="4000" dirty="0"/>
                    </a:p>
                  </a:txBody>
                  <a:tcPr/>
                </a:tc>
              </a:tr>
              <a:tr h="1188789"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Лиса Алиса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/>
                        <a:t>+</a:t>
                      </a:r>
                      <a:endParaRPr lang="ru-RU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5400" dirty="0" smtClean="0"/>
                        <a:t>     -</a:t>
                      </a:r>
                      <a:endParaRPr lang="ru-RU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5400" dirty="0" smtClean="0"/>
                        <a:t>     -</a:t>
                      </a:r>
                      <a:endParaRPr lang="ru-RU" sz="5400" dirty="0"/>
                    </a:p>
                  </a:txBody>
                  <a:tcPr/>
                </a:tc>
              </a:tr>
              <a:tr h="1188789"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Кот </a:t>
                      </a:r>
                      <a:r>
                        <a:rPr lang="ru-RU" sz="2800" b="1" dirty="0" err="1" smtClean="0"/>
                        <a:t>Базилио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5400" dirty="0" smtClean="0"/>
                        <a:t>      -</a:t>
                      </a:r>
                      <a:endParaRPr lang="ru-RU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/>
                        <a:t>+</a:t>
                      </a:r>
                      <a:endParaRPr lang="ru-RU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5400" dirty="0" smtClean="0"/>
                        <a:t>     -</a:t>
                      </a:r>
                      <a:endParaRPr lang="ru-RU" sz="5400" dirty="0"/>
                    </a:p>
                  </a:txBody>
                  <a:tcPr/>
                </a:tc>
              </a:tr>
              <a:tr h="1188789"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Буратино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5400" dirty="0" smtClean="0"/>
                        <a:t>      -</a:t>
                      </a:r>
                      <a:endParaRPr lang="ru-RU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5400" dirty="0" smtClean="0"/>
                        <a:t>     -</a:t>
                      </a:r>
                      <a:endParaRPr lang="ru-RU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/>
                        <a:t>+</a:t>
                      </a:r>
                      <a:endParaRPr lang="ru-RU" sz="5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419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44</TotalTime>
  <Words>31</Words>
  <Application>Microsoft Office PowerPoint</Application>
  <PresentationFormat>Экран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Трек</vt:lpstr>
      <vt:lpstr>Буфет</vt:lpstr>
      <vt:lpstr>Презентация PowerPoint</vt:lpstr>
      <vt:lpstr>Задача 1</vt:lpstr>
      <vt:lpstr>Презентация PowerPoint</vt:lpstr>
      <vt:lpstr>Задача 3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Венера</dc:creator>
  <cp:lastModifiedBy>user</cp:lastModifiedBy>
  <cp:revision>10</cp:revision>
  <dcterms:created xsi:type="dcterms:W3CDTF">2021-11-20T18:35:32Z</dcterms:created>
  <dcterms:modified xsi:type="dcterms:W3CDTF">2021-11-24T02:28:02Z</dcterms:modified>
</cp:coreProperties>
</file>