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56" r:id="rId4"/>
    <p:sldId id="286" r:id="rId5"/>
    <p:sldId id="257" r:id="rId6"/>
    <p:sldId id="266" r:id="rId7"/>
    <p:sldId id="258" r:id="rId8"/>
    <p:sldId id="278" r:id="rId9"/>
    <p:sldId id="260" r:id="rId10"/>
    <p:sldId id="261" r:id="rId11"/>
    <p:sldId id="264" r:id="rId12"/>
    <p:sldId id="279" r:id="rId13"/>
    <p:sldId id="265" r:id="rId14"/>
    <p:sldId id="262" r:id="rId15"/>
    <p:sldId id="263" r:id="rId16"/>
    <p:sldId id="287" r:id="rId17"/>
    <p:sldId id="283" r:id="rId18"/>
    <p:sldId id="285" r:id="rId19"/>
    <p:sldId id="280" r:id="rId20"/>
    <p:sldId id="282" r:id="rId21"/>
    <p:sldId id="267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C3DD33E-45EC-4878-8109-CB50779852AB}">
          <p14:sldIdLst>
            <p14:sldId id="273"/>
            <p14:sldId id="272"/>
            <p14:sldId id="256"/>
            <p14:sldId id="286"/>
            <p14:sldId id="257"/>
            <p14:sldId id="266"/>
            <p14:sldId id="258"/>
            <p14:sldId id="278"/>
            <p14:sldId id="260"/>
            <p14:sldId id="261"/>
            <p14:sldId id="264"/>
            <p14:sldId id="279"/>
            <p14:sldId id="265"/>
            <p14:sldId id="262"/>
            <p14:sldId id="263"/>
            <p14:sldId id="287"/>
            <p14:sldId id="283"/>
            <p14:sldId id="285"/>
            <p14:sldId id="280"/>
            <p14:sldId id="282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6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9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9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7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5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7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8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8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9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8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0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3D2B19-9DFA-42AE-B42F-C9938D1DF1C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1EEC7E-0FE9-4DBA-8E92-B4D18EBDC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день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Урок-путешествие</a:t>
            </a:r>
          </a:p>
          <a:p>
            <a:pPr marL="0" indent="0">
              <a:buNone/>
            </a:pPr>
            <a:r>
              <a:rPr lang="ru-RU" sz="5400" dirty="0" smtClean="0"/>
              <a:t>         18 февраля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273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-56147"/>
            <a:ext cx="11197390" cy="6233110"/>
          </a:xfr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9" y="0"/>
            <a:ext cx="11197390" cy="62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Москва при Юрии Долгоруком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868905"/>
            <a:ext cx="11292839" cy="4732420"/>
          </a:xfrm>
        </p:spPr>
      </p:pic>
    </p:spTree>
    <p:extLst>
      <p:ext uri="{BB962C8B-B14F-4D97-AF65-F5344CB8AC3E}">
        <p14:creationId xmlns:p14="http://schemas.microsoft.com/office/powerpoint/2010/main" val="39782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Задача №3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b="1" dirty="0"/>
              <a:t>В старину глубина рва Московского Кремля была 9 м, что на 20 м меньше его ширины. Какова ширина рва?</a:t>
            </a:r>
            <a:endParaRPr lang="ru-RU" sz="4800" dirty="0"/>
          </a:p>
          <a:p>
            <a:pPr marL="0" indent="0">
              <a:buNone/>
            </a:pP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9382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Москва сегодня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5" y="1901952"/>
            <a:ext cx="11237495" cy="4747501"/>
          </a:xfrm>
        </p:spPr>
      </p:pic>
    </p:spTree>
    <p:extLst>
      <p:ext uri="{BB962C8B-B14F-4D97-AF65-F5344CB8AC3E}">
        <p14:creationId xmlns:p14="http://schemas.microsoft.com/office/powerpoint/2010/main" val="36480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2648"/>
            <a:ext cx="10515600" cy="1042416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Санкт-Петербург встречает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2011680"/>
            <a:ext cx="11032958" cy="4766109"/>
          </a:xfrm>
        </p:spPr>
      </p:pic>
    </p:spTree>
    <p:extLst>
      <p:ext uri="{BB962C8B-B14F-4D97-AF65-F5344CB8AC3E}">
        <p14:creationId xmlns:p14="http://schemas.microsoft.com/office/powerpoint/2010/main" val="38083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" y="328863"/>
            <a:ext cx="11502189" cy="5840078"/>
          </a:xfrm>
        </p:spPr>
      </p:pic>
    </p:spTree>
    <p:extLst>
      <p:ext uri="{BB962C8B-B14F-4D97-AF65-F5344CB8AC3E}">
        <p14:creationId xmlns:p14="http://schemas.microsoft.com/office/powerpoint/2010/main" val="6264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91340b3-a200-584a-93ca-99c32c30e1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9184"/>
            <a:ext cx="11297349" cy="62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9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30352"/>
            <a:ext cx="11091672" cy="61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6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48055"/>
            <a:ext cx="9180004" cy="5571745"/>
          </a:xfrm>
        </p:spPr>
      </p:pic>
    </p:spTree>
    <p:extLst>
      <p:ext uri="{BB962C8B-B14F-4D97-AF65-F5344CB8AC3E}">
        <p14:creationId xmlns:p14="http://schemas.microsoft.com/office/powerpoint/2010/main" val="174171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№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Пейзажей-25к.</a:t>
            </a:r>
          </a:p>
          <a:p>
            <a:pPr marL="0" indent="0">
              <a:buNone/>
            </a:pPr>
            <a:r>
              <a:rPr lang="ru-RU" sz="4000" b="1" dirty="0" smtClean="0"/>
              <a:t>Натюрмортов-? ,на 10к.больше.</a:t>
            </a:r>
          </a:p>
          <a:p>
            <a:pPr marL="0" indent="0">
              <a:buNone/>
            </a:pPr>
            <a:r>
              <a:rPr lang="ru-RU" sz="4000" b="1" dirty="0" smtClean="0"/>
              <a:t>Портретов-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r>
              <a:rPr lang="ru-RU" sz="4000" b="1" dirty="0" smtClean="0"/>
              <a:t>,на 5к.меньше.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7348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Расшифровка слова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460032"/>
              </p:ext>
            </p:extLst>
          </p:nvPr>
        </p:nvGraphicFramePr>
        <p:xfrm>
          <a:off x="1390264" y="5026452"/>
          <a:ext cx="5668903" cy="1215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290"/>
                <a:gridCol w="834102"/>
                <a:gridCol w="834102"/>
                <a:gridCol w="834102"/>
                <a:gridCol w="794076"/>
                <a:gridCol w="874129"/>
                <a:gridCol w="834102"/>
              </a:tblGrid>
              <a:tr h="60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8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72816" y="2995127"/>
            <a:ext cx="19974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 28+14               Ё.  46+34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 78-50               М. 80-45    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 50-24               Т.  56+35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  93-27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9168" y="2852928"/>
            <a:ext cx="1764792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 28+20              Ё.  46+30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 78-50               М. 85-45  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 50-30               Т.  56+30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  93-30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19" y="1129116"/>
            <a:ext cx="7211806" cy="379644"/>
          </a:xfrm>
        </p:spPr>
        <p:txBody>
          <a:bodyPr/>
          <a:lstStyle/>
          <a:p>
            <a:r>
              <a:rPr lang="ru-RU" b="1" dirty="0" smtClean="0"/>
              <a:t>Решаем задачу.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Пейзажей-25к.</a:t>
            </a:r>
          </a:p>
          <a:p>
            <a:pPr marL="0" indent="0">
              <a:buNone/>
            </a:pPr>
            <a:r>
              <a:rPr lang="ru-RU" sz="3200" b="1" dirty="0"/>
              <a:t>Натюрмортов-? ,на 10к.больше.</a:t>
            </a:r>
          </a:p>
          <a:p>
            <a:pPr marL="0" indent="0">
              <a:buNone/>
            </a:pPr>
            <a:r>
              <a:rPr lang="ru-RU" sz="3200" b="1" dirty="0"/>
              <a:t>Портретов-?,на 5к.меньше</a:t>
            </a:r>
            <a:r>
              <a:rPr lang="ru-RU" sz="3200" b="1" dirty="0" smtClean="0"/>
              <a:t>.</a:t>
            </a:r>
          </a:p>
          <a:p>
            <a:pPr marL="0" indent="0">
              <a:buNone/>
            </a:pPr>
            <a:r>
              <a:rPr lang="ru-RU" sz="3200" b="1" dirty="0" smtClean="0"/>
              <a:t>Сколько портретов в одном зале Эрмитажа?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9861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Новосибирск встречает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6" y="1876926"/>
            <a:ext cx="5362074" cy="4491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2" y="1933074"/>
            <a:ext cx="5277854" cy="44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А.И.Покрышкин</a:t>
            </a:r>
            <a:r>
              <a:rPr lang="ru-RU" b="1" dirty="0" smtClean="0"/>
              <a:t>-трижды герой  Советского Союза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0" y="2109537"/>
            <a:ext cx="5342021" cy="5591426"/>
          </a:xfrm>
        </p:spPr>
      </p:pic>
    </p:spTree>
    <p:extLst>
      <p:ext uri="{BB962C8B-B14F-4D97-AF65-F5344CB8AC3E}">
        <p14:creationId xmlns:p14="http://schemas.microsoft.com/office/powerpoint/2010/main" val="35097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Иван Кобызев- герой из Верх-Тулы</a:t>
            </a:r>
            <a:endParaRPr lang="ru-RU" b="1" dirty="0"/>
          </a:p>
        </p:txBody>
      </p:sp>
      <p:pic>
        <p:nvPicPr>
          <p:cNvPr id="4" name="Picture 2" descr="D:\изображения\Новая папка\IMG_20140506_115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15" y="1855304"/>
            <a:ext cx="5051037" cy="6082748"/>
          </a:xfrm>
          <a:prstGeom prst="rect">
            <a:avLst/>
          </a:prstGeom>
          <a:noFill/>
        </p:spPr>
      </p:pic>
      <p:pic>
        <p:nvPicPr>
          <p:cNvPr id="6" name="Picture 3" descr="D:\изображения\p96_sdc11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418" y="1855304"/>
            <a:ext cx="6599582" cy="6082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" y="401053"/>
            <a:ext cx="10948737" cy="6392779"/>
          </a:xfrm>
        </p:spPr>
      </p:pic>
    </p:spTree>
    <p:extLst>
      <p:ext uri="{BB962C8B-B14F-4D97-AF65-F5344CB8AC3E}">
        <p14:creationId xmlns:p14="http://schemas.microsoft.com/office/powerpoint/2010/main" val="39694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0"/>
            <a:ext cx="12046226" cy="6858000"/>
          </a:xfrm>
        </p:spPr>
      </p:pic>
    </p:spTree>
    <p:extLst>
      <p:ext uri="{BB962C8B-B14F-4D97-AF65-F5344CB8AC3E}">
        <p14:creationId xmlns:p14="http://schemas.microsoft.com/office/powerpoint/2010/main" val="12180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/>
              <a:t>Путешествие по городам России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8" y="1323474"/>
            <a:ext cx="11197389" cy="640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" y="1527048"/>
            <a:ext cx="10459583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Задача №1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/>
              <a:t>-Начертите </a:t>
            </a:r>
            <a:r>
              <a:rPr lang="ru-RU" sz="4000" b="1" dirty="0"/>
              <a:t>прямоугольник</a:t>
            </a:r>
            <a:r>
              <a:rPr lang="ru-RU" sz="4000" dirty="0"/>
              <a:t> со сторонами </a:t>
            </a:r>
            <a:r>
              <a:rPr lang="ru-RU" sz="4000" b="1" dirty="0"/>
              <a:t>4 см и 2 см.</a:t>
            </a:r>
            <a:r>
              <a:rPr lang="ru-RU" sz="4000" dirty="0"/>
              <a:t> </a:t>
            </a:r>
          </a:p>
          <a:p>
            <a:pPr lvl="0"/>
            <a:r>
              <a:rPr lang="ru-RU" sz="4000" dirty="0"/>
              <a:t>Найдите </a:t>
            </a:r>
            <a:r>
              <a:rPr lang="ru-RU" sz="4000" b="1" dirty="0"/>
              <a:t>периметр</a:t>
            </a:r>
            <a:r>
              <a:rPr lang="ru-RU" sz="4000" dirty="0"/>
              <a:t> прямоугольника</a:t>
            </a:r>
            <a:r>
              <a:rPr lang="ru-RU" sz="4000" dirty="0" smtClean="0"/>
              <a:t>.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8" y="500062"/>
            <a:ext cx="10515600" cy="1325563"/>
          </a:xfrm>
        </p:spPr>
        <p:txBody>
          <a:bodyPr/>
          <a:lstStyle/>
          <a:p>
            <a:r>
              <a:rPr lang="ru-RU" b="1" dirty="0" smtClean="0"/>
              <a:t>Волгоград приветствует!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1395663"/>
            <a:ext cx="10635916" cy="5350042"/>
          </a:xfrm>
        </p:spPr>
      </p:pic>
    </p:spTree>
    <p:extLst>
      <p:ext uri="{BB962C8B-B14F-4D97-AF65-F5344CB8AC3E}">
        <p14:creationId xmlns:p14="http://schemas.microsoft.com/office/powerpoint/2010/main" val="36690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379"/>
            <a:ext cx="12641179" cy="6906126"/>
          </a:xfrm>
        </p:spPr>
      </p:pic>
    </p:spTree>
    <p:extLst>
      <p:ext uri="{BB962C8B-B14F-4D97-AF65-F5344CB8AC3E}">
        <p14:creationId xmlns:p14="http://schemas.microsoft.com/office/powerpoint/2010/main" val="2285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7" y="72189"/>
            <a:ext cx="11801531" cy="6417595"/>
          </a:xfrm>
        </p:spPr>
      </p:pic>
    </p:spTree>
    <p:extLst>
      <p:ext uri="{BB962C8B-B14F-4D97-AF65-F5344CB8AC3E}">
        <p14:creationId xmlns:p14="http://schemas.microsoft.com/office/powerpoint/2010/main" val="39535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№2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800" b="1" dirty="0"/>
              <a:t>Летом, 22 июня, на юге нашей страны самый длинный день – 18 часов, а ночь продолжается всего 6 часов. </a:t>
            </a:r>
          </a:p>
          <a:p>
            <a:pPr marL="0" indent="0">
              <a:buNone/>
            </a:pPr>
            <a:r>
              <a:rPr lang="ru-RU" sz="4800" b="1" dirty="0"/>
              <a:t>На сколько часов день длиннее ночи?</a:t>
            </a:r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1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112294"/>
            <a:ext cx="11758863" cy="6320589"/>
          </a:xfrm>
        </p:spPr>
      </p:pic>
    </p:spTree>
    <p:extLst>
      <p:ext uri="{BB962C8B-B14F-4D97-AF65-F5344CB8AC3E}">
        <p14:creationId xmlns:p14="http://schemas.microsoft.com/office/powerpoint/2010/main" val="17278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</TotalTime>
  <Words>195</Words>
  <Application>Microsoft Office PowerPoint</Application>
  <PresentationFormat>Широкоэкранный</PresentationFormat>
  <Paragraphs>54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Добрый день</vt:lpstr>
      <vt:lpstr>Расшифровка слова</vt:lpstr>
      <vt:lpstr>           Путешествие по городам России</vt:lpstr>
      <vt:lpstr>Задача №1</vt:lpstr>
      <vt:lpstr>Волгоград приветствует!</vt:lpstr>
      <vt:lpstr>Презентация PowerPoint</vt:lpstr>
      <vt:lpstr>Презентация PowerPoint</vt:lpstr>
      <vt:lpstr>Задача №2</vt:lpstr>
      <vt:lpstr>Презентация PowerPoint</vt:lpstr>
      <vt:lpstr>Презентация PowerPoint</vt:lpstr>
      <vt:lpstr>Москва при Юрии Долгоруком</vt:lpstr>
      <vt:lpstr> Задача №3</vt:lpstr>
      <vt:lpstr>Москва сегодня</vt:lpstr>
      <vt:lpstr>Санкт-Петербург встречает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 4</vt:lpstr>
      <vt:lpstr>Решаем задачу.</vt:lpstr>
      <vt:lpstr>Новосибирск встречает</vt:lpstr>
      <vt:lpstr>А.И.Покрышкин-трижды герой  Советского Союза</vt:lpstr>
      <vt:lpstr>Иван Кобызев- герой из Верх-Тулы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городам России</dc:title>
  <dc:creator>Я</dc:creator>
  <cp:lastModifiedBy>Я</cp:lastModifiedBy>
  <cp:revision>15</cp:revision>
  <dcterms:created xsi:type="dcterms:W3CDTF">2025-02-02T01:27:13Z</dcterms:created>
  <dcterms:modified xsi:type="dcterms:W3CDTF">2025-02-15T10:20:58Z</dcterms:modified>
</cp:coreProperties>
</file>