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D59E-B7E9-4186-8767-0B8CA3D637C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8654-9686-491A-8A8C-5437E28A4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46C9-9B1C-48D3-AE0E-E3BC91F98EA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42C1-13C2-480F-9EF6-3EF1E23E3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AB8E-61E8-4CB3-87C0-F52464FDAE8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D708-B5A5-4535-B6D8-87EF543D5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E43A-148F-4E01-A87F-6C64307E00BE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6B7-023D-4536-9077-5399AC03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6069-9C84-4E37-B584-9C7C329EA75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0287-651D-4928-9C46-76CDDFF11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26B7-C449-4AE1-A922-16803C71DC5C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7D78-AB0A-4FAB-93E5-5A85DA7E7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B573-0EFC-48D5-86CE-5DFE4893780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7D08-A3E0-4939-8754-33AADE6F9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7D81-1E6B-4513-A827-C35C9A08AE0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0837-A014-4F01-98B8-C1D95381A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FCDD-2BD3-4F58-8C70-09D4B8D467D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E78C-95A1-427B-8663-3E86F0B6B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506D-AA22-4A0A-87A9-931672EC70FC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ED83-26D4-4A4A-8BAA-135D94F2E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87D8-ED1F-4DCD-87D8-709E68766AB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ACE8-7D1C-47A1-AE86-E7FF3F9BF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56938-C1B9-47DC-AC94-05E5E858B55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9C2DB8-2500-4304-BA76-A06FAEA80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%20&#1082;%20&#1091;&#1088;&#1086;&#1082;&#1091;/&#1079;&#1072;&#1075;&#1072;&#1076;&#1082;&#108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&#1087;&#1088;&#1080;&#1083;&#1086;&#1078;&#1077;&#1085;&#1080;&#1077;%20&#1082;%20&#1091;&#1088;&#1086;&#1082;&#1091;/&#1090;&#1077;&#1093;&#1085;&#1080;&#1082;&#1072;%20&#1084;&#1072;&#1079;&#1086;&#1082;.pptx" TargetMode="External"/><Relationship Id="rId4" Type="http://schemas.openxmlformats.org/officeDocument/2006/relationships/hyperlink" Target="&#1087;&#1088;&#1080;&#1083;&#1086;&#1078;&#1077;&#1085;&#1080;&#1077;%20&#1082;%20&#1091;&#1088;&#1086;&#1082;&#1091;/&#1072;&#1085;&#1080;&#1084;&#1072;&#1083;&#1080;&#1089;&#1090;&#1080;&#1082;&#1072;2.pp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214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Муниципальное образовательное бюджетное учреждение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дополнительного образования детей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«Детский (подростковый) центр» Городского округа «Город Якутск»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1889125"/>
            <a:ext cx="9388475" cy="375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Итог занятия: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Экспресс просмотр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Самоанализ воспитанников: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анатомически верный рисунок (есть все части тела);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соблюдаются пропорции, достаточно крупный размер в листе;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удачная передача движения;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проработаны мелкие детали (шерсть, глаза, копыта и др.);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общая выразительность, завершённость, аккуратность;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удачное название. </a:t>
            </a:r>
            <a:endParaRPr lang="ru-RU" sz="1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 Уборка рабочих мест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Домашняя работа: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</a:t>
            </a:r>
            <a:r>
              <a:rPr lang="ru-RU" sz="3400" b="1" spc="10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Сделать карандашом наброски собак, кошек с натуры (по возможности), с фотографий, репродукций, иллюстраций. Рисунок в цвете (цвет окраски подбирать на палитре).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F:\на авд\животные\iCAT2650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413" y="4065588"/>
            <a:ext cx="2195512" cy="2401887"/>
          </a:xfrm>
          <a:prstGeom prst="rect">
            <a:avLst/>
          </a:prstGeom>
          <a:noFill/>
        </p:spPr>
      </p:pic>
      <p:pic>
        <p:nvPicPr>
          <p:cNvPr id="1027" name="Picture 3" descr="F:\на авд\животные\th_20101116_023_chizhi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88" y="4492625"/>
            <a:ext cx="2206625" cy="165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21444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Самоанализ педагога: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060575"/>
            <a:ext cx="6557963" cy="45116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Рисунок до занятия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Рисунок после занятия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Работа Николаевой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Сайааны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4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кл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             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41775" y="1298575"/>
            <a:ext cx="3200400" cy="2590800"/>
          </a:xfrm>
        </p:spPr>
      </p:pic>
      <p:pic>
        <p:nvPicPr>
          <p:cNvPr id="1027" name="Picture 3" descr="C:\Users\user\Desktop\Новая папка\081020123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663950"/>
            <a:ext cx="3206750" cy="258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46050" y="268288"/>
            <a:ext cx="8547100" cy="1560512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7963" y="1504950"/>
            <a:ext cx="8942387" cy="462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46050" y="268288"/>
            <a:ext cx="8547100" cy="15605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Обучающая: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50" dirty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Формировать знания об анималистическом жанре в изобразительном искусстве;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50" dirty="0" smtClean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Ознакомить </a:t>
            </a:r>
            <a:r>
              <a:rPr lang="ru-RU" spc="50" dirty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с творчеством </a:t>
            </a:r>
            <a:r>
              <a:rPr lang="ru-RU" spc="50" dirty="0" smtClean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художников-анималистов;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pc="50" dirty="0" smtClean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Ознакомить </a:t>
            </a:r>
            <a:r>
              <a:rPr lang="ru-RU" spc="50" dirty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с техникой «мазок</a:t>
            </a:r>
            <a:r>
              <a:rPr lang="ru-RU" spc="50" dirty="0" smtClean="0">
                <a:ln w="11430"/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»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Обучить особенностям рисованию по представлению.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Обучить сравнивать и анализировать анатомии животных, сходных по строению тела.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Воспитательные: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Воспитать восхищение разнообразием природных форм, выработку бережного отношения к природе.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Развивающая: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Развить графические навыки, глазомер, цветоощущения.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Развить зрительные представления учащихся, зрительную память.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Методическое обеспечение: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401050" cy="564356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Литература: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Краткий словарь терминов изобразительного искусства / под редакцией Г.Г. Обухова. – М.: Сов. художник, 1961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Кузин В.С. Методика преподавания изобразительного искусства в 1 – 3 классах: пособие для учителей. – М.: Просвещение, 1979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Кузин В.С. Наброски и зарисовки – М., 1970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Ростовцев Н.Н., Терентьева А.Е. Развитие творческих способностей на уроках рисования. – М., 1976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Методы: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словесные, наглядные, практические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Форма: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индивидуальное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Ожидаемые результаты: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Знать новые термины изобразительного искусства.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Передавать пропорцию фигуры лошади в рисунке.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Соблюдать последовательное выполнение рисунка (построение, прорисовка, уточнение общих очертаний и форм)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Анализировать свою работу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Оборудование: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638" y="1500188"/>
            <a:ext cx="8418512" cy="4632325"/>
          </a:xfrm>
        </p:spPr>
      </p:pic>
      <p:pic>
        <p:nvPicPr>
          <p:cNvPr id="1026" name="Picture 2" descr="F:\Новая папка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613" y="2859088"/>
            <a:ext cx="4529137" cy="2901950"/>
          </a:xfrm>
          <a:prstGeom prst="rect">
            <a:avLst/>
          </a:prstGeom>
          <a:noFill/>
        </p:spPr>
      </p:pic>
      <p:pic>
        <p:nvPicPr>
          <p:cNvPr id="1029" name="Picture 5" descr="F:\Новая папка\iCAH3F5P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2550" y="4364038"/>
            <a:ext cx="2944813" cy="22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46050" y="268288"/>
            <a:ext cx="8547100" cy="15605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Организационный момент (2-3 мин.)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Основная часть (78-80 мин.)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Подведение итогов (7-8 мин.)</a:t>
            </a:r>
            <a:endParaRPr lang="ru-RU" dirty="0"/>
          </a:p>
        </p:txBody>
      </p:sp>
      <p:pic>
        <p:nvPicPr>
          <p:cNvPr id="2051" name="Picture 3" descr="G:\Новая папка (6)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8" y="4065588"/>
            <a:ext cx="2011362" cy="15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68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Организационный момент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G:\Новая папка (6)\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1530350"/>
            <a:ext cx="7491412" cy="374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Вводная беседа: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Фольклор 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pres?slideindex=1&amp;slidetitle="/>
              </a:rPr>
              <a:t>животных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о жанре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pres?slideindex=1&amp;slidetitle="/>
              </a:rPr>
              <a:t>анималистика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о технике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pres?slideindex=1&amp;slidetitle="/>
              </a:rPr>
              <a:t>мазок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G:\Новая папка (6)\ж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9900" y="4138613"/>
            <a:ext cx="2620963" cy="165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Практическая работа: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F:\на авд\животные\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150" y="3333750"/>
            <a:ext cx="5735638" cy="2895600"/>
          </a:xfrm>
          <a:prstGeom prst="rect">
            <a:avLst/>
          </a:prstGeom>
          <a:noFill/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1504950"/>
            <a:ext cx="8407400" cy="521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162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Unicode MS</vt:lpstr>
      <vt:lpstr>Times New Roman</vt:lpstr>
      <vt:lpstr>Тема Office</vt:lpstr>
      <vt:lpstr>Муниципальное образовательное бюджетное учреждение  дополнительного образования детей «Детский (подростковый) центр» Городского округа «Город Якутск»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Бюджетное учреждение  дополнительного образования детей «Детский (подростковый) центр» Городского округа «Город Якутск» </dc:title>
  <cp:lastModifiedBy>User</cp:lastModifiedBy>
  <cp:revision>61</cp:revision>
  <dcterms:modified xsi:type="dcterms:W3CDTF">2013-02-26T18:43:21Z</dcterms:modified>
</cp:coreProperties>
</file>