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Override PartName="/ppt/slideLayouts/slideLayout106.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diagrams/layout1.xml" ContentType="application/vnd.openxmlformats-officedocument.drawingml.diagramLayou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Masters/slideMaster9.xml" ContentType="application/vnd.openxmlformats-officedocument.presentationml.slideMaster+xml"/>
  <Override PartName="/ppt/slideLayouts/slideLayout10.xml" ContentType="application/vnd.openxmlformats-officedocument.presentationml.slideLayout+xml"/>
  <Default Extension="gif" ContentType="image/gif"/>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theme/theme12.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Default Extension="wav" ContentType="audio/wav"/>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diagrams/data1.xml" ContentType="application/vnd.openxmlformats-officedocument.drawingml.diagramData+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20" r:id="rId2"/>
    <p:sldMasterId id="2147483732" r:id="rId3"/>
    <p:sldMasterId id="2147483744" r:id="rId4"/>
    <p:sldMasterId id="2147483756" r:id="rId5"/>
    <p:sldMasterId id="2147483768" r:id="rId6"/>
    <p:sldMasterId id="2147483780" r:id="rId7"/>
    <p:sldMasterId id="2147483792" r:id="rId8"/>
    <p:sldMasterId id="2147483804" r:id="rId9"/>
    <p:sldMasterId id="2147484354" r:id="rId10"/>
    <p:sldMasterId id="2147484367" r:id="rId11"/>
  </p:sldMasterIdLst>
  <p:notesMasterIdLst>
    <p:notesMasterId r:id="rId54"/>
  </p:notesMasterIdLst>
  <p:handoutMasterIdLst>
    <p:handoutMasterId r:id="rId55"/>
  </p:handoutMasterIdLst>
  <p:sldIdLst>
    <p:sldId id="266" r:id="rId12"/>
    <p:sldId id="267" r:id="rId13"/>
    <p:sldId id="268" r:id="rId14"/>
    <p:sldId id="270" r:id="rId15"/>
    <p:sldId id="275" r:id="rId16"/>
    <p:sldId id="272" r:id="rId17"/>
    <p:sldId id="274" r:id="rId18"/>
    <p:sldId id="276" r:id="rId19"/>
    <p:sldId id="277" r:id="rId20"/>
    <p:sldId id="320" r:id="rId21"/>
    <p:sldId id="282" r:id="rId22"/>
    <p:sldId id="321" r:id="rId23"/>
    <p:sldId id="283" r:id="rId24"/>
    <p:sldId id="281" r:id="rId25"/>
    <p:sldId id="323" r:id="rId26"/>
    <p:sldId id="291" r:id="rId27"/>
    <p:sldId id="317" r:id="rId28"/>
    <p:sldId id="279" r:id="rId29"/>
    <p:sldId id="289" r:id="rId30"/>
    <p:sldId id="290" r:id="rId31"/>
    <p:sldId id="292" r:id="rId32"/>
    <p:sldId id="293" r:id="rId33"/>
    <p:sldId id="322" r:id="rId34"/>
    <p:sldId id="294" r:id="rId35"/>
    <p:sldId id="303" r:id="rId36"/>
    <p:sldId id="296" r:id="rId37"/>
    <p:sldId id="297" r:id="rId38"/>
    <p:sldId id="298" r:id="rId39"/>
    <p:sldId id="299" r:id="rId40"/>
    <p:sldId id="300" r:id="rId41"/>
    <p:sldId id="301" r:id="rId42"/>
    <p:sldId id="324" r:id="rId43"/>
    <p:sldId id="309" r:id="rId44"/>
    <p:sldId id="328" r:id="rId45"/>
    <p:sldId id="285" r:id="rId46"/>
    <p:sldId id="286" r:id="rId47"/>
    <p:sldId id="280" r:id="rId48"/>
    <p:sldId id="318" r:id="rId49"/>
    <p:sldId id="307" r:id="rId50"/>
    <p:sldId id="288" r:id="rId51"/>
    <p:sldId id="304" r:id="rId52"/>
    <p:sldId id="305" r:id="rId53"/>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33"/>
    <a:srgbClr val="FF0000"/>
  </p:clrMru>
</p:presentationPr>
</file>

<file path=ppt/tableStyles.xml><?xml version="1.0" encoding="utf-8"?>
<a:tblStyleLst xmlns:a="http://schemas.openxmlformats.org/drawingml/2006/main" def="{5C22544A-7EE6-4342-B048-85BDC9FD1C3A}">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Средний стиль 4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D083AE6-46FA-4A59-8FB0-9F97EB10719F}" styleName="Светлый стиль 3 - акцент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929F9F4-4A8F-4326-A1B4-22849713DDAB}" styleName="Темный стиль 1 - акцент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7" autoAdjust="0"/>
  </p:normalViewPr>
  <p:slideViewPr>
    <p:cSldViewPr>
      <p:cViewPr>
        <p:scale>
          <a:sx n="90" d="100"/>
          <a:sy n="90" d="100"/>
        </p:scale>
        <p:origin x="222" y="1950"/>
      </p:cViewPr>
      <p:guideLst>
        <p:guide orient="horz" pos="2160"/>
        <p:guide pos="2880"/>
      </p:guideLst>
    </p:cSldViewPr>
  </p:slideViewPr>
  <p:outlineViewPr>
    <p:cViewPr>
      <p:scale>
        <a:sx n="33" d="100"/>
        <a:sy n="33" d="100"/>
      </p:scale>
      <p:origin x="0" y="12432"/>
    </p:cViewPr>
  </p:outlineViewPr>
  <p:notesTextViewPr>
    <p:cViewPr>
      <p:scale>
        <a:sx n="1" d="1"/>
        <a:sy n="1" d="1"/>
      </p:scale>
      <p:origin x="0" y="0"/>
    </p:cViewPr>
  </p:notesTextViewPr>
  <p:sorterViewPr>
    <p:cViewPr>
      <p:scale>
        <a:sx n="100" d="100"/>
        <a:sy n="100" d="100"/>
      </p:scale>
      <p:origin x="0" y="1296"/>
    </p:cViewPr>
  </p:sorterViewPr>
  <p:notesViewPr>
    <p:cSldViewPr>
      <p:cViewPr varScale="1">
        <p:scale>
          <a:sx n="80" d="100"/>
          <a:sy n="80" d="100"/>
        </p:scale>
        <p:origin x="-2022"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handoutMaster" Target="handoutMasters/handoutMaster1.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40.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5F8F0A6-1F8A-4A33-9758-6CEDAECD1D3F}" type="doc">
      <dgm:prSet loTypeId="urn:microsoft.com/office/officeart/2005/8/layout/orgChart1" loCatId="hierarchy" qsTypeId="urn:microsoft.com/office/officeart/2005/8/quickstyle/3d2" qsCatId="3D" csTypeId="urn:microsoft.com/office/officeart/2005/8/colors/colorful1#1" csCatId="colorful" phldr="1"/>
      <dgm:spPr/>
      <dgm:t>
        <a:bodyPr/>
        <a:lstStyle/>
        <a:p>
          <a:endParaRPr lang="ru-RU"/>
        </a:p>
      </dgm:t>
    </dgm:pt>
    <dgm:pt modelId="{1E297DAD-A8CF-491E-BA1C-B92B2B2CEE8B}">
      <dgm:prSet phldrT="[Текст]" custT="1"/>
      <dgm:spPr>
        <a:ln w="38100">
          <a:solidFill>
            <a:srgbClr val="FF0000"/>
          </a:solidFill>
        </a:ln>
      </dgm:spPr>
      <dgm:t>
        <a:bodyPr/>
        <a:lstStyle/>
        <a:p>
          <a:r>
            <a:rPr lang="ru-RU" sz="3600" b="1" dirty="0" smtClean="0">
              <a:solidFill>
                <a:srgbClr val="660033"/>
              </a:solidFill>
              <a:effectLst>
                <a:outerShdw blurRad="38100" dist="38100" dir="2700000" algn="tl">
                  <a:srgbClr val="000000">
                    <a:alpha val="43137"/>
                  </a:srgbClr>
                </a:outerShdw>
              </a:effectLst>
            </a:rPr>
            <a:t>ГРАФЫ</a:t>
          </a:r>
          <a:endParaRPr lang="ru-RU" sz="3600" b="1" dirty="0">
            <a:solidFill>
              <a:srgbClr val="660033"/>
            </a:solidFill>
            <a:effectLst>
              <a:outerShdw blurRad="38100" dist="38100" dir="2700000" algn="tl">
                <a:srgbClr val="000000">
                  <a:alpha val="43137"/>
                </a:srgbClr>
              </a:outerShdw>
            </a:effectLst>
          </a:endParaRPr>
        </a:p>
      </dgm:t>
    </dgm:pt>
    <dgm:pt modelId="{246C514A-37E7-46D5-A5E1-DBBD1BBE3394}" type="sibTrans" cxnId="{9DA1AD6D-1D33-4E32-BF12-8FDC91890F58}">
      <dgm:prSet/>
      <dgm:spPr/>
      <dgm:t>
        <a:bodyPr/>
        <a:lstStyle/>
        <a:p>
          <a:endParaRPr lang="ru-RU"/>
        </a:p>
      </dgm:t>
    </dgm:pt>
    <dgm:pt modelId="{6E3B02AD-31A7-4F00-8A19-E061503301F2}" type="parTrans" cxnId="{9DA1AD6D-1D33-4E32-BF12-8FDC91890F58}">
      <dgm:prSet/>
      <dgm:spPr/>
      <dgm:t>
        <a:bodyPr/>
        <a:lstStyle/>
        <a:p>
          <a:endParaRPr lang="ru-RU"/>
        </a:p>
      </dgm:t>
    </dgm:pt>
    <dgm:pt modelId="{0AB6CA18-7B0B-4AB3-B48D-81535201C014}">
      <dgm:prSet custT="1"/>
      <dgm:spPr>
        <a:ln w="28575">
          <a:solidFill>
            <a:srgbClr val="FFFF00"/>
          </a:solidFill>
        </a:ln>
      </dgm:spPr>
      <dgm:t>
        <a:bodyPr/>
        <a:lstStyle/>
        <a:p>
          <a:pPr marL="0" marR="0" indent="0" defTabSz="914400" eaLnBrk="1" fontAlgn="auto" latinLnBrk="0" hangingPunct="1">
            <a:lnSpc>
              <a:spcPct val="100000"/>
            </a:lnSpc>
            <a:spcBef>
              <a:spcPts val="0"/>
            </a:spcBef>
            <a:spcAft>
              <a:spcPts val="0"/>
            </a:spcAft>
            <a:buClrTx/>
            <a:buSzTx/>
            <a:buFontTx/>
            <a:buNone/>
            <a:tabLst/>
            <a:defRPr/>
          </a:pPr>
          <a:endParaRPr lang="ru-RU" sz="1600" b="1" dirty="0" smtClean="0"/>
        </a:p>
        <a:p>
          <a:pPr marL="0" marR="0" indent="0" defTabSz="914400" eaLnBrk="1" fontAlgn="auto" latinLnBrk="0" hangingPunct="1">
            <a:lnSpc>
              <a:spcPct val="100000"/>
            </a:lnSpc>
            <a:spcBef>
              <a:spcPts val="0"/>
            </a:spcBef>
            <a:spcAft>
              <a:spcPts val="0"/>
            </a:spcAft>
            <a:buClrTx/>
            <a:buSzTx/>
            <a:buFontTx/>
            <a:buNone/>
            <a:tabLst/>
            <a:defRPr/>
          </a:pPr>
          <a:r>
            <a:rPr lang="ru-RU" sz="1800" b="1" dirty="0" smtClean="0">
              <a:solidFill>
                <a:srgbClr val="002060"/>
              </a:solidFill>
            </a:rPr>
            <a:t>Неориентированные</a:t>
          </a:r>
          <a:r>
            <a:rPr lang="ru-RU" sz="1600" b="1" dirty="0" smtClean="0">
              <a:solidFill>
                <a:srgbClr val="002060"/>
              </a:solidFill>
            </a:rPr>
            <a:t> (</a:t>
          </a:r>
          <a:r>
            <a:rPr lang="ru-RU" sz="1600" b="1" i="1" dirty="0" smtClean="0">
              <a:solidFill>
                <a:srgbClr val="002060"/>
              </a:solidFill>
            </a:rPr>
            <a:t>симметричная связь</a:t>
          </a:r>
          <a:r>
            <a:rPr lang="ru-RU" sz="1600" b="1" dirty="0" smtClean="0">
              <a:solidFill>
                <a:srgbClr val="002060"/>
              </a:solidFill>
            </a:rPr>
            <a:t>) Каждое ребро обозначает наличие связи между двумя вершинами. </a:t>
          </a:r>
        </a:p>
        <a:p>
          <a:pPr marL="0" marR="0" indent="0" defTabSz="914400" eaLnBrk="1" fontAlgn="auto" latinLnBrk="0" hangingPunct="1">
            <a:lnSpc>
              <a:spcPct val="100000"/>
            </a:lnSpc>
            <a:spcBef>
              <a:spcPts val="0"/>
            </a:spcBef>
            <a:spcAft>
              <a:spcPts val="0"/>
            </a:spcAft>
            <a:buClrTx/>
            <a:buSzTx/>
            <a:buFontTx/>
            <a:buNone/>
            <a:tabLst/>
            <a:defRPr/>
          </a:pPr>
          <a:r>
            <a:rPr lang="ru-RU" sz="1600" b="1" dirty="0" smtClean="0">
              <a:solidFill>
                <a:srgbClr val="002060"/>
              </a:solidFill>
            </a:rPr>
            <a:t>Связь действует одинаково в обе стороны.</a:t>
          </a:r>
          <a:endParaRPr lang="ru-RU" sz="1600" dirty="0" smtClean="0">
            <a:solidFill>
              <a:srgbClr val="002060"/>
            </a:solidFill>
          </a:endParaRPr>
        </a:p>
        <a:p>
          <a:pPr defTabSz="622300">
            <a:lnSpc>
              <a:spcPct val="90000"/>
            </a:lnSpc>
            <a:spcBef>
              <a:spcPct val="0"/>
            </a:spcBef>
            <a:spcAft>
              <a:spcPct val="35000"/>
            </a:spcAft>
          </a:pPr>
          <a:endParaRPr lang="ru-RU" sz="1900" dirty="0"/>
        </a:p>
      </dgm:t>
    </dgm:pt>
    <dgm:pt modelId="{58EEC4DA-5B70-41EA-9E3B-EFA59BC09DE3}" type="parTrans" cxnId="{BC90EC67-F534-444F-A97D-7C9A855BC279}">
      <dgm:prSet/>
      <dgm:spPr/>
      <dgm:t>
        <a:bodyPr/>
        <a:lstStyle/>
        <a:p>
          <a:endParaRPr lang="ru-RU"/>
        </a:p>
      </dgm:t>
    </dgm:pt>
    <dgm:pt modelId="{F9002DDF-E2DD-4F49-AF33-E22F5DE8D1C5}" type="sibTrans" cxnId="{BC90EC67-F534-444F-A97D-7C9A855BC279}">
      <dgm:prSet/>
      <dgm:spPr/>
      <dgm:t>
        <a:bodyPr/>
        <a:lstStyle/>
        <a:p>
          <a:endParaRPr lang="ru-RU"/>
        </a:p>
      </dgm:t>
    </dgm:pt>
    <dgm:pt modelId="{C2236FA8-E3FE-4C64-AAC1-03AB8FE942E2}">
      <dgm:prSet custT="1"/>
      <dgm:spPr>
        <a:ln w="28575">
          <a:solidFill>
            <a:srgbClr val="FFFF00"/>
          </a:solidFill>
        </a:ln>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1800" b="1" dirty="0" smtClean="0">
              <a:solidFill>
                <a:srgbClr val="002060"/>
              </a:solidFill>
            </a:rPr>
            <a:t>Ориентированные</a:t>
          </a:r>
          <a:r>
            <a:rPr lang="ru-RU" sz="1600" b="1" dirty="0" smtClean="0">
              <a:solidFill>
                <a:srgbClr val="002060"/>
              </a:solidFill>
            </a:rPr>
            <a:t> (</a:t>
          </a:r>
          <a:r>
            <a:rPr lang="ru-RU" sz="1600" b="1" i="1" dirty="0" smtClean="0">
              <a:solidFill>
                <a:srgbClr val="002060"/>
              </a:solidFill>
            </a:rPr>
            <a:t>несимметричная связь</a:t>
          </a:r>
          <a:r>
            <a:rPr lang="ru-RU" sz="1600" b="1" dirty="0" smtClean="0">
              <a:solidFill>
                <a:srgbClr val="002060"/>
              </a:solidFill>
            </a:rPr>
            <a:t>)</a:t>
          </a:r>
          <a:endParaRPr lang="ru-RU" sz="1600" dirty="0" smtClean="0">
            <a:solidFill>
              <a:srgbClr val="002060"/>
            </a:solidFill>
          </a:endParaRPr>
        </a:p>
        <a:p>
          <a:pPr defTabSz="488950">
            <a:lnSpc>
              <a:spcPct val="90000"/>
            </a:lnSpc>
            <a:spcBef>
              <a:spcPct val="0"/>
            </a:spcBef>
            <a:spcAft>
              <a:spcPct val="35000"/>
            </a:spcAft>
          </a:pPr>
          <a:r>
            <a:rPr lang="ru-RU" sz="1600" b="1" dirty="0" smtClean="0">
              <a:solidFill>
                <a:srgbClr val="002060"/>
              </a:solidFill>
            </a:rPr>
            <a:t>Вершины связывают </a:t>
          </a:r>
          <a:r>
            <a:rPr lang="ru-RU" sz="1600" b="1" u="none" dirty="0" smtClean="0">
              <a:solidFill>
                <a:srgbClr val="002060"/>
              </a:solidFill>
            </a:rPr>
            <a:t>дуги </a:t>
          </a:r>
          <a:r>
            <a:rPr lang="ru-RU" sz="1600" b="1" dirty="0" smtClean="0">
              <a:solidFill>
                <a:srgbClr val="002060"/>
              </a:solidFill>
            </a:rPr>
            <a:t>– направленные линии. </a:t>
          </a:r>
          <a:endParaRPr lang="ru-RU" sz="1600" dirty="0">
            <a:solidFill>
              <a:srgbClr val="002060"/>
            </a:solidFill>
          </a:endParaRPr>
        </a:p>
      </dgm:t>
    </dgm:pt>
    <dgm:pt modelId="{A6881035-73FF-4C2D-9C05-692805B614A0}" type="parTrans" cxnId="{AD57D03C-D6A0-4EBD-A3C2-7BB5D53DDCD8}">
      <dgm:prSet/>
      <dgm:spPr/>
      <dgm:t>
        <a:bodyPr/>
        <a:lstStyle/>
        <a:p>
          <a:endParaRPr lang="ru-RU"/>
        </a:p>
      </dgm:t>
    </dgm:pt>
    <dgm:pt modelId="{CACAB665-D827-4793-A500-2BCFAED0BD6B}" type="sibTrans" cxnId="{AD57D03C-D6A0-4EBD-A3C2-7BB5D53DDCD8}">
      <dgm:prSet/>
      <dgm:spPr/>
      <dgm:t>
        <a:bodyPr/>
        <a:lstStyle/>
        <a:p>
          <a:endParaRPr lang="ru-RU"/>
        </a:p>
      </dgm:t>
    </dgm:pt>
    <dgm:pt modelId="{03AD266D-005B-4EDC-BAA3-EC2F95027531}" type="pres">
      <dgm:prSet presAssocID="{D5F8F0A6-1F8A-4A33-9758-6CEDAECD1D3F}" presName="hierChild1" presStyleCnt="0">
        <dgm:presLayoutVars>
          <dgm:orgChart val="1"/>
          <dgm:chPref val="1"/>
          <dgm:dir/>
          <dgm:animOne val="branch"/>
          <dgm:animLvl val="lvl"/>
          <dgm:resizeHandles/>
        </dgm:presLayoutVars>
      </dgm:prSet>
      <dgm:spPr/>
      <dgm:t>
        <a:bodyPr/>
        <a:lstStyle/>
        <a:p>
          <a:endParaRPr lang="ru-RU"/>
        </a:p>
      </dgm:t>
    </dgm:pt>
    <dgm:pt modelId="{204036A7-0533-46C7-AD2F-6FBA5F30933E}" type="pres">
      <dgm:prSet presAssocID="{1E297DAD-A8CF-491E-BA1C-B92B2B2CEE8B}" presName="hierRoot1" presStyleCnt="0">
        <dgm:presLayoutVars>
          <dgm:hierBranch val="init"/>
        </dgm:presLayoutVars>
      </dgm:prSet>
      <dgm:spPr/>
      <dgm:t>
        <a:bodyPr/>
        <a:lstStyle/>
        <a:p>
          <a:endParaRPr lang="ru-RU"/>
        </a:p>
      </dgm:t>
    </dgm:pt>
    <dgm:pt modelId="{4C2FEF9B-6911-4B83-95BC-B77577287005}" type="pres">
      <dgm:prSet presAssocID="{1E297DAD-A8CF-491E-BA1C-B92B2B2CEE8B}" presName="rootComposite1" presStyleCnt="0"/>
      <dgm:spPr/>
      <dgm:t>
        <a:bodyPr/>
        <a:lstStyle/>
        <a:p>
          <a:endParaRPr lang="ru-RU"/>
        </a:p>
      </dgm:t>
    </dgm:pt>
    <dgm:pt modelId="{753F5EE9-2542-4CF0-9356-C753BF08D2BB}" type="pres">
      <dgm:prSet presAssocID="{1E297DAD-A8CF-491E-BA1C-B92B2B2CEE8B}" presName="rootText1" presStyleLbl="node0" presStyleIdx="0" presStyleCnt="1" custScaleX="126528">
        <dgm:presLayoutVars>
          <dgm:chPref val="3"/>
        </dgm:presLayoutVars>
      </dgm:prSet>
      <dgm:spPr/>
      <dgm:t>
        <a:bodyPr/>
        <a:lstStyle/>
        <a:p>
          <a:endParaRPr lang="ru-RU"/>
        </a:p>
      </dgm:t>
    </dgm:pt>
    <dgm:pt modelId="{73671FE4-E9A0-4DEF-8F7B-02BB1C079C27}" type="pres">
      <dgm:prSet presAssocID="{1E297DAD-A8CF-491E-BA1C-B92B2B2CEE8B}" presName="rootConnector1" presStyleLbl="node1" presStyleIdx="0" presStyleCnt="0"/>
      <dgm:spPr/>
      <dgm:t>
        <a:bodyPr/>
        <a:lstStyle/>
        <a:p>
          <a:endParaRPr lang="ru-RU"/>
        </a:p>
      </dgm:t>
    </dgm:pt>
    <dgm:pt modelId="{C4516D0F-9468-44B3-8AD1-7F9A2F22140F}" type="pres">
      <dgm:prSet presAssocID="{1E297DAD-A8CF-491E-BA1C-B92B2B2CEE8B}" presName="hierChild2" presStyleCnt="0"/>
      <dgm:spPr/>
      <dgm:t>
        <a:bodyPr/>
        <a:lstStyle/>
        <a:p>
          <a:endParaRPr lang="ru-RU"/>
        </a:p>
      </dgm:t>
    </dgm:pt>
    <dgm:pt modelId="{17DE806D-A220-4BAB-B412-2D51BD280F98}" type="pres">
      <dgm:prSet presAssocID="{58EEC4DA-5B70-41EA-9E3B-EFA59BC09DE3}" presName="Name37" presStyleLbl="parChTrans1D2" presStyleIdx="0" presStyleCnt="2"/>
      <dgm:spPr/>
      <dgm:t>
        <a:bodyPr/>
        <a:lstStyle/>
        <a:p>
          <a:endParaRPr lang="ru-RU"/>
        </a:p>
      </dgm:t>
    </dgm:pt>
    <dgm:pt modelId="{43486BF8-5D39-47D6-8E6A-FCCE945D37A4}" type="pres">
      <dgm:prSet presAssocID="{0AB6CA18-7B0B-4AB3-B48D-81535201C014}" presName="hierRoot2" presStyleCnt="0">
        <dgm:presLayoutVars>
          <dgm:hierBranch val="init"/>
        </dgm:presLayoutVars>
      </dgm:prSet>
      <dgm:spPr/>
      <dgm:t>
        <a:bodyPr/>
        <a:lstStyle/>
        <a:p>
          <a:endParaRPr lang="ru-RU"/>
        </a:p>
      </dgm:t>
    </dgm:pt>
    <dgm:pt modelId="{4117AC96-EB72-43E5-928D-7244C20C5EBE}" type="pres">
      <dgm:prSet presAssocID="{0AB6CA18-7B0B-4AB3-B48D-81535201C014}" presName="rootComposite" presStyleCnt="0"/>
      <dgm:spPr/>
      <dgm:t>
        <a:bodyPr/>
        <a:lstStyle/>
        <a:p>
          <a:endParaRPr lang="ru-RU"/>
        </a:p>
      </dgm:t>
    </dgm:pt>
    <dgm:pt modelId="{969E615A-F6EB-41B1-8FB8-32279CF0A46D}" type="pres">
      <dgm:prSet presAssocID="{0AB6CA18-7B0B-4AB3-B48D-81535201C014}" presName="rootText" presStyleLbl="node2" presStyleIdx="0" presStyleCnt="2" custScaleY="128397">
        <dgm:presLayoutVars>
          <dgm:chPref val="3"/>
        </dgm:presLayoutVars>
      </dgm:prSet>
      <dgm:spPr/>
      <dgm:t>
        <a:bodyPr/>
        <a:lstStyle/>
        <a:p>
          <a:endParaRPr lang="ru-RU"/>
        </a:p>
      </dgm:t>
    </dgm:pt>
    <dgm:pt modelId="{50A26815-D63B-4D6E-A97C-491A5328058F}" type="pres">
      <dgm:prSet presAssocID="{0AB6CA18-7B0B-4AB3-B48D-81535201C014}" presName="rootConnector" presStyleLbl="node2" presStyleIdx="0" presStyleCnt="2"/>
      <dgm:spPr/>
      <dgm:t>
        <a:bodyPr/>
        <a:lstStyle/>
        <a:p>
          <a:endParaRPr lang="ru-RU"/>
        </a:p>
      </dgm:t>
    </dgm:pt>
    <dgm:pt modelId="{0138094B-160F-47D2-9911-74192654A076}" type="pres">
      <dgm:prSet presAssocID="{0AB6CA18-7B0B-4AB3-B48D-81535201C014}" presName="hierChild4" presStyleCnt="0"/>
      <dgm:spPr/>
      <dgm:t>
        <a:bodyPr/>
        <a:lstStyle/>
        <a:p>
          <a:endParaRPr lang="ru-RU"/>
        </a:p>
      </dgm:t>
    </dgm:pt>
    <dgm:pt modelId="{6B8B5159-D3FC-492A-ABFE-60F6A7172314}" type="pres">
      <dgm:prSet presAssocID="{0AB6CA18-7B0B-4AB3-B48D-81535201C014}" presName="hierChild5" presStyleCnt="0"/>
      <dgm:spPr/>
      <dgm:t>
        <a:bodyPr/>
        <a:lstStyle/>
        <a:p>
          <a:endParaRPr lang="ru-RU"/>
        </a:p>
      </dgm:t>
    </dgm:pt>
    <dgm:pt modelId="{0FB10AA1-5AE9-440A-8575-C84DAAC31628}" type="pres">
      <dgm:prSet presAssocID="{A6881035-73FF-4C2D-9C05-692805B614A0}" presName="Name37" presStyleLbl="parChTrans1D2" presStyleIdx="1" presStyleCnt="2"/>
      <dgm:spPr/>
      <dgm:t>
        <a:bodyPr/>
        <a:lstStyle/>
        <a:p>
          <a:endParaRPr lang="ru-RU"/>
        </a:p>
      </dgm:t>
    </dgm:pt>
    <dgm:pt modelId="{258C8AB6-9E89-4DD9-AEC8-85CEA2FF54D6}" type="pres">
      <dgm:prSet presAssocID="{C2236FA8-E3FE-4C64-AAC1-03AB8FE942E2}" presName="hierRoot2" presStyleCnt="0">
        <dgm:presLayoutVars>
          <dgm:hierBranch val="init"/>
        </dgm:presLayoutVars>
      </dgm:prSet>
      <dgm:spPr/>
      <dgm:t>
        <a:bodyPr/>
        <a:lstStyle/>
        <a:p>
          <a:endParaRPr lang="ru-RU"/>
        </a:p>
      </dgm:t>
    </dgm:pt>
    <dgm:pt modelId="{AB6ED748-11E8-4605-A0BD-988021CCA2C9}" type="pres">
      <dgm:prSet presAssocID="{C2236FA8-E3FE-4C64-AAC1-03AB8FE942E2}" presName="rootComposite" presStyleCnt="0"/>
      <dgm:spPr/>
      <dgm:t>
        <a:bodyPr/>
        <a:lstStyle/>
        <a:p>
          <a:endParaRPr lang="ru-RU"/>
        </a:p>
      </dgm:t>
    </dgm:pt>
    <dgm:pt modelId="{6924EB1D-4011-4182-A061-A95C644AEABC}" type="pres">
      <dgm:prSet presAssocID="{C2236FA8-E3FE-4C64-AAC1-03AB8FE942E2}" presName="rootText" presStyleLbl="node2" presStyleIdx="1" presStyleCnt="2" custScaleY="128397">
        <dgm:presLayoutVars>
          <dgm:chPref val="3"/>
        </dgm:presLayoutVars>
      </dgm:prSet>
      <dgm:spPr/>
      <dgm:t>
        <a:bodyPr/>
        <a:lstStyle/>
        <a:p>
          <a:endParaRPr lang="ru-RU"/>
        </a:p>
      </dgm:t>
    </dgm:pt>
    <dgm:pt modelId="{EB0C2377-E968-475A-ADC7-A912D3714A42}" type="pres">
      <dgm:prSet presAssocID="{C2236FA8-E3FE-4C64-AAC1-03AB8FE942E2}" presName="rootConnector" presStyleLbl="node2" presStyleIdx="1" presStyleCnt="2"/>
      <dgm:spPr/>
      <dgm:t>
        <a:bodyPr/>
        <a:lstStyle/>
        <a:p>
          <a:endParaRPr lang="ru-RU"/>
        </a:p>
      </dgm:t>
    </dgm:pt>
    <dgm:pt modelId="{D3553BEF-1317-41A0-BD07-74F8DF04EABC}" type="pres">
      <dgm:prSet presAssocID="{C2236FA8-E3FE-4C64-AAC1-03AB8FE942E2}" presName="hierChild4" presStyleCnt="0"/>
      <dgm:spPr/>
      <dgm:t>
        <a:bodyPr/>
        <a:lstStyle/>
        <a:p>
          <a:endParaRPr lang="ru-RU"/>
        </a:p>
      </dgm:t>
    </dgm:pt>
    <dgm:pt modelId="{3E5CB9CE-27BB-4268-913F-9C618B7DE78E}" type="pres">
      <dgm:prSet presAssocID="{C2236FA8-E3FE-4C64-AAC1-03AB8FE942E2}" presName="hierChild5" presStyleCnt="0"/>
      <dgm:spPr/>
      <dgm:t>
        <a:bodyPr/>
        <a:lstStyle/>
        <a:p>
          <a:endParaRPr lang="ru-RU"/>
        </a:p>
      </dgm:t>
    </dgm:pt>
    <dgm:pt modelId="{890B1C49-39A6-494D-B180-DB3315D0FC77}" type="pres">
      <dgm:prSet presAssocID="{1E297DAD-A8CF-491E-BA1C-B92B2B2CEE8B}" presName="hierChild3" presStyleCnt="0"/>
      <dgm:spPr/>
      <dgm:t>
        <a:bodyPr/>
        <a:lstStyle/>
        <a:p>
          <a:endParaRPr lang="ru-RU"/>
        </a:p>
      </dgm:t>
    </dgm:pt>
  </dgm:ptLst>
  <dgm:cxnLst>
    <dgm:cxn modelId="{E5817099-6F17-4A58-8F72-C5DC3AB7B6D0}" type="presOf" srcId="{0AB6CA18-7B0B-4AB3-B48D-81535201C014}" destId="{50A26815-D63B-4D6E-A97C-491A5328058F}" srcOrd="1" destOrd="0" presId="urn:microsoft.com/office/officeart/2005/8/layout/orgChart1"/>
    <dgm:cxn modelId="{5B5EEE86-275A-428B-8FED-E66E51E67BE7}" type="presOf" srcId="{1E297DAD-A8CF-491E-BA1C-B92B2B2CEE8B}" destId="{753F5EE9-2542-4CF0-9356-C753BF08D2BB}" srcOrd="0" destOrd="0" presId="urn:microsoft.com/office/officeart/2005/8/layout/orgChart1"/>
    <dgm:cxn modelId="{60D7FCF3-87A4-42EE-B016-357ECB659513}" type="presOf" srcId="{D5F8F0A6-1F8A-4A33-9758-6CEDAECD1D3F}" destId="{03AD266D-005B-4EDC-BAA3-EC2F95027531}" srcOrd="0" destOrd="0" presId="urn:microsoft.com/office/officeart/2005/8/layout/orgChart1"/>
    <dgm:cxn modelId="{9B01D9B4-5326-42F9-88DC-4464A3EFCF7E}" type="presOf" srcId="{A6881035-73FF-4C2D-9C05-692805B614A0}" destId="{0FB10AA1-5AE9-440A-8575-C84DAAC31628}" srcOrd="0" destOrd="0" presId="urn:microsoft.com/office/officeart/2005/8/layout/orgChart1"/>
    <dgm:cxn modelId="{DE548016-2D2F-4045-B06F-E9BC4468980A}" type="presOf" srcId="{C2236FA8-E3FE-4C64-AAC1-03AB8FE942E2}" destId="{6924EB1D-4011-4182-A061-A95C644AEABC}" srcOrd="0" destOrd="0" presId="urn:microsoft.com/office/officeart/2005/8/layout/orgChart1"/>
    <dgm:cxn modelId="{34C8129F-15AE-4171-972F-E830AE97EF04}" type="presOf" srcId="{C2236FA8-E3FE-4C64-AAC1-03AB8FE942E2}" destId="{EB0C2377-E968-475A-ADC7-A912D3714A42}" srcOrd="1" destOrd="0" presId="urn:microsoft.com/office/officeart/2005/8/layout/orgChart1"/>
    <dgm:cxn modelId="{3BC80285-CE1D-46B9-B0C7-32F6EF5F7531}" type="presOf" srcId="{1E297DAD-A8CF-491E-BA1C-B92B2B2CEE8B}" destId="{73671FE4-E9A0-4DEF-8F7B-02BB1C079C27}" srcOrd="1" destOrd="0" presId="urn:microsoft.com/office/officeart/2005/8/layout/orgChart1"/>
    <dgm:cxn modelId="{CAC1EF20-2087-431F-9914-395CFB80CB7B}" type="presOf" srcId="{58EEC4DA-5B70-41EA-9E3B-EFA59BC09DE3}" destId="{17DE806D-A220-4BAB-B412-2D51BD280F98}" srcOrd="0" destOrd="0" presId="urn:microsoft.com/office/officeart/2005/8/layout/orgChart1"/>
    <dgm:cxn modelId="{BC90EC67-F534-444F-A97D-7C9A855BC279}" srcId="{1E297DAD-A8CF-491E-BA1C-B92B2B2CEE8B}" destId="{0AB6CA18-7B0B-4AB3-B48D-81535201C014}" srcOrd="0" destOrd="0" parTransId="{58EEC4DA-5B70-41EA-9E3B-EFA59BC09DE3}" sibTransId="{F9002DDF-E2DD-4F49-AF33-E22F5DE8D1C5}"/>
    <dgm:cxn modelId="{9DA1AD6D-1D33-4E32-BF12-8FDC91890F58}" srcId="{D5F8F0A6-1F8A-4A33-9758-6CEDAECD1D3F}" destId="{1E297DAD-A8CF-491E-BA1C-B92B2B2CEE8B}" srcOrd="0" destOrd="0" parTransId="{6E3B02AD-31A7-4F00-8A19-E061503301F2}" sibTransId="{246C514A-37E7-46D5-A5E1-DBBD1BBE3394}"/>
    <dgm:cxn modelId="{5E10FCC0-81D6-4066-BFCB-7F2E2185C34F}" type="presOf" srcId="{0AB6CA18-7B0B-4AB3-B48D-81535201C014}" destId="{969E615A-F6EB-41B1-8FB8-32279CF0A46D}" srcOrd="0" destOrd="0" presId="urn:microsoft.com/office/officeart/2005/8/layout/orgChart1"/>
    <dgm:cxn modelId="{AD57D03C-D6A0-4EBD-A3C2-7BB5D53DDCD8}" srcId="{1E297DAD-A8CF-491E-BA1C-B92B2B2CEE8B}" destId="{C2236FA8-E3FE-4C64-AAC1-03AB8FE942E2}" srcOrd="1" destOrd="0" parTransId="{A6881035-73FF-4C2D-9C05-692805B614A0}" sibTransId="{CACAB665-D827-4793-A500-2BCFAED0BD6B}"/>
    <dgm:cxn modelId="{0F13119B-EFF7-45FA-A9F2-AB433873105C}" type="presParOf" srcId="{03AD266D-005B-4EDC-BAA3-EC2F95027531}" destId="{204036A7-0533-46C7-AD2F-6FBA5F30933E}" srcOrd="0" destOrd="0" presId="urn:microsoft.com/office/officeart/2005/8/layout/orgChart1"/>
    <dgm:cxn modelId="{F99CF374-6CCB-452D-B5D3-B47CFA0AAE35}" type="presParOf" srcId="{204036A7-0533-46C7-AD2F-6FBA5F30933E}" destId="{4C2FEF9B-6911-4B83-95BC-B77577287005}" srcOrd="0" destOrd="0" presId="urn:microsoft.com/office/officeart/2005/8/layout/orgChart1"/>
    <dgm:cxn modelId="{9DCA1EAC-C4DC-45FD-97C9-080EACD25B28}" type="presParOf" srcId="{4C2FEF9B-6911-4B83-95BC-B77577287005}" destId="{753F5EE9-2542-4CF0-9356-C753BF08D2BB}" srcOrd="0" destOrd="0" presId="urn:microsoft.com/office/officeart/2005/8/layout/orgChart1"/>
    <dgm:cxn modelId="{3A100B76-4634-4049-AA14-997763541046}" type="presParOf" srcId="{4C2FEF9B-6911-4B83-95BC-B77577287005}" destId="{73671FE4-E9A0-4DEF-8F7B-02BB1C079C27}" srcOrd="1" destOrd="0" presId="urn:microsoft.com/office/officeart/2005/8/layout/orgChart1"/>
    <dgm:cxn modelId="{9CF3E7A6-6DD0-4250-8E83-042A69999CA6}" type="presParOf" srcId="{204036A7-0533-46C7-AD2F-6FBA5F30933E}" destId="{C4516D0F-9468-44B3-8AD1-7F9A2F22140F}" srcOrd="1" destOrd="0" presId="urn:microsoft.com/office/officeart/2005/8/layout/orgChart1"/>
    <dgm:cxn modelId="{93A2362E-DF20-4ED4-AD8F-2B816AF68CA4}" type="presParOf" srcId="{C4516D0F-9468-44B3-8AD1-7F9A2F22140F}" destId="{17DE806D-A220-4BAB-B412-2D51BD280F98}" srcOrd="0" destOrd="0" presId="urn:microsoft.com/office/officeart/2005/8/layout/orgChart1"/>
    <dgm:cxn modelId="{41DA43E2-82F9-4DB3-9BAD-4984798D8727}" type="presParOf" srcId="{C4516D0F-9468-44B3-8AD1-7F9A2F22140F}" destId="{43486BF8-5D39-47D6-8E6A-FCCE945D37A4}" srcOrd="1" destOrd="0" presId="urn:microsoft.com/office/officeart/2005/8/layout/orgChart1"/>
    <dgm:cxn modelId="{80FD2727-FDE1-4FBA-8732-5397945FD4BC}" type="presParOf" srcId="{43486BF8-5D39-47D6-8E6A-FCCE945D37A4}" destId="{4117AC96-EB72-43E5-928D-7244C20C5EBE}" srcOrd="0" destOrd="0" presId="urn:microsoft.com/office/officeart/2005/8/layout/orgChart1"/>
    <dgm:cxn modelId="{9308FE3F-412E-4CFF-8DCB-0B1B84C21978}" type="presParOf" srcId="{4117AC96-EB72-43E5-928D-7244C20C5EBE}" destId="{969E615A-F6EB-41B1-8FB8-32279CF0A46D}" srcOrd="0" destOrd="0" presId="urn:microsoft.com/office/officeart/2005/8/layout/orgChart1"/>
    <dgm:cxn modelId="{F33F96F0-93E1-40AB-900E-C00FFE008910}" type="presParOf" srcId="{4117AC96-EB72-43E5-928D-7244C20C5EBE}" destId="{50A26815-D63B-4D6E-A97C-491A5328058F}" srcOrd="1" destOrd="0" presId="urn:microsoft.com/office/officeart/2005/8/layout/orgChart1"/>
    <dgm:cxn modelId="{BCFB8478-E05C-46E6-BCD4-7E2CFE588BDB}" type="presParOf" srcId="{43486BF8-5D39-47D6-8E6A-FCCE945D37A4}" destId="{0138094B-160F-47D2-9911-74192654A076}" srcOrd="1" destOrd="0" presId="urn:microsoft.com/office/officeart/2005/8/layout/orgChart1"/>
    <dgm:cxn modelId="{7DE01C67-8746-41F5-9AEE-46ECF6EA69D8}" type="presParOf" srcId="{43486BF8-5D39-47D6-8E6A-FCCE945D37A4}" destId="{6B8B5159-D3FC-492A-ABFE-60F6A7172314}" srcOrd="2" destOrd="0" presId="urn:microsoft.com/office/officeart/2005/8/layout/orgChart1"/>
    <dgm:cxn modelId="{F57F3F5F-C0AB-4231-9E38-4A5FCCB51CA4}" type="presParOf" srcId="{C4516D0F-9468-44B3-8AD1-7F9A2F22140F}" destId="{0FB10AA1-5AE9-440A-8575-C84DAAC31628}" srcOrd="2" destOrd="0" presId="urn:microsoft.com/office/officeart/2005/8/layout/orgChart1"/>
    <dgm:cxn modelId="{807BAF56-7FCC-4ADF-8302-2DE5251DE211}" type="presParOf" srcId="{C4516D0F-9468-44B3-8AD1-7F9A2F22140F}" destId="{258C8AB6-9E89-4DD9-AEC8-85CEA2FF54D6}" srcOrd="3" destOrd="0" presId="urn:microsoft.com/office/officeart/2005/8/layout/orgChart1"/>
    <dgm:cxn modelId="{818003C8-35D7-472D-8FFA-ECD11BD7D17E}" type="presParOf" srcId="{258C8AB6-9E89-4DD9-AEC8-85CEA2FF54D6}" destId="{AB6ED748-11E8-4605-A0BD-988021CCA2C9}" srcOrd="0" destOrd="0" presId="urn:microsoft.com/office/officeart/2005/8/layout/orgChart1"/>
    <dgm:cxn modelId="{24DC62DD-5610-4CD8-BBDF-C1E903C485A3}" type="presParOf" srcId="{AB6ED748-11E8-4605-A0BD-988021CCA2C9}" destId="{6924EB1D-4011-4182-A061-A95C644AEABC}" srcOrd="0" destOrd="0" presId="urn:microsoft.com/office/officeart/2005/8/layout/orgChart1"/>
    <dgm:cxn modelId="{6B1FBE45-2667-4FC7-BEB7-4D57EDBFA738}" type="presParOf" srcId="{AB6ED748-11E8-4605-A0BD-988021CCA2C9}" destId="{EB0C2377-E968-475A-ADC7-A912D3714A42}" srcOrd="1" destOrd="0" presId="urn:microsoft.com/office/officeart/2005/8/layout/orgChart1"/>
    <dgm:cxn modelId="{ADE287E1-60AD-455B-9A8B-37C884B1FFAD}" type="presParOf" srcId="{258C8AB6-9E89-4DD9-AEC8-85CEA2FF54D6}" destId="{D3553BEF-1317-41A0-BD07-74F8DF04EABC}" srcOrd="1" destOrd="0" presId="urn:microsoft.com/office/officeart/2005/8/layout/orgChart1"/>
    <dgm:cxn modelId="{04C52CAD-6141-4D7C-BD2B-56D00433CB10}" type="presParOf" srcId="{258C8AB6-9E89-4DD9-AEC8-85CEA2FF54D6}" destId="{3E5CB9CE-27BB-4268-913F-9C618B7DE78E}" srcOrd="2" destOrd="0" presId="urn:microsoft.com/office/officeart/2005/8/layout/orgChart1"/>
    <dgm:cxn modelId="{B2C7E204-4EB8-4BBB-A458-E646EA5D768F}" type="presParOf" srcId="{204036A7-0533-46C7-AD2F-6FBA5F30933E}" destId="{890B1C49-39A6-494D-B180-DB3315D0FC77}" srcOrd="2" destOrd="0" presId="urn:microsoft.com/office/officeart/2005/8/layout/orgChar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FB10AA1-5AE9-440A-8575-C84DAAC31628}">
      <dsp:nvSpPr>
        <dsp:cNvPr id="0" name=""/>
        <dsp:cNvSpPr/>
      </dsp:nvSpPr>
      <dsp:spPr>
        <a:xfrm>
          <a:off x="3919128" y="1385552"/>
          <a:ext cx="1672949" cy="580693"/>
        </a:xfrm>
        <a:custGeom>
          <a:avLst/>
          <a:gdLst/>
          <a:ahLst/>
          <a:cxnLst/>
          <a:rect l="0" t="0" r="0" b="0"/>
          <a:pathLst>
            <a:path>
              <a:moveTo>
                <a:pt x="0" y="0"/>
              </a:moveTo>
              <a:lnTo>
                <a:pt x="0" y="290346"/>
              </a:lnTo>
              <a:lnTo>
                <a:pt x="1672949" y="290346"/>
              </a:lnTo>
              <a:lnTo>
                <a:pt x="1672949" y="580693"/>
              </a:lnTo>
            </a:path>
          </a:pathLst>
        </a:custGeom>
        <a:noFill/>
        <a:ln w="55000" cap="flat" cmpd="thickThin" algn="ctr">
          <a:solidFill>
            <a:schemeClr val="accent2">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17DE806D-A220-4BAB-B412-2D51BD280F98}">
      <dsp:nvSpPr>
        <dsp:cNvPr id="0" name=""/>
        <dsp:cNvSpPr/>
      </dsp:nvSpPr>
      <dsp:spPr>
        <a:xfrm>
          <a:off x="2246178" y="1385552"/>
          <a:ext cx="1672949" cy="580693"/>
        </a:xfrm>
        <a:custGeom>
          <a:avLst/>
          <a:gdLst/>
          <a:ahLst/>
          <a:cxnLst/>
          <a:rect l="0" t="0" r="0" b="0"/>
          <a:pathLst>
            <a:path>
              <a:moveTo>
                <a:pt x="1672949" y="0"/>
              </a:moveTo>
              <a:lnTo>
                <a:pt x="1672949" y="290346"/>
              </a:lnTo>
              <a:lnTo>
                <a:pt x="0" y="290346"/>
              </a:lnTo>
              <a:lnTo>
                <a:pt x="0" y="580693"/>
              </a:lnTo>
            </a:path>
          </a:pathLst>
        </a:custGeom>
        <a:noFill/>
        <a:ln w="55000" cap="flat" cmpd="thickThin" algn="ctr">
          <a:solidFill>
            <a:schemeClr val="accent2">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753F5EE9-2542-4CF0-9356-C753BF08D2BB}">
      <dsp:nvSpPr>
        <dsp:cNvPr id="0" name=""/>
        <dsp:cNvSpPr/>
      </dsp:nvSpPr>
      <dsp:spPr>
        <a:xfrm>
          <a:off x="2169748" y="2949"/>
          <a:ext cx="3498758" cy="1382602"/>
        </a:xfrm>
        <a:prstGeom prst="rect">
          <a:avLst/>
        </a:prstGeom>
        <a:gradFill rotWithShape="0">
          <a:gsLst>
            <a:gs pos="0">
              <a:schemeClr val="accent1">
                <a:hueOff val="0"/>
                <a:satOff val="0"/>
                <a:lumOff val="0"/>
                <a:alphaOff val="0"/>
                <a:shade val="15000"/>
                <a:satMod val="180000"/>
              </a:schemeClr>
            </a:gs>
            <a:gs pos="50000">
              <a:schemeClr val="accent1">
                <a:hueOff val="0"/>
                <a:satOff val="0"/>
                <a:lumOff val="0"/>
                <a:alphaOff val="0"/>
                <a:shade val="45000"/>
                <a:satMod val="170000"/>
              </a:schemeClr>
            </a:gs>
            <a:gs pos="70000">
              <a:schemeClr val="accent1">
                <a:hueOff val="0"/>
                <a:satOff val="0"/>
                <a:lumOff val="0"/>
                <a:alphaOff val="0"/>
                <a:tint val="99000"/>
                <a:shade val="65000"/>
                <a:satMod val="155000"/>
              </a:schemeClr>
            </a:gs>
            <a:gs pos="100000">
              <a:schemeClr val="accent1">
                <a:hueOff val="0"/>
                <a:satOff val="0"/>
                <a:lumOff val="0"/>
                <a:alphaOff val="0"/>
                <a:tint val="95500"/>
                <a:shade val="100000"/>
                <a:satMod val="155000"/>
              </a:schemeClr>
            </a:gs>
          </a:gsLst>
          <a:lin ang="16200000" scaled="0"/>
        </a:gradFill>
        <a:ln w="38100">
          <a:solidFill>
            <a:srgbClr val="FF0000"/>
          </a:solid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ru-RU" sz="3600" b="1" kern="1200" dirty="0" smtClean="0">
              <a:solidFill>
                <a:srgbClr val="660033"/>
              </a:solidFill>
              <a:effectLst>
                <a:outerShdw blurRad="38100" dist="38100" dir="2700000" algn="tl">
                  <a:srgbClr val="000000">
                    <a:alpha val="43137"/>
                  </a:srgbClr>
                </a:outerShdw>
              </a:effectLst>
            </a:rPr>
            <a:t>ГРАФЫ</a:t>
          </a:r>
          <a:endParaRPr lang="ru-RU" sz="3600" b="1" kern="1200" dirty="0">
            <a:solidFill>
              <a:srgbClr val="660033"/>
            </a:solidFill>
            <a:effectLst>
              <a:outerShdw blurRad="38100" dist="38100" dir="2700000" algn="tl">
                <a:srgbClr val="000000">
                  <a:alpha val="43137"/>
                </a:srgbClr>
              </a:outerShdw>
            </a:effectLst>
          </a:endParaRPr>
        </a:p>
      </dsp:txBody>
      <dsp:txXfrm>
        <a:off x="2169748" y="2949"/>
        <a:ext cx="3498758" cy="1382602"/>
      </dsp:txXfrm>
    </dsp:sp>
    <dsp:sp modelId="{969E615A-F6EB-41B1-8FB8-32279CF0A46D}">
      <dsp:nvSpPr>
        <dsp:cNvPr id="0" name=""/>
        <dsp:cNvSpPr/>
      </dsp:nvSpPr>
      <dsp:spPr>
        <a:xfrm>
          <a:off x="863576" y="1966245"/>
          <a:ext cx="2765205" cy="1775220"/>
        </a:xfrm>
        <a:prstGeom prst="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w="28575">
          <a:solidFill>
            <a:srgbClr val="FFFF00"/>
          </a:solid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endParaRPr lang="ru-RU" sz="1600" b="1" kern="1200" dirty="0" smtClean="0"/>
        </a:p>
        <a:p>
          <a:pPr marL="0" marR="0" lvl="0" indent="0" algn="ctr" defTabSz="914400" eaLnBrk="1" fontAlgn="auto" latinLnBrk="0" hangingPunct="1">
            <a:lnSpc>
              <a:spcPct val="100000"/>
            </a:lnSpc>
            <a:spcBef>
              <a:spcPct val="0"/>
            </a:spcBef>
            <a:spcAft>
              <a:spcPts val="0"/>
            </a:spcAft>
            <a:buClrTx/>
            <a:buSzTx/>
            <a:buFontTx/>
            <a:buNone/>
            <a:tabLst/>
            <a:defRPr/>
          </a:pPr>
          <a:r>
            <a:rPr lang="ru-RU" sz="1800" b="1" kern="1200" dirty="0" smtClean="0">
              <a:solidFill>
                <a:srgbClr val="002060"/>
              </a:solidFill>
            </a:rPr>
            <a:t>Неориентированные</a:t>
          </a:r>
          <a:r>
            <a:rPr lang="ru-RU" sz="1600" b="1" kern="1200" dirty="0" smtClean="0">
              <a:solidFill>
                <a:srgbClr val="002060"/>
              </a:solidFill>
            </a:rPr>
            <a:t> (</a:t>
          </a:r>
          <a:r>
            <a:rPr lang="ru-RU" sz="1600" b="1" i="1" kern="1200" dirty="0" smtClean="0">
              <a:solidFill>
                <a:srgbClr val="002060"/>
              </a:solidFill>
            </a:rPr>
            <a:t>симметричная связь</a:t>
          </a:r>
          <a:r>
            <a:rPr lang="ru-RU" sz="1600" b="1" kern="1200" dirty="0" smtClean="0">
              <a:solidFill>
                <a:srgbClr val="002060"/>
              </a:solidFill>
            </a:rPr>
            <a:t>) Каждое ребро обозначает наличие связи между двумя вершинами. </a:t>
          </a:r>
        </a:p>
        <a:p>
          <a:pPr marL="0" marR="0" lvl="0" indent="0" algn="ctr" defTabSz="914400" eaLnBrk="1" fontAlgn="auto" latinLnBrk="0" hangingPunct="1">
            <a:lnSpc>
              <a:spcPct val="100000"/>
            </a:lnSpc>
            <a:spcBef>
              <a:spcPct val="0"/>
            </a:spcBef>
            <a:spcAft>
              <a:spcPts val="0"/>
            </a:spcAft>
            <a:buClrTx/>
            <a:buSzTx/>
            <a:buFontTx/>
            <a:buNone/>
            <a:tabLst/>
            <a:defRPr/>
          </a:pPr>
          <a:r>
            <a:rPr lang="ru-RU" sz="1600" b="1" kern="1200" dirty="0" smtClean="0">
              <a:solidFill>
                <a:srgbClr val="002060"/>
              </a:solidFill>
            </a:rPr>
            <a:t>Связь действует одинаково в обе стороны.</a:t>
          </a:r>
          <a:endParaRPr lang="ru-RU" sz="1600" kern="1200" dirty="0" smtClean="0">
            <a:solidFill>
              <a:srgbClr val="002060"/>
            </a:solidFill>
          </a:endParaRPr>
        </a:p>
        <a:p>
          <a:pPr lvl="0" algn="ctr" defTabSz="622300">
            <a:lnSpc>
              <a:spcPct val="90000"/>
            </a:lnSpc>
            <a:spcBef>
              <a:spcPct val="0"/>
            </a:spcBef>
            <a:spcAft>
              <a:spcPct val="35000"/>
            </a:spcAft>
          </a:pPr>
          <a:endParaRPr lang="ru-RU" sz="1900" kern="1200" dirty="0"/>
        </a:p>
      </dsp:txBody>
      <dsp:txXfrm>
        <a:off x="863576" y="1966245"/>
        <a:ext cx="2765205" cy="1775220"/>
      </dsp:txXfrm>
    </dsp:sp>
    <dsp:sp modelId="{6924EB1D-4011-4182-A061-A95C644AEABC}">
      <dsp:nvSpPr>
        <dsp:cNvPr id="0" name=""/>
        <dsp:cNvSpPr/>
      </dsp:nvSpPr>
      <dsp:spPr>
        <a:xfrm>
          <a:off x="4209474" y="1966245"/>
          <a:ext cx="2765205" cy="1775220"/>
        </a:xfrm>
        <a:prstGeom prst="rect">
          <a:avLst/>
        </a:prstGeom>
        <a:gradFill rotWithShape="0">
          <a:gsLst>
            <a:gs pos="0">
              <a:schemeClr val="accent2">
                <a:hueOff val="0"/>
                <a:satOff val="0"/>
                <a:lumOff val="0"/>
                <a:alphaOff val="0"/>
                <a:shade val="15000"/>
                <a:satMod val="180000"/>
              </a:schemeClr>
            </a:gs>
            <a:gs pos="50000">
              <a:schemeClr val="accent2">
                <a:hueOff val="0"/>
                <a:satOff val="0"/>
                <a:lumOff val="0"/>
                <a:alphaOff val="0"/>
                <a:shade val="45000"/>
                <a:satMod val="170000"/>
              </a:schemeClr>
            </a:gs>
            <a:gs pos="70000">
              <a:schemeClr val="accent2">
                <a:hueOff val="0"/>
                <a:satOff val="0"/>
                <a:lumOff val="0"/>
                <a:alphaOff val="0"/>
                <a:tint val="99000"/>
                <a:shade val="65000"/>
                <a:satMod val="155000"/>
              </a:schemeClr>
            </a:gs>
            <a:gs pos="100000">
              <a:schemeClr val="accent2">
                <a:hueOff val="0"/>
                <a:satOff val="0"/>
                <a:lumOff val="0"/>
                <a:alphaOff val="0"/>
                <a:tint val="95500"/>
                <a:shade val="100000"/>
                <a:satMod val="155000"/>
              </a:schemeClr>
            </a:gs>
          </a:gsLst>
          <a:lin ang="16200000" scaled="0"/>
        </a:gradFill>
        <a:ln w="28575">
          <a:solidFill>
            <a:srgbClr val="FFFF00"/>
          </a:solidFill>
        </a:ln>
        <a:effectLst>
          <a:outerShdw blurRad="50800" dist="381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1800" b="1" kern="1200" dirty="0" smtClean="0">
              <a:solidFill>
                <a:srgbClr val="002060"/>
              </a:solidFill>
            </a:rPr>
            <a:t>Ориентированные</a:t>
          </a:r>
          <a:r>
            <a:rPr lang="ru-RU" sz="1600" b="1" kern="1200" dirty="0" smtClean="0">
              <a:solidFill>
                <a:srgbClr val="002060"/>
              </a:solidFill>
            </a:rPr>
            <a:t> (</a:t>
          </a:r>
          <a:r>
            <a:rPr lang="ru-RU" sz="1600" b="1" i="1" kern="1200" dirty="0" smtClean="0">
              <a:solidFill>
                <a:srgbClr val="002060"/>
              </a:solidFill>
            </a:rPr>
            <a:t>несимметричная связь</a:t>
          </a:r>
          <a:r>
            <a:rPr lang="ru-RU" sz="1600" b="1" kern="1200" dirty="0" smtClean="0">
              <a:solidFill>
                <a:srgbClr val="002060"/>
              </a:solidFill>
            </a:rPr>
            <a:t>)</a:t>
          </a:r>
          <a:endParaRPr lang="ru-RU" sz="1600" kern="1200" dirty="0" smtClean="0">
            <a:solidFill>
              <a:srgbClr val="002060"/>
            </a:solidFill>
          </a:endParaRPr>
        </a:p>
        <a:p>
          <a:pPr lvl="0" algn="ctr" defTabSz="488950">
            <a:lnSpc>
              <a:spcPct val="90000"/>
            </a:lnSpc>
            <a:spcBef>
              <a:spcPct val="0"/>
            </a:spcBef>
            <a:spcAft>
              <a:spcPct val="35000"/>
            </a:spcAft>
          </a:pPr>
          <a:r>
            <a:rPr lang="ru-RU" sz="1600" b="1" kern="1200" dirty="0" smtClean="0">
              <a:solidFill>
                <a:srgbClr val="002060"/>
              </a:solidFill>
            </a:rPr>
            <a:t>Вершины связывают </a:t>
          </a:r>
          <a:r>
            <a:rPr lang="ru-RU" sz="1600" b="1" u="none" kern="1200" dirty="0" smtClean="0">
              <a:solidFill>
                <a:srgbClr val="002060"/>
              </a:solidFill>
            </a:rPr>
            <a:t>дуги </a:t>
          </a:r>
          <a:r>
            <a:rPr lang="ru-RU" sz="1600" b="1" kern="1200" dirty="0" smtClean="0">
              <a:solidFill>
                <a:srgbClr val="002060"/>
              </a:solidFill>
            </a:rPr>
            <a:t>– направленные линии. </a:t>
          </a:r>
          <a:endParaRPr lang="ru-RU" sz="1600" kern="1200" dirty="0">
            <a:solidFill>
              <a:srgbClr val="002060"/>
            </a:solidFill>
          </a:endParaRPr>
        </a:p>
      </dsp:txBody>
      <dsp:txXfrm>
        <a:off x="4209474" y="1966245"/>
        <a:ext cx="2765205" cy="177522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25B25A10-71CF-4875-9E18-E514320E9013}" type="datetimeFigureOut">
              <a:rPr lang="ru-RU"/>
              <a:pPr>
                <a:defRPr/>
              </a:pPr>
              <a:t>11.05.2014</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EC584E43-A176-498E-832F-1E27E353415B}" type="slidenum">
              <a:rPr lang="ru-RU"/>
              <a:pPr>
                <a:defRPr/>
              </a:pPr>
              <a:t>‹#›</a:t>
            </a:fld>
            <a:endParaRPr lang="ru-R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45263569-85B3-4D43-BBF8-ECADAF850D93}" type="datetimeFigureOut">
              <a:rPr lang="ru-RU"/>
              <a:pPr>
                <a:defRPr/>
              </a:pPr>
              <a:t>11.05.2014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245412DB-329A-42E1-86C6-782965986E31}"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Образ слайда 1"/>
          <p:cNvSpPr>
            <a:spLocks noGrp="1" noRot="1" noChangeAspect="1" noTextEdit="1"/>
          </p:cNvSpPr>
          <p:nvPr>
            <p:ph type="sldImg"/>
          </p:nvPr>
        </p:nvSpPr>
        <p:spPr bwMode="auto">
          <a:noFill/>
          <a:ln>
            <a:solidFill>
              <a:srgbClr val="000000"/>
            </a:solidFill>
            <a:miter lim="800000"/>
            <a:headEnd/>
            <a:tailEnd/>
          </a:ln>
        </p:spPr>
      </p:sp>
      <p:sp>
        <p:nvSpPr>
          <p:cNvPr id="59395"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59396"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C8F2278-7DDB-42F7-9B78-CA41CD65A40B}" type="slidenum">
              <a:rPr lang="ru-RU" altLang="ru-RU" smtClean="0">
                <a:latin typeface="Arial" pitchFamily="34" charset="0"/>
              </a:rPr>
              <a:pPr/>
              <a:t>2</a:t>
            </a:fld>
            <a:endParaRPr lang="ru-RU" altLang="ru-RU"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Образ слайда 1"/>
          <p:cNvSpPr>
            <a:spLocks noGrp="1" noRot="1" noChangeAspect="1" noTextEdit="1"/>
          </p:cNvSpPr>
          <p:nvPr>
            <p:ph type="sldImg"/>
          </p:nvPr>
        </p:nvSpPr>
        <p:spPr bwMode="auto">
          <a:noFill/>
          <a:ln>
            <a:solidFill>
              <a:srgbClr val="000000"/>
            </a:solidFill>
            <a:miter lim="800000"/>
            <a:headEnd/>
            <a:tailEnd/>
          </a:ln>
        </p:spPr>
      </p:sp>
      <p:sp>
        <p:nvSpPr>
          <p:cNvPr id="60419"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altLang="ru-RU" smtClean="0"/>
          </a:p>
        </p:txBody>
      </p:sp>
      <p:sp>
        <p:nvSpPr>
          <p:cNvPr id="60420"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BA9DBD4-B3DD-4309-9F00-DF06EA58DA9F}" type="slidenum">
              <a:rPr lang="ru-RU" altLang="ru-RU" smtClean="0">
                <a:latin typeface="Arial" pitchFamily="34" charset="0"/>
              </a:rPr>
              <a:pPr/>
              <a:t>14</a:t>
            </a:fld>
            <a:endParaRPr lang="ru-RU" altLang="ru-RU"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Образ слайда 1"/>
          <p:cNvSpPr>
            <a:spLocks noGrp="1" noRot="1" noChangeAspect="1" noTextEdit="1"/>
          </p:cNvSpPr>
          <p:nvPr>
            <p:ph type="sldImg"/>
          </p:nvPr>
        </p:nvSpPr>
        <p:spPr bwMode="auto">
          <a:noFill/>
          <a:ln>
            <a:solidFill>
              <a:srgbClr val="000000"/>
            </a:solidFill>
            <a:miter lim="800000"/>
            <a:headEnd/>
            <a:tailEnd/>
          </a:ln>
        </p:spPr>
      </p:sp>
      <p:sp>
        <p:nvSpPr>
          <p:cNvPr id="61443"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smtClean="0"/>
          </a:p>
        </p:txBody>
      </p:sp>
      <p:sp>
        <p:nvSpPr>
          <p:cNvPr id="61444"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96F5A4D-DABF-4553-AEAE-9CCE7BEF3B99}" type="slidenum">
              <a:rPr lang="ru-RU" smtClean="0">
                <a:latin typeface="Arial" pitchFamily="34" charset="0"/>
              </a:rPr>
              <a:pPr/>
              <a:t>38</a:t>
            </a:fld>
            <a:endParaRPr lang="ru-RU"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Образ слайда 1"/>
          <p:cNvSpPr>
            <a:spLocks noGrp="1" noRot="1" noChangeAspect="1" noTextEdit="1"/>
          </p:cNvSpPr>
          <p:nvPr>
            <p:ph type="sldImg"/>
          </p:nvPr>
        </p:nvSpPr>
        <p:spPr bwMode="auto">
          <a:noFill/>
          <a:ln>
            <a:solidFill>
              <a:srgbClr val="000000"/>
            </a:solidFill>
            <a:miter lim="800000"/>
            <a:headEnd/>
            <a:tailEnd/>
          </a:ln>
        </p:spPr>
      </p:sp>
      <p:sp>
        <p:nvSpPr>
          <p:cNvPr id="62467" name="Заметки 2"/>
          <p:cNvSpPr>
            <a:spLocks noGrp="1"/>
          </p:cNvSpPr>
          <p:nvPr>
            <p:ph type="body" idx="1"/>
          </p:nvPr>
        </p:nvSpPr>
        <p:spPr bwMode="auto">
          <a:noFill/>
        </p:spPr>
        <p:txBody>
          <a:bodyPr wrap="square" numCol="1" anchor="t" anchorCtr="0" compatLnSpc="1">
            <a:prstTxWarp prst="textNoShape">
              <a:avLst/>
            </a:prstTxWarp>
          </a:bodyPr>
          <a:lstStyle/>
          <a:p>
            <a:endParaRPr lang="ru-RU" altLang="ru-RU" smtClean="0"/>
          </a:p>
        </p:txBody>
      </p:sp>
      <p:sp>
        <p:nvSpPr>
          <p:cNvPr id="6246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D73E380-13CD-4F29-813D-1DC73BEB20EE}" type="slidenum">
              <a:rPr lang="ru-RU" altLang="ru-RU" smtClean="0">
                <a:latin typeface="Arial" pitchFamily="34" charset="0"/>
              </a:rPr>
              <a:pPr/>
              <a:t>42</a:t>
            </a:fld>
            <a:endParaRPr lang="ru-RU" altLang="ru-RU"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D77D6BBD-E464-4D7B-B83E-171CA8526F3A}" type="datetimeFigureOut">
              <a:rPr lang="ru-RU"/>
              <a:pPr>
                <a:defRPr/>
              </a:pPr>
              <a:t>11.05.2014</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8B40F694-059F-4565-B7F1-A7700BD770F6}" type="slidenum">
              <a:rPr lang="ru-RU"/>
              <a:pPr>
                <a:defRPr/>
              </a:pPr>
              <a:t>‹#›</a:t>
            </a:fld>
            <a:endParaRPr lang="ru-RU"/>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E0E848CD-6AAF-4856-A55A-8510AA74B087}" type="datetimeFigureOut">
              <a:rPr lang="ru-RU"/>
              <a:pPr>
                <a:defRPr/>
              </a:pPr>
              <a:t>11.05.2014</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B43F875C-8DC3-4B62-80E3-7B5219FA2A4F}" type="slidenum">
              <a:rPr lang="ru-RU"/>
              <a:pPr>
                <a:defRPr/>
              </a:pPr>
              <a:t>‹#›</a:t>
            </a:fld>
            <a:endParaRPr lang="ru-RU"/>
          </a:p>
        </p:txBody>
      </p:sp>
    </p:spTree>
  </p:cSld>
  <p:clrMapOvr>
    <a:masterClrMapping/>
  </p:clrMapOvr>
  <p:transition spd="slow"/>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30250" y="1905000"/>
            <a:ext cx="7681913" cy="1523495"/>
          </a:xfrm>
        </p:spPr>
        <p:txBody>
          <a:bodyPr>
            <a:noAutofit/>
          </a:bodyPr>
          <a:lstStyle>
            <a:lvl1pPr>
              <a:lnSpc>
                <a:spcPct val="90000"/>
              </a:lnSpc>
              <a:defRPr sz="5400"/>
            </a:lvl1pPr>
          </a:lstStyle>
          <a:p>
            <a:r>
              <a:rPr lang="ru-RU" noProof="0" smtClean="0"/>
              <a:t>Образец заголовка</a:t>
            </a:r>
            <a:endParaRPr lang="ru-RU" noProof="0"/>
          </a:p>
        </p:txBody>
      </p:sp>
      <p:sp>
        <p:nvSpPr>
          <p:cNvPr id="3" name="Подзаголовок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ru-RU" noProof="0" smtClean="0"/>
              <a:t>Образец подзаголовка</a:t>
            </a:r>
            <a:endParaRPr lang="ru-RU" noProof="0"/>
          </a:p>
        </p:txBody>
      </p:sp>
    </p:spTree>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1_ролик, видео и прочие особые слайды">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ru-RU" noProof="0" smtClean="0"/>
              <a:t>Образец заголовка</a:t>
            </a:r>
            <a:endParaRPr lang="ru-RU" noProof="0"/>
          </a:p>
        </p:txBody>
      </p:sp>
      <p:sp>
        <p:nvSpPr>
          <p:cNvPr id="3" name="Подзаголовок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ru-RU" noProof="0" smtClean="0"/>
              <a:t>Образец подзаголовка</a:t>
            </a:r>
            <a:endParaRPr lang="ru-RU" noProof="0"/>
          </a:p>
        </p:txBody>
      </p:sp>
      <p:sp>
        <p:nvSpPr>
          <p:cNvPr id="7" name="Текст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7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ru-RU" noProof="0" smtClean="0"/>
              <a:t>Образец текста</a:t>
            </a:r>
          </a:p>
        </p:txBody>
      </p:sp>
    </p:spTree>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1_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a:p>
        </p:txBody>
      </p:sp>
      <p:sp>
        <p:nvSpPr>
          <p:cNvPr id="6" name="Текст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Tree>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a:p>
        </p:txBody>
      </p:sp>
      <p:sp>
        <p:nvSpPr>
          <p:cNvPr id="3" name="Объект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Tree>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a:p>
        </p:txBody>
      </p:sp>
      <p:sp>
        <p:nvSpPr>
          <p:cNvPr id="3" name="Объект 2"/>
          <p:cNvSpPr>
            <a:spLocks noGrp="1"/>
          </p:cNvSpPr>
          <p:nvPr>
            <p:ph sz="half" idx="1"/>
          </p:nvPr>
        </p:nvSpPr>
        <p:spPr>
          <a:xfrm>
            <a:off x="381000" y="1411553"/>
            <a:ext cx="4114800" cy="1742015"/>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4" name="Объект 3"/>
          <p:cNvSpPr>
            <a:spLocks noGrp="1"/>
          </p:cNvSpPr>
          <p:nvPr>
            <p:ph sz="half" idx="2"/>
          </p:nvPr>
        </p:nvSpPr>
        <p:spPr>
          <a:xfrm>
            <a:off x="4648200" y="1411553"/>
            <a:ext cx="4114800" cy="1742015"/>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Tree>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noProof="0" smtClean="0"/>
              <a:t>Образец заголовка</a:t>
            </a:r>
            <a:endParaRPr lang="ru-RU" noProof="0"/>
          </a:p>
        </p:txBody>
      </p:sp>
      <p:sp>
        <p:nvSpPr>
          <p:cNvPr id="3" name="Текст 2"/>
          <p:cNvSpPr>
            <a:spLocks noGrp="1"/>
          </p:cNvSpPr>
          <p:nvPr>
            <p:ph type="body" idx="1"/>
          </p:nvPr>
        </p:nvSpPr>
        <p:spPr>
          <a:xfrm>
            <a:off x="381000" y="1757802"/>
            <a:ext cx="41148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ru-RU" noProof="0" smtClean="0"/>
              <a:t>Образец текста</a:t>
            </a:r>
          </a:p>
        </p:txBody>
      </p:sp>
      <p:sp>
        <p:nvSpPr>
          <p:cNvPr id="4" name="Объект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5" name="Текст 4"/>
          <p:cNvSpPr>
            <a:spLocks noGrp="1"/>
          </p:cNvSpPr>
          <p:nvPr>
            <p:ph type="body" sz="quarter" idx="3"/>
          </p:nvPr>
        </p:nvSpPr>
        <p:spPr>
          <a:xfrm>
            <a:off x="4645981" y="1757802"/>
            <a:ext cx="4117019"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ru-RU" noProof="0" smtClean="0"/>
              <a:t>Образец текста</a:t>
            </a:r>
          </a:p>
        </p:txBody>
      </p:sp>
      <p:sp>
        <p:nvSpPr>
          <p:cNvPr id="6" name="Объект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Tree>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a:p>
        </p:txBody>
      </p:sp>
    </p:spTree>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Пусто">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WALKIN: печать с использованием оттенков серого">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2_Заголовок и объект">
    <p:bg bwMode="black">
      <p:bgPr>
        <a:solidFill>
          <a:schemeClr val="bg1"/>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bwMode="white"/>
        <p:txBody>
          <a:bodyPr/>
          <a:lstStyle/>
          <a:p>
            <a:r>
              <a:rPr lang="ru-RU" noProof="0" smtClean="0"/>
              <a:t>Образец заголовка</a:t>
            </a:r>
            <a:endParaRPr lang="ru-RU" noProof="0"/>
          </a:p>
        </p:txBody>
      </p:sp>
      <p:sp>
        <p:nvSpPr>
          <p:cNvPr id="6" name="Текст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0401F4DA-9ED6-4B88-98B0-505F67CB1ED2}" type="datetimeFigureOut">
              <a:rPr lang="ru-RU"/>
              <a:pPr>
                <a:defRPr/>
              </a:pPr>
              <a:t>11.05.2014</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07260521-7C39-47D3-BAE5-097E6EA59A2C}" type="slidenum">
              <a:rPr lang="ru-RU"/>
              <a:pPr>
                <a:defRPr/>
              </a:pPr>
              <a:t>‹#›</a:t>
            </a:fld>
            <a:endParaRPr lang="ru-RU"/>
          </a:p>
        </p:txBody>
      </p:sp>
    </p:spTree>
  </p:cSld>
  <p:clrMapOvr>
    <a:masterClrMapping/>
  </p:clrMapOvr>
  <p:transition spd="slow"/>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3_Заголовок и объект">
    <p:bg bwMode="black">
      <p:bgPr>
        <a:solidFill>
          <a:schemeClr val="bg1"/>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bwMode="white"/>
        <p:txBody>
          <a:bodyPr/>
          <a:lstStyle/>
          <a:p>
            <a:r>
              <a:rPr lang="ru-RU" noProof="0" smtClean="0"/>
              <a:t>Образец заголовка</a:t>
            </a:r>
            <a:endParaRPr lang="ru-RU" noProof="0"/>
          </a:p>
        </p:txBody>
      </p:sp>
      <p:sp>
        <p:nvSpPr>
          <p:cNvPr id="6" name="Текст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4" name="Текст 6"/>
          <p:cNvSpPr>
            <a:spLocks noGrp="1"/>
          </p:cNvSpPr>
          <p:nvPr>
            <p:ph type="body" sz="quarter" idx="11"/>
          </p:nvPr>
        </p:nvSpPr>
        <p:spPr>
          <a:xfrm>
            <a:off x="0" y="6238875"/>
            <a:ext cx="9144001" cy="619125"/>
          </a:xfrm>
          <a:solidFill>
            <a:srgbClr val="FFFF99"/>
          </a:solidFill>
        </p:spPr>
        <p:txBody>
          <a:bodyPr lIns="152394" tIns="76197" rIns="152394" bIns="76197" anchor="b">
            <a:noAutofit/>
          </a:bodyPr>
          <a:lstStyle>
            <a:lvl1pPr algn="r">
              <a:buFont typeface="Arial" pitchFamily="34" charset="0"/>
              <a:buNone/>
              <a:defRPr>
                <a:solidFill>
                  <a:srgbClr val="000000"/>
                </a:solidFill>
                <a:effectLst/>
                <a:latin typeface="+mj-lt"/>
              </a:defRPr>
            </a:lvl1pPr>
          </a:lstStyle>
          <a:p>
            <a:pPr lvl="0"/>
            <a:r>
              <a:rPr lang="ru-RU" noProof="0" smtClean="0"/>
              <a:t>Образец текста</a:t>
            </a:r>
          </a:p>
        </p:txBody>
      </p:sp>
    </p:spTree>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objOnly">
  <p:cSld name="Объект">
    <p:spTree>
      <p:nvGrpSpPr>
        <p:cNvPr id="1" name=""/>
        <p:cNvGrpSpPr/>
        <p:nvPr/>
      </p:nvGrpSpPr>
      <p:grpSpPr>
        <a:xfrm>
          <a:off x="0" y="0"/>
          <a:ext cx="0" cy="0"/>
          <a:chOff x="0" y="0"/>
          <a:chExt cx="0" cy="0"/>
        </a:xfrm>
      </p:grpSpPr>
      <p:sp>
        <p:nvSpPr>
          <p:cNvPr id="2" name="Объект 1"/>
          <p:cNvSpPr>
            <a:spLocks noGrp="1"/>
          </p:cNvSpPr>
          <p:nvPr>
            <p:ph/>
          </p:nvPr>
        </p:nvSpPr>
        <p:spPr>
          <a:xfrm>
            <a:off x="457200" y="274638"/>
            <a:ext cx="8229600" cy="5851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Дата 2"/>
          <p:cNvSpPr>
            <a:spLocks noGrp="1"/>
          </p:cNvSpPr>
          <p:nvPr>
            <p:ph type="dt" sz="half" idx="10"/>
          </p:nvPr>
        </p:nvSpPr>
        <p:spPr>
          <a:xfrm>
            <a:off x="457200" y="6245225"/>
            <a:ext cx="2133600" cy="476250"/>
          </a:xfrm>
          <a:prstGeom prst="rect">
            <a:avLst/>
          </a:prstGeom>
        </p:spPr>
        <p:txBody>
          <a:bodyPr/>
          <a:lstStyle>
            <a:lvl1pPr>
              <a:defRPr>
                <a:latin typeface="Arial" charset="0"/>
              </a:defRPr>
            </a:lvl1pPr>
          </a:lstStyle>
          <a:p>
            <a:pPr>
              <a:defRPr/>
            </a:pPr>
            <a:endParaRPr lang="ru-RU"/>
          </a:p>
        </p:txBody>
      </p:sp>
      <p:sp>
        <p:nvSpPr>
          <p:cNvPr id="4" name="Нижний колонтитул 3"/>
          <p:cNvSpPr>
            <a:spLocks noGrp="1"/>
          </p:cNvSpPr>
          <p:nvPr>
            <p:ph type="ftr" sz="quarter" idx="11"/>
          </p:nvPr>
        </p:nvSpPr>
        <p:spPr>
          <a:xfrm>
            <a:off x="3124200" y="6245225"/>
            <a:ext cx="2895600" cy="476250"/>
          </a:xfrm>
          <a:prstGeom prst="rect">
            <a:avLst/>
          </a:prstGeom>
        </p:spPr>
        <p:txBody>
          <a:bodyPr/>
          <a:lstStyle>
            <a:lvl1pPr>
              <a:defRPr>
                <a:latin typeface="Arial" charset="0"/>
              </a:defRPr>
            </a:lvl1pPr>
          </a:lstStyle>
          <a:p>
            <a:pPr>
              <a:defRPr/>
            </a:pPr>
            <a:endParaRPr lang="ru-RU"/>
          </a:p>
        </p:txBody>
      </p:sp>
      <p:sp>
        <p:nvSpPr>
          <p:cNvPr id="5" name="Номер слайда 4"/>
          <p:cNvSpPr>
            <a:spLocks noGrp="1"/>
          </p:cNvSpPr>
          <p:nvPr>
            <p:ph type="sldNum" sz="quarter" idx="12"/>
          </p:nvPr>
        </p:nvSpPr>
        <p:spPr>
          <a:xfrm>
            <a:off x="6553200" y="6245225"/>
            <a:ext cx="2133600" cy="476250"/>
          </a:xfrm>
          <a:prstGeom prst="rect">
            <a:avLst/>
          </a:prstGeom>
        </p:spPr>
        <p:txBody>
          <a:bodyPr/>
          <a:lstStyle>
            <a:lvl1pPr>
              <a:defRPr>
                <a:latin typeface="Arial" charset="0"/>
              </a:defRPr>
            </a:lvl1pPr>
          </a:lstStyle>
          <a:p>
            <a:pPr>
              <a:defRPr/>
            </a:pPr>
            <a:fld id="{9EA316D9-6988-43FE-8BBF-92982A526002}" type="slidenum">
              <a:rPr lang="ru-RU"/>
              <a:pPr>
                <a:defRPr/>
              </a:pPr>
              <a:t>‹#›</a:t>
            </a:fld>
            <a:endParaRPr lang="ru-RU"/>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Используется для слайдов с кодом программного обеспечения">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0" smtClean="0"/>
              <a:t>Образец заголовка</a:t>
            </a:r>
            <a:endParaRPr lang="ru-RU" noProof="0"/>
          </a:p>
        </p:txBody>
      </p:sp>
      <p:sp>
        <p:nvSpPr>
          <p:cNvPr id="6" name="Текст 5"/>
          <p:cNvSpPr>
            <a:spLocks noGrp="1"/>
          </p:cNvSpPr>
          <p:nvPr>
            <p:ph type="body" sz="quarter" idx="10"/>
          </p:nvPr>
        </p:nvSpPr>
        <p:spPr>
          <a:xfrm>
            <a:off x="722313" y="1905000"/>
            <a:ext cx="8040688" cy="2117503"/>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5D28F840-F8EF-4EA7-9988-F3E2039041B5}" type="datetimeFigureOut">
              <a:rPr lang="ru-RU"/>
              <a:pPr>
                <a:defRPr/>
              </a:pPr>
              <a:t>11.05.2014</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36BEF7C1-63C6-4300-85A9-11A2F5948503}" type="slidenum">
              <a:rPr lang="ru-RU"/>
              <a:pPr>
                <a:defRPr/>
              </a:pPr>
              <a:t>‹#›</a:t>
            </a:fld>
            <a:endParaRPr lang="ru-RU"/>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06C94BFF-4182-43AB-92E2-FA37975E6EF9}" type="datetimeFigureOut">
              <a:rPr lang="ru-RU"/>
              <a:pPr>
                <a:defRPr/>
              </a:pPr>
              <a:t>11.05.2014</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4903C1D2-0D6E-4302-82C2-242680093FAB}" type="slidenum">
              <a:rPr lang="ru-RU"/>
              <a:pPr>
                <a:defRPr/>
              </a:pPr>
              <a:t>‹#›</a:t>
            </a:fld>
            <a:endParaRPr lang="ru-RU"/>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fld id="{4AE038AE-0E32-48CB-908D-85E6B23D947E}" type="datetimeFigureOut">
              <a:rPr lang="ru-RU"/>
              <a:pPr>
                <a:defRPr/>
              </a:pPr>
              <a:t>11.05.2014</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9295C335-0036-43BF-9F78-8C772C261673}" type="slidenum">
              <a:rPr lang="ru-RU"/>
              <a:pPr>
                <a:defRPr/>
              </a:pPr>
              <a:t>‹#›</a:t>
            </a:fld>
            <a:endParaRPr lang="ru-RU"/>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fld id="{B5A01599-737A-4C90-BD8B-F69B380F0062}" type="datetimeFigureOut">
              <a:rPr lang="ru-RU"/>
              <a:pPr>
                <a:defRPr/>
              </a:pPr>
              <a:t>11.05.2014</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28CB9EA5-176A-444C-9BE1-B96696AB9E05}" type="slidenum">
              <a:rPr lang="ru-RU"/>
              <a:pPr>
                <a:defRPr/>
              </a:pPr>
              <a:t>‹#›</a:t>
            </a:fld>
            <a:endParaRPr lang="ru-RU"/>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fld id="{9550A908-E04F-4CF6-9458-D89DD83A1531}" type="datetimeFigureOut">
              <a:rPr lang="ru-RU"/>
              <a:pPr>
                <a:defRPr/>
              </a:pPr>
              <a:t>11.05.2014</a:t>
            </a:fld>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08CA0772-40EC-4CAF-B274-6F175D4276C0}" type="slidenum">
              <a:rPr lang="ru-RU"/>
              <a:pPr>
                <a:defRPr/>
              </a:pPr>
              <a:t>‹#›</a:t>
            </a:fld>
            <a:endParaRPr lang="ru-RU"/>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fld id="{6C151CBD-DDCD-425C-A1C0-7A698A2B206A}" type="datetimeFigureOut">
              <a:rPr lang="ru-RU"/>
              <a:pPr>
                <a:defRPr/>
              </a:pPr>
              <a:t>11.05.2014</a:t>
            </a:fld>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519AF3EB-1D44-4A4F-A20C-72CF7FAABD1F}" type="slidenum">
              <a:rPr lang="ru-RU"/>
              <a:pPr>
                <a:defRPr/>
              </a:pPr>
              <a:t>‹#›</a:t>
            </a:fld>
            <a:endParaRPr lang="ru-RU"/>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E0910F34-DE62-4AFA-8518-2C7F0D03810A}" type="datetimeFigureOut">
              <a:rPr lang="ru-RU"/>
              <a:pPr>
                <a:defRPr/>
              </a:pPr>
              <a:t>11.05.2014</a:t>
            </a:fld>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DB3F3FD9-64A3-4ABB-827A-BACBCD1BFBB9}" type="slidenum">
              <a:rPr lang="ru-RU"/>
              <a:pPr>
                <a:defRPr/>
              </a:pPr>
              <a:t>‹#›</a:t>
            </a:fld>
            <a:endParaRPr lang="ru-RU"/>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fld id="{088B3234-9D38-4E1A-984E-100AFD361314}" type="datetimeFigureOut">
              <a:rPr lang="ru-RU"/>
              <a:pPr>
                <a:defRPr/>
              </a:pPr>
              <a:t>11.05.2014</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63F88EBD-23FD-4FB5-8E78-11FD452FEF53}" type="slidenum">
              <a:rPr lang="ru-RU"/>
              <a:pPr>
                <a:defRPr/>
              </a:pPr>
              <a:t>‹#›</a:t>
            </a:fld>
            <a:endParaRPr lang="ru-RU"/>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FE5CA163-6F49-4CEB-8F58-6005482EFAF9}" type="datetimeFigureOut">
              <a:rPr lang="ru-RU"/>
              <a:pPr>
                <a:defRPr/>
              </a:pPr>
              <a:t>11.05.2014</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C4382777-8499-45D6-B7FC-96F2887E473C}" type="slidenum">
              <a:rPr lang="ru-RU"/>
              <a:pPr>
                <a:defRPr/>
              </a:pPr>
              <a:t>‹#›</a:t>
            </a:fld>
            <a:endParaRPr lang="ru-RU"/>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fld id="{23ED82D9-F48F-42BF-9BC3-EEA82454210F}" type="datetimeFigureOut">
              <a:rPr lang="ru-RU"/>
              <a:pPr>
                <a:defRPr/>
              </a:pPr>
              <a:t>11.05.2014</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1523199B-BC4E-4091-9283-445C84627F17}" type="slidenum">
              <a:rPr lang="ru-RU"/>
              <a:pPr>
                <a:defRPr/>
              </a:pPr>
              <a:t>‹#›</a:t>
            </a:fld>
            <a:endParaRPr lang="ru-RU"/>
          </a:p>
        </p:txBody>
      </p:sp>
    </p:spTree>
  </p:cSld>
  <p:clrMapOvr>
    <a:masterClrMapping/>
  </p:clrMapOvr>
  <p:transition spd="slow"/>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5DF9305C-E2EB-48F3-A23F-6D910EB542B3}" type="datetimeFigureOut">
              <a:rPr lang="ru-RU"/>
              <a:pPr>
                <a:defRPr/>
              </a:pPr>
              <a:t>11.05.2014</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6F2E2FD7-F822-4ED4-B7D4-26C4F6F44EBB}" type="slidenum">
              <a:rPr lang="ru-RU"/>
              <a:pPr>
                <a:defRPr/>
              </a:pPr>
              <a:t>‹#›</a:t>
            </a:fld>
            <a:endParaRPr lang="ru-RU"/>
          </a:p>
        </p:txBody>
      </p:sp>
    </p:spTree>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708C2BC4-7302-46C7-8CC7-31481EC543B5}" type="datetimeFigureOut">
              <a:rPr lang="ru-RU"/>
              <a:pPr>
                <a:defRPr/>
              </a:pPr>
              <a:t>11.05.2014</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A62C29E0-4009-4266-BDC9-46BC22A26F3E}" type="slidenum">
              <a:rPr lang="ru-RU"/>
              <a:pPr>
                <a:defRPr/>
              </a:pPr>
              <a:t>‹#›</a:t>
            </a:fld>
            <a:endParaRPr lang="ru-RU"/>
          </a:p>
        </p:txBody>
      </p:sp>
    </p:spTree>
  </p:cSld>
  <p:clrMapOvr>
    <a:masterClrMapping/>
  </p:clrMapOvr>
  <p:transition spd="slow"/>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024A104-D87A-403C-A1A7-5D614C278629}" type="slidenum">
              <a:rPr lang="en-US"/>
              <a:pPr>
                <a:defRPr/>
              </a:pPr>
              <a:t>‹#›</a:t>
            </a:fld>
            <a:endParaRPr lang="en-US"/>
          </a:p>
        </p:txBody>
      </p:sp>
    </p:spTree>
  </p:cSld>
  <p:clrMapOvr>
    <a:masterClrMapping/>
  </p:clrMapOvr>
  <p:transition spd="slow"/>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93952FA-8154-4556-AAAB-FFC86AFCB8FD}" type="slidenum">
              <a:rPr lang="en-US"/>
              <a:pPr>
                <a:defRPr/>
              </a:pPr>
              <a:t>‹#›</a:t>
            </a:fld>
            <a:endParaRPr lang="en-US"/>
          </a:p>
        </p:txBody>
      </p:sp>
    </p:spTree>
  </p:cSld>
  <p:clrMapOvr>
    <a:masterClrMapping/>
  </p:clrMapOvr>
  <p:transition spd="slow"/>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027D2F7-086A-4FFC-B218-8E065463C35B}" type="slidenum">
              <a:rPr lang="en-US"/>
              <a:pPr>
                <a:defRPr/>
              </a:pPr>
              <a:t>‹#›</a:t>
            </a:fld>
            <a:endParaRPr lang="en-US"/>
          </a:p>
        </p:txBody>
      </p:sp>
    </p:spTree>
  </p:cSld>
  <p:clrMapOvr>
    <a:masterClrMapping/>
  </p:clrMapOvr>
  <p:transition spd="slow"/>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858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8768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9B16767-D2EF-4A41-8B9F-DB49E74AF072}" type="slidenum">
              <a:rPr lang="en-US"/>
              <a:pPr>
                <a:defRPr/>
              </a:pPr>
              <a:t>‹#›</a:t>
            </a:fld>
            <a:endParaRPr lang="en-US"/>
          </a:p>
        </p:txBody>
      </p:sp>
    </p:spTree>
  </p:cSld>
  <p:clrMapOvr>
    <a:masterClrMapping/>
  </p:clrMapOvr>
  <p:transition spd="slow"/>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2ED40B8-1A7D-4B62-8191-FB8138B1451D}" type="slidenum">
              <a:rPr lang="en-US"/>
              <a:pPr>
                <a:defRPr/>
              </a:pPr>
              <a:t>‹#›</a:t>
            </a:fld>
            <a:endParaRPr lang="en-US"/>
          </a:p>
        </p:txBody>
      </p:sp>
    </p:spTree>
  </p:cSld>
  <p:clrMapOvr>
    <a:masterClrMapping/>
  </p:clrMapOvr>
  <p:transition spd="slow"/>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BEC1D028-AC6E-4F14-951C-E21CB196AB04}" type="slidenum">
              <a:rPr lang="en-US"/>
              <a:pPr>
                <a:defRPr/>
              </a:pPr>
              <a:t>‹#›</a:t>
            </a:fld>
            <a:endParaRPr lang="en-US"/>
          </a:p>
        </p:txBody>
      </p:sp>
    </p:spTree>
  </p:cSld>
  <p:clrMapOvr>
    <a:masterClrMapping/>
  </p:clrMapOvr>
  <p:transition spd="slow"/>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D5BA658-45E1-40EA-9F25-52A6F74F2FC2}" type="slidenum">
              <a:rPr lang="en-US"/>
              <a:pPr>
                <a:defRPr/>
              </a:pPr>
              <a:t>‹#›</a:t>
            </a:fld>
            <a:endParaRPr lang="en-US"/>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fld id="{F49F79D3-D4E7-42CD-93BD-2E7DCE37B772}" type="datetimeFigureOut">
              <a:rPr lang="ru-RU"/>
              <a:pPr>
                <a:defRPr/>
              </a:pPr>
              <a:t>11.05.2014</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1D1D0F36-66BA-4D4E-90F9-0EDB451E2088}" type="slidenum">
              <a:rPr lang="ru-RU"/>
              <a:pPr>
                <a:defRPr/>
              </a:pPr>
              <a:t>‹#›</a:t>
            </a:fld>
            <a:endParaRPr lang="ru-RU"/>
          </a:p>
        </p:txBody>
      </p:sp>
    </p:spTree>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7E30496-14B2-45F4-917B-FBD967CD8441}" type="slidenum">
              <a:rPr lang="en-US"/>
              <a:pPr>
                <a:defRPr/>
              </a:pPr>
              <a:t>‹#›</a:t>
            </a:fld>
            <a:endParaRPr lang="en-US"/>
          </a:p>
        </p:txBody>
      </p:sp>
    </p:spTree>
  </p:cSld>
  <p:clrMapOvr>
    <a:masterClrMapping/>
  </p:clrMapOvr>
  <p:transition spd="slow"/>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17C9C21-AC18-46AF-BBB5-E86E7F7FABB1}" type="slidenum">
              <a:rPr lang="en-US"/>
              <a:pPr>
                <a:defRPr/>
              </a:pPr>
              <a:t>‹#›</a:t>
            </a:fld>
            <a:endParaRPr lang="en-US"/>
          </a:p>
        </p:txBody>
      </p:sp>
    </p:spTree>
  </p:cSld>
  <p:clrMapOvr>
    <a:masterClrMapping/>
  </p:clrMapOvr>
  <p:transition spd="slow"/>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4D48D15-07A8-4A49-8328-974A9E1B93D9}" type="slidenum">
              <a:rPr lang="en-US"/>
              <a:pPr>
                <a:defRPr/>
              </a:pPr>
              <a:t>‹#›</a:t>
            </a:fld>
            <a:endParaRPr lang="en-US"/>
          </a:p>
        </p:txBody>
      </p:sp>
    </p:spTree>
  </p:cSld>
  <p:clrMapOvr>
    <a:masterClrMapping/>
  </p:clrMapOvr>
  <p:transition spd="slow"/>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915150" y="274638"/>
            <a:ext cx="2076450" cy="589756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274638"/>
            <a:ext cx="6076950" cy="58975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CDBA077-7027-484B-BE06-4A288924F144}" type="slidenum">
              <a:rPr lang="en-US"/>
              <a:pPr>
                <a:defRPr/>
              </a:pPr>
              <a:t>‹#›</a:t>
            </a:fld>
            <a:endParaRPr lang="en-US"/>
          </a:p>
        </p:txBody>
      </p:sp>
    </p:spTree>
  </p:cSld>
  <p:clrMapOvr>
    <a:masterClrMapping/>
  </p:clrMapOvr>
  <p:transition spd="slow"/>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B6BEC6C-94AF-427E-B67F-CE30AF2A016C}" type="slidenum">
              <a:rPr lang="en-US"/>
              <a:pPr>
                <a:defRPr/>
              </a:pPr>
              <a:t>‹#›</a:t>
            </a:fld>
            <a:endParaRPr lang="en-US"/>
          </a:p>
        </p:txBody>
      </p:sp>
    </p:spTree>
  </p:cSld>
  <p:clrMapOvr>
    <a:masterClrMapping/>
  </p:clrMapOvr>
  <p:transition spd="slow"/>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844726E-C662-40C4-AA48-BD93DB0BACEC}" type="slidenum">
              <a:rPr lang="en-US"/>
              <a:pPr>
                <a:defRPr/>
              </a:pPr>
              <a:t>‹#›</a:t>
            </a:fld>
            <a:endParaRPr lang="en-US"/>
          </a:p>
        </p:txBody>
      </p:sp>
    </p:spTree>
  </p:cSld>
  <p:clrMapOvr>
    <a:masterClrMapping/>
  </p:clrMapOvr>
  <p:transition spd="slow"/>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79907B5-46B9-48B1-B265-BE19612F4FC8}" type="slidenum">
              <a:rPr lang="en-US"/>
              <a:pPr>
                <a:defRPr/>
              </a:pPr>
              <a:t>‹#›</a:t>
            </a:fld>
            <a:endParaRPr lang="en-US"/>
          </a:p>
        </p:txBody>
      </p:sp>
    </p:spTree>
  </p:cSld>
  <p:clrMapOvr>
    <a:masterClrMapping/>
  </p:clrMapOvr>
  <p:transition spd="slow"/>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2895600"/>
            <a:ext cx="4038600" cy="3230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2895600"/>
            <a:ext cx="4038600" cy="3230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74378E5-DD97-4110-B289-CD41F9E50D0C}" type="slidenum">
              <a:rPr lang="en-US"/>
              <a:pPr>
                <a:defRPr/>
              </a:pPr>
              <a:t>‹#›</a:t>
            </a:fld>
            <a:endParaRPr lang="en-US"/>
          </a:p>
        </p:txBody>
      </p:sp>
    </p:spTree>
  </p:cSld>
  <p:clrMapOvr>
    <a:masterClrMapping/>
  </p:clrMapOvr>
  <p:transition spd="slow"/>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7A35B8B-01CD-4840-994F-C179472CB529}" type="slidenum">
              <a:rPr lang="en-US"/>
              <a:pPr>
                <a:defRPr/>
              </a:pPr>
              <a:t>‹#›</a:t>
            </a:fld>
            <a:endParaRPr lang="en-US"/>
          </a:p>
        </p:txBody>
      </p:sp>
    </p:spTree>
  </p:cSld>
  <p:clrMapOvr>
    <a:masterClrMapping/>
  </p:clrMapOvr>
  <p:transition spd="slow"/>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4632C96-3EA5-487E-89C1-21ED38A4A963}" type="slidenum">
              <a:rPr lang="en-US"/>
              <a:pPr>
                <a:defRPr/>
              </a:pPr>
              <a:t>‹#›</a:t>
            </a:fld>
            <a:endParaRPr lang="en-US"/>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fld id="{1E778014-E1CC-4DFA-BCC0-6CAFFF70CEF4}" type="datetimeFigureOut">
              <a:rPr lang="ru-RU"/>
              <a:pPr>
                <a:defRPr/>
              </a:pPr>
              <a:t>11.05.2014</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789C4CAC-33D8-4DB9-9027-14E418ED3C72}" type="slidenum">
              <a:rPr lang="ru-RU"/>
              <a:pPr>
                <a:defRPr/>
              </a:pPr>
              <a:t>‹#›</a:t>
            </a:fld>
            <a:endParaRPr lang="ru-RU"/>
          </a:p>
        </p:txBody>
      </p:sp>
    </p:spTree>
  </p:cSld>
  <p:clrMapOvr>
    <a:masterClrMapping/>
  </p:clrMapOvr>
  <p:transition spd="slow"/>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D5B426A3-C177-4794-B13F-541BB7DB7342}" type="slidenum">
              <a:rPr lang="en-US"/>
              <a:pPr>
                <a:defRPr/>
              </a:pPr>
              <a:t>‹#›</a:t>
            </a:fld>
            <a:endParaRPr lang="en-US"/>
          </a:p>
        </p:txBody>
      </p:sp>
    </p:spTree>
  </p:cSld>
  <p:clrMapOvr>
    <a:masterClrMapping/>
  </p:clrMapOvr>
  <p:transition spd="slow"/>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17E362B-639E-4B62-8EB2-5D54DFAD6DE6}" type="slidenum">
              <a:rPr lang="en-US"/>
              <a:pPr>
                <a:defRPr/>
              </a:pPr>
              <a:t>‹#›</a:t>
            </a:fld>
            <a:endParaRPr lang="en-US"/>
          </a:p>
        </p:txBody>
      </p:sp>
    </p:spTree>
  </p:cSld>
  <p:clrMapOvr>
    <a:masterClrMapping/>
  </p:clrMapOvr>
  <p:transition spd="slow"/>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93FA981-C88F-449D-8A1E-37CDAA38BEE0}" type="slidenum">
              <a:rPr lang="en-US"/>
              <a:pPr>
                <a:defRPr/>
              </a:pPr>
              <a:t>‹#›</a:t>
            </a:fld>
            <a:endParaRPr lang="en-US"/>
          </a:p>
        </p:txBody>
      </p:sp>
    </p:spTree>
  </p:cSld>
  <p:clrMapOvr>
    <a:masterClrMapping/>
  </p:clrMapOvr>
  <p:transition spd="slow"/>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0747989-D7B2-4091-A7DC-7B0E22F321F3}" type="slidenum">
              <a:rPr lang="en-US"/>
              <a:pPr>
                <a:defRPr/>
              </a:pPr>
              <a:t>‹#›</a:t>
            </a:fld>
            <a:endParaRPr lang="en-US"/>
          </a:p>
        </p:txBody>
      </p:sp>
    </p:spTree>
  </p:cSld>
  <p:clrMapOvr>
    <a:masterClrMapping/>
  </p:clrMapOvr>
  <p:transition spd="slow"/>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676400"/>
            <a:ext cx="2057400" cy="44497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76400"/>
            <a:ext cx="6019800" cy="44497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D9FF1DA-FEC2-40BE-BBBE-2DD97EFB188F}" type="slidenum">
              <a:rPr lang="en-US"/>
              <a:pPr>
                <a:defRPr/>
              </a:pPr>
              <a:t>‹#›</a:t>
            </a:fld>
            <a:endParaRPr lang="en-US"/>
          </a:p>
        </p:txBody>
      </p:sp>
    </p:spTree>
  </p:cSld>
  <p:clrMapOvr>
    <a:masterClrMapping/>
  </p:clrMapOvr>
  <p:transition spd="slow"/>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A7A0A1A-A792-40D8-9735-9DA1C06C6759}" type="slidenum">
              <a:rPr lang="en-US"/>
              <a:pPr>
                <a:defRPr/>
              </a:pPr>
              <a:t>‹#›</a:t>
            </a:fld>
            <a:endParaRPr lang="en-US"/>
          </a:p>
        </p:txBody>
      </p:sp>
    </p:spTree>
  </p:cSld>
  <p:clrMapOvr>
    <a:masterClrMapping/>
  </p:clrMapOvr>
  <p:transition spd="slow"/>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6CD97F1-30CE-4E7F-979E-E0B214A67B6D}" type="slidenum">
              <a:rPr lang="en-US"/>
              <a:pPr>
                <a:defRPr/>
              </a:pPr>
              <a:t>‹#›</a:t>
            </a:fld>
            <a:endParaRPr lang="en-US"/>
          </a:p>
        </p:txBody>
      </p:sp>
    </p:spTree>
  </p:cSld>
  <p:clrMapOvr>
    <a:masterClrMapping/>
  </p:clrMapOvr>
  <p:transition spd="slow"/>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31AF359-4725-4937-8E95-F33C446AF79A}" type="slidenum">
              <a:rPr lang="en-US"/>
              <a:pPr>
                <a:defRPr/>
              </a:pPr>
              <a:t>‹#›</a:t>
            </a:fld>
            <a:endParaRPr lang="en-US"/>
          </a:p>
        </p:txBody>
      </p:sp>
    </p:spTree>
  </p:cSld>
  <p:clrMapOvr>
    <a:masterClrMapping/>
  </p:clrMapOvr>
  <p:transition spd="slow"/>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1AA5EF0-B7A5-4C71-AAFC-B984E768DD79}" type="slidenum">
              <a:rPr lang="en-US"/>
              <a:pPr>
                <a:defRPr/>
              </a:pPr>
              <a:t>‹#›</a:t>
            </a:fld>
            <a:endParaRPr lang="en-US"/>
          </a:p>
        </p:txBody>
      </p:sp>
    </p:spTree>
  </p:cSld>
  <p:clrMapOvr>
    <a:masterClrMapping/>
  </p:clrMapOvr>
  <p:transition spd="slow"/>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6DE5B6E-8AF2-4C10-BF11-70AB5880D4B5}" type="slidenum">
              <a:rPr lang="en-US"/>
              <a:pPr>
                <a:defRPr/>
              </a:pPr>
              <a:t>‹#›</a:t>
            </a:fld>
            <a:endParaRPr 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fld id="{8FA5B717-9C8D-48AA-AB6C-CEAA4BA8E66F}" type="datetimeFigureOut">
              <a:rPr lang="ru-RU"/>
              <a:pPr>
                <a:defRPr/>
              </a:pPr>
              <a:t>11.05.2014</a:t>
            </a:fld>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53282DD5-8F96-4E94-A694-D025CCB3E8D0}" type="slidenum">
              <a:rPr lang="ru-RU"/>
              <a:pPr>
                <a:defRPr/>
              </a:pPr>
              <a:t>‹#›</a:t>
            </a:fld>
            <a:endParaRPr lang="ru-RU"/>
          </a:p>
        </p:txBody>
      </p:sp>
    </p:spTree>
  </p:cSld>
  <p:clrMapOvr>
    <a:masterClrMapping/>
  </p:clrMapOvr>
  <p:transition spd="slow"/>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8EAA85F-40A5-40C4-B326-FB36A9199A6D}" type="slidenum">
              <a:rPr lang="en-US"/>
              <a:pPr>
                <a:defRPr/>
              </a:pPr>
              <a:t>‹#›</a:t>
            </a:fld>
            <a:endParaRPr lang="en-US"/>
          </a:p>
        </p:txBody>
      </p:sp>
    </p:spTree>
  </p:cSld>
  <p:clrMapOvr>
    <a:masterClrMapping/>
  </p:clrMapOvr>
  <p:transition spd="slow"/>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D270D8E1-8197-4968-B9F4-9F569471F71F}" type="slidenum">
              <a:rPr lang="en-US"/>
              <a:pPr>
                <a:defRPr/>
              </a:pPr>
              <a:t>‹#›</a:t>
            </a:fld>
            <a:endParaRPr lang="en-US"/>
          </a:p>
        </p:txBody>
      </p:sp>
    </p:spTree>
  </p:cSld>
  <p:clrMapOvr>
    <a:masterClrMapping/>
  </p:clrMapOvr>
  <p:transition spd="slow"/>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FDD39B6-34A7-46EB-817E-4462C556B992}" type="slidenum">
              <a:rPr lang="en-US"/>
              <a:pPr>
                <a:defRPr/>
              </a:pPr>
              <a:t>‹#›</a:t>
            </a:fld>
            <a:endParaRPr lang="en-US"/>
          </a:p>
        </p:txBody>
      </p:sp>
    </p:spTree>
  </p:cSld>
  <p:clrMapOvr>
    <a:masterClrMapping/>
  </p:clrMapOvr>
  <p:transition spd="slow"/>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72021FB-A848-4DFB-9DD0-3B0BDA1B67F1}" type="slidenum">
              <a:rPr lang="en-US"/>
              <a:pPr>
                <a:defRPr/>
              </a:pPr>
              <a:t>‹#›</a:t>
            </a:fld>
            <a:endParaRPr lang="en-US"/>
          </a:p>
        </p:txBody>
      </p:sp>
    </p:spTree>
  </p:cSld>
  <p:clrMapOvr>
    <a:masterClrMapping/>
  </p:clrMapOvr>
  <p:transition spd="slow"/>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8C6A399-6E06-456A-BA80-D08C775A6A40}" type="slidenum">
              <a:rPr lang="en-US"/>
              <a:pPr>
                <a:defRPr/>
              </a:pPr>
              <a:t>‹#›</a:t>
            </a:fld>
            <a:endParaRPr lang="en-US"/>
          </a:p>
        </p:txBody>
      </p:sp>
    </p:spTree>
  </p:cSld>
  <p:clrMapOvr>
    <a:masterClrMapping/>
  </p:clrMapOvr>
  <p:transition spd="slow"/>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F48A951-4804-42B5-B395-A5498AB05279}" type="slidenum">
              <a:rPr lang="en-US"/>
              <a:pPr>
                <a:defRPr/>
              </a:pPr>
              <a:t>‹#›</a:t>
            </a:fld>
            <a:endParaRPr lang="en-US"/>
          </a:p>
        </p:txBody>
      </p:sp>
    </p:spTree>
  </p:cSld>
  <p:clrMapOvr>
    <a:masterClrMapping/>
  </p:clrMapOvr>
  <p:transition spd="slow"/>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C3C76A7-5560-464A-A3DF-216F21594C2E}" type="slidenum">
              <a:rPr lang="en-US"/>
              <a:pPr>
                <a:defRPr/>
              </a:pPr>
              <a:t>‹#›</a:t>
            </a:fld>
            <a:endParaRPr lang="en-US"/>
          </a:p>
        </p:txBody>
      </p:sp>
    </p:spTree>
  </p:cSld>
  <p:clrMapOvr>
    <a:masterClrMapping/>
  </p:clrMapOvr>
  <p:transition spd="slow"/>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B9017FE-599F-4F0E-997E-67B503F8B6D0}" type="slidenum">
              <a:rPr lang="en-US"/>
              <a:pPr>
                <a:defRPr/>
              </a:pPr>
              <a:t>‹#›</a:t>
            </a:fld>
            <a:endParaRPr lang="en-US"/>
          </a:p>
        </p:txBody>
      </p:sp>
    </p:spTree>
  </p:cSld>
  <p:clrMapOvr>
    <a:masterClrMapping/>
  </p:clrMapOvr>
  <p:transition spd="slow"/>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3A631A9-3B8C-48CF-8C0B-9AC4394505FD}" type="slidenum">
              <a:rPr lang="en-US"/>
              <a:pPr>
                <a:defRPr/>
              </a:pPr>
              <a:t>‹#›</a:t>
            </a:fld>
            <a:endParaRPr lang="en-US"/>
          </a:p>
        </p:txBody>
      </p:sp>
    </p:spTree>
  </p:cSld>
  <p:clrMapOvr>
    <a:masterClrMapping/>
  </p:clrMapOvr>
  <p:transition spd="slow"/>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858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8768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28A950A-426C-4595-8E55-70F767979D3D}" type="slidenum">
              <a:rPr lang="en-US"/>
              <a:pPr>
                <a:defRPr/>
              </a:pPr>
              <a:t>‹#›</a:t>
            </a:fld>
            <a:endParaRPr lang="en-US"/>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fld id="{6B3B8E07-ECFE-46D3-B2C5-C3B6523AD320}" type="datetimeFigureOut">
              <a:rPr lang="ru-RU"/>
              <a:pPr>
                <a:defRPr/>
              </a:pPr>
              <a:t>11.05.2014</a:t>
            </a:fld>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1E0E748E-CF3E-4F1B-803C-0D4C56627C99}" type="slidenum">
              <a:rPr lang="ru-RU"/>
              <a:pPr>
                <a:defRPr/>
              </a:pPr>
              <a:t>‹#›</a:t>
            </a:fld>
            <a:endParaRPr lang="ru-RU"/>
          </a:p>
        </p:txBody>
      </p:sp>
    </p:spTree>
  </p:cSld>
  <p:clrMapOvr>
    <a:masterClrMapping/>
  </p:clrMapOvr>
  <p:transition spd="slow"/>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2D1BE85-1B85-4B77-A882-E017915554E2}" type="slidenum">
              <a:rPr lang="en-US"/>
              <a:pPr>
                <a:defRPr/>
              </a:pPr>
              <a:t>‹#›</a:t>
            </a:fld>
            <a:endParaRPr lang="en-US"/>
          </a:p>
        </p:txBody>
      </p:sp>
    </p:spTree>
  </p:cSld>
  <p:clrMapOvr>
    <a:masterClrMapping/>
  </p:clrMapOvr>
  <p:transition spd="slow"/>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BE6E4AD-5245-41CE-903A-2BF15FDCFE3A}" type="slidenum">
              <a:rPr lang="en-US"/>
              <a:pPr>
                <a:defRPr/>
              </a:pPr>
              <a:t>‹#›</a:t>
            </a:fld>
            <a:endParaRPr lang="en-US"/>
          </a:p>
        </p:txBody>
      </p:sp>
    </p:spTree>
  </p:cSld>
  <p:clrMapOvr>
    <a:masterClrMapping/>
  </p:clrMapOvr>
  <p:transition spd="slow"/>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DFD7DCD-E19C-4A89-B191-8AC19E208E2A}" type="slidenum">
              <a:rPr lang="en-US"/>
              <a:pPr>
                <a:defRPr/>
              </a:pPr>
              <a:t>‹#›</a:t>
            </a:fld>
            <a:endParaRPr lang="en-US"/>
          </a:p>
        </p:txBody>
      </p:sp>
    </p:spTree>
  </p:cSld>
  <p:clrMapOvr>
    <a:masterClrMapping/>
  </p:clrMapOvr>
  <p:transition spd="slow"/>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659292C-D536-44BE-91DB-74A4538CE3E1}" type="slidenum">
              <a:rPr lang="en-US"/>
              <a:pPr>
                <a:defRPr/>
              </a:pPr>
              <a:t>‹#›</a:t>
            </a:fld>
            <a:endParaRPr lang="en-US"/>
          </a:p>
        </p:txBody>
      </p:sp>
    </p:spTree>
  </p:cSld>
  <p:clrMapOvr>
    <a:masterClrMapping/>
  </p:clrMapOvr>
  <p:transition spd="slow"/>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658177B-821D-43E9-B9CD-581D42E80C18}" type="slidenum">
              <a:rPr lang="en-US"/>
              <a:pPr>
                <a:defRPr/>
              </a:pPr>
              <a:t>‹#›</a:t>
            </a:fld>
            <a:endParaRPr lang="en-US"/>
          </a:p>
        </p:txBody>
      </p:sp>
    </p:spTree>
  </p:cSld>
  <p:clrMapOvr>
    <a:masterClrMapping/>
  </p:clrMapOvr>
  <p:transition spd="slow"/>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001DDC4-210B-4F1C-9B63-96CCB86B979B}" type="slidenum">
              <a:rPr lang="en-US"/>
              <a:pPr>
                <a:defRPr/>
              </a:pPr>
              <a:t>‹#›</a:t>
            </a:fld>
            <a:endParaRPr lang="en-US"/>
          </a:p>
        </p:txBody>
      </p:sp>
    </p:spTree>
  </p:cSld>
  <p:clrMapOvr>
    <a:masterClrMapping/>
  </p:clrMapOvr>
  <p:transition spd="slow"/>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915150" y="274638"/>
            <a:ext cx="2076450" cy="589756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274638"/>
            <a:ext cx="6076950" cy="58975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1416540-C098-4F69-A2BD-F696D638C7D4}" type="slidenum">
              <a:rPr lang="en-US"/>
              <a:pPr>
                <a:defRPr/>
              </a:pPr>
              <a:t>‹#›</a:t>
            </a:fld>
            <a:endParaRPr lang="en-US"/>
          </a:p>
        </p:txBody>
      </p:sp>
    </p:spTree>
  </p:cSld>
  <p:clrMapOvr>
    <a:masterClrMapping/>
  </p:clrMapOvr>
  <p:transition spd="slow"/>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5AFA31-D12B-4FB3-957D-2222FEE207C5}" type="slidenum">
              <a:rPr lang="en-US"/>
              <a:pPr>
                <a:defRPr/>
              </a:pPr>
              <a:t>‹#›</a:t>
            </a:fld>
            <a:endParaRPr lang="en-US"/>
          </a:p>
        </p:txBody>
      </p:sp>
    </p:spTree>
  </p:cSld>
  <p:clrMapOvr>
    <a:masterClrMapping/>
  </p:clrMapOvr>
  <p:transition spd="slow"/>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0B2E074-46D2-4A57-903F-6FE116163E42}" type="slidenum">
              <a:rPr lang="en-US"/>
              <a:pPr>
                <a:defRPr/>
              </a:pPr>
              <a:t>‹#›</a:t>
            </a:fld>
            <a:endParaRPr lang="en-US"/>
          </a:p>
        </p:txBody>
      </p:sp>
    </p:spTree>
  </p:cSld>
  <p:clrMapOvr>
    <a:masterClrMapping/>
  </p:clrMapOvr>
  <p:transition spd="slow"/>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CD9131B-9510-469D-AFF2-6717B3835504}" type="slidenum">
              <a:rPr lang="en-US"/>
              <a:pPr>
                <a:defRPr/>
              </a:pPr>
              <a:t>‹#›</a:t>
            </a:fld>
            <a:endParaRPr lang="en-US"/>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C6248B93-A34D-4C80-BA1A-5375347DC305}" type="datetimeFigureOut">
              <a:rPr lang="ru-RU"/>
              <a:pPr>
                <a:defRPr/>
              </a:pPr>
              <a:t>11.05.2014</a:t>
            </a:fld>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413622F8-C3DD-4EB5-9DAE-BB556487E130}" type="slidenum">
              <a:rPr lang="ru-RU"/>
              <a:pPr>
                <a:defRPr/>
              </a:pPr>
              <a:t>‹#›</a:t>
            </a:fld>
            <a:endParaRPr lang="ru-RU"/>
          </a:p>
        </p:txBody>
      </p:sp>
    </p:spTree>
  </p:cSld>
  <p:clrMapOvr>
    <a:masterClrMapping/>
  </p:clrMapOvr>
  <p:transition spd="slow"/>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2895600"/>
            <a:ext cx="4038600" cy="3230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2895600"/>
            <a:ext cx="4038600" cy="3230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1A000C1-D0B7-4E94-A533-AE69A65B4D64}" type="slidenum">
              <a:rPr lang="en-US"/>
              <a:pPr>
                <a:defRPr/>
              </a:pPr>
              <a:t>‹#›</a:t>
            </a:fld>
            <a:endParaRPr lang="en-US"/>
          </a:p>
        </p:txBody>
      </p:sp>
    </p:spTree>
  </p:cSld>
  <p:clrMapOvr>
    <a:masterClrMapping/>
  </p:clrMapOvr>
  <p:transition spd="slow"/>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AD5A8CFF-8D4F-4F26-B2B5-3AD9EF8D2F47}" type="slidenum">
              <a:rPr lang="en-US"/>
              <a:pPr>
                <a:defRPr/>
              </a:pPr>
              <a:t>‹#›</a:t>
            </a:fld>
            <a:endParaRPr lang="en-US"/>
          </a:p>
        </p:txBody>
      </p:sp>
    </p:spTree>
  </p:cSld>
  <p:clrMapOvr>
    <a:masterClrMapping/>
  </p:clrMapOvr>
  <p:transition spd="slow"/>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5DC7FC1-2299-461C-968B-3BE90DFB745C}" type="slidenum">
              <a:rPr lang="en-US"/>
              <a:pPr>
                <a:defRPr/>
              </a:pPr>
              <a:t>‹#›</a:t>
            </a:fld>
            <a:endParaRPr lang="en-US"/>
          </a:p>
        </p:txBody>
      </p:sp>
    </p:spTree>
  </p:cSld>
  <p:clrMapOvr>
    <a:masterClrMapping/>
  </p:clrMapOvr>
  <p:transition spd="slow"/>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F1CBDF3-5A1C-4362-8959-E4BD46D19E5C}" type="slidenum">
              <a:rPr lang="en-US"/>
              <a:pPr>
                <a:defRPr/>
              </a:pPr>
              <a:t>‹#›</a:t>
            </a:fld>
            <a:endParaRPr lang="en-US"/>
          </a:p>
        </p:txBody>
      </p:sp>
    </p:spTree>
  </p:cSld>
  <p:clrMapOvr>
    <a:masterClrMapping/>
  </p:clrMapOvr>
  <p:transition spd="slow"/>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48A1EA4-501D-4FC7-8C19-F62829967504}" type="slidenum">
              <a:rPr lang="en-US"/>
              <a:pPr>
                <a:defRPr/>
              </a:pPr>
              <a:t>‹#›</a:t>
            </a:fld>
            <a:endParaRPr lang="en-US"/>
          </a:p>
        </p:txBody>
      </p:sp>
    </p:spTree>
  </p:cSld>
  <p:clrMapOvr>
    <a:masterClrMapping/>
  </p:clrMapOvr>
  <p:transition spd="slow"/>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F28CE7C-D585-4863-B656-F584CE7E1F3F}" type="slidenum">
              <a:rPr lang="en-US"/>
              <a:pPr>
                <a:defRPr/>
              </a:pPr>
              <a:t>‹#›</a:t>
            </a:fld>
            <a:endParaRPr lang="en-US"/>
          </a:p>
        </p:txBody>
      </p:sp>
    </p:spTree>
  </p:cSld>
  <p:clrMapOvr>
    <a:masterClrMapping/>
  </p:clrMapOvr>
  <p:transition spd="slow"/>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4E8F258-D2B4-4D2A-AE8A-F5B93757BEB8}" type="slidenum">
              <a:rPr lang="en-US"/>
              <a:pPr>
                <a:defRPr/>
              </a:pPr>
              <a:t>‹#›</a:t>
            </a:fld>
            <a:endParaRPr lang="en-US"/>
          </a:p>
        </p:txBody>
      </p:sp>
    </p:spTree>
  </p:cSld>
  <p:clrMapOvr>
    <a:masterClrMapping/>
  </p:clrMapOvr>
  <p:transition spd="slow"/>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676400"/>
            <a:ext cx="2057400" cy="44497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76400"/>
            <a:ext cx="6019800" cy="44497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647B975-0400-422F-9667-B968DA3B1014}" type="slidenum">
              <a:rPr lang="en-US"/>
              <a:pPr>
                <a:defRPr/>
              </a:pPr>
              <a:t>‹#›</a:t>
            </a:fld>
            <a:endParaRPr lang="en-US"/>
          </a:p>
        </p:txBody>
      </p:sp>
    </p:spTree>
  </p:cSld>
  <p:clrMapOvr>
    <a:masterClrMapping/>
  </p:clrMapOvr>
  <p:transition spd="slow"/>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CCE6622-1812-432B-A914-2495AA3DA3D9}" type="slidenum">
              <a:rPr lang="en-US"/>
              <a:pPr>
                <a:defRPr/>
              </a:pPr>
              <a:t>‹#›</a:t>
            </a:fld>
            <a:endParaRPr lang="en-US"/>
          </a:p>
        </p:txBody>
      </p:sp>
    </p:spTree>
  </p:cSld>
  <p:clrMapOvr>
    <a:masterClrMapping/>
  </p:clrMapOvr>
  <p:transition spd="slow"/>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3BED9E3-716B-4772-A6E1-1BA9330E54F1}" type="slidenum">
              <a:rPr lang="en-US"/>
              <a:pPr>
                <a:defRPr/>
              </a:pPr>
              <a:t>‹#›</a:t>
            </a:fld>
            <a:endParaRPr lang="en-US"/>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fld id="{3954F7DF-32C5-49DB-91F3-4C54E7B6B04C}" type="datetimeFigureOut">
              <a:rPr lang="ru-RU"/>
              <a:pPr>
                <a:defRPr/>
              </a:pPr>
              <a:t>11.05.2014</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942E3C29-4CDF-47A6-87DD-3D8A79B6A26C}" type="slidenum">
              <a:rPr lang="ru-RU"/>
              <a:pPr>
                <a:defRPr/>
              </a:pPr>
              <a:t>‹#›</a:t>
            </a:fld>
            <a:endParaRPr lang="ru-RU"/>
          </a:p>
        </p:txBody>
      </p:sp>
    </p:spTree>
  </p:cSld>
  <p:clrMapOvr>
    <a:masterClrMapping/>
  </p:clrMapOvr>
  <p:transition spd="slow"/>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F1F6F75-D205-4D80-81D1-90C8932FB125}" type="slidenum">
              <a:rPr lang="en-US"/>
              <a:pPr>
                <a:defRPr/>
              </a:pPr>
              <a:t>‹#›</a:t>
            </a:fld>
            <a:endParaRPr lang="en-US"/>
          </a:p>
        </p:txBody>
      </p:sp>
    </p:spTree>
  </p:cSld>
  <p:clrMapOvr>
    <a:masterClrMapping/>
  </p:clrMapOvr>
  <p:transition spd="slow"/>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6858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8768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29136E1-92F5-4AEE-B04C-01188A93204C}" type="slidenum">
              <a:rPr lang="en-US"/>
              <a:pPr>
                <a:defRPr/>
              </a:pPr>
              <a:t>‹#›</a:t>
            </a:fld>
            <a:endParaRPr lang="en-US"/>
          </a:p>
        </p:txBody>
      </p:sp>
    </p:spTree>
  </p:cSld>
  <p:clrMapOvr>
    <a:masterClrMapping/>
  </p:clrMapOvr>
  <p:transition spd="slow"/>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FD38E645-E1AF-44C4-A61A-51181E4AB949}" type="slidenum">
              <a:rPr lang="en-US"/>
              <a:pPr>
                <a:defRPr/>
              </a:pPr>
              <a:t>‹#›</a:t>
            </a:fld>
            <a:endParaRPr lang="en-US"/>
          </a:p>
        </p:txBody>
      </p:sp>
    </p:spTree>
  </p:cSld>
  <p:clrMapOvr>
    <a:masterClrMapping/>
  </p:clrMapOvr>
  <p:transition spd="slow"/>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4B3F55B-8C42-4F50-8F25-49DEEBA1B6C7}" type="slidenum">
              <a:rPr lang="en-US"/>
              <a:pPr>
                <a:defRPr/>
              </a:pPr>
              <a:t>‹#›</a:t>
            </a:fld>
            <a:endParaRPr lang="en-US"/>
          </a:p>
        </p:txBody>
      </p:sp>
    </p:spTree>
  </p:cSld>
  <p:clrMapOvr>
    <a:masterClrMapping/>
  </p:clrMapOvr>
  <p:transition spd="slow"/>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44425D4-E2FF-48E0-BE6C-B87598590F64}" type="slidenum">
              <a:rPr lang="en-US"/>
              <a:pPr>
                <a:defRPr/>
              </a:pPr>
              <a:t>‹#›</a:t>
            </a:fld>
            <a:endParaRPr lang="en-US"/>
          </a:p>
        </p:txBody>
      </p:sp>
    </p:spTree>
  </p:cSld>
  <p:clrMapOvr>
    <a:masterClrMapping/>
  </p:clrMapOvr>
  <p:transition spd="slow"/>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5095683-E917-45D9-831F-62B40948F083}" type="slidenum">
              <a:rPr lang="en-US"/>
              <a:pPr>
                <a:defRPr/>
              </a:pPr>
              <a:t>‹#›</a:t>
            </a:fld>
            <a:endParaRPr lang="en-US"/>
          </a:p>
        </p:txBody>
      </p:sp>
    </p:spTree>
  </p:cSld>
  <p:clrMapOvr>
    <a:masterClrMapping/>
  </p:clrMapOvr>
  <p:transition spd="slow"/>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AF03697-8902-4289-AB7D-782A4E7FEBAB}" type="slidenum">
              <a:rPr lang="en-US"/>
              <a:pPr>
                <a:defRPr/>
              </a:pPr>
              <a:t>‹#›</a:t>
            </a:fld>
            <a:endParaRPr lang="en-US"/>
          </a:p>
        </p:txBody>
      </p:sp>
    </p:spTree>
  </p:cSld>
  <p:clrMapOvr>
    <a:masterClrMapping/>
  </p:clrMapOvr>
  <p:transition spd="slow"/>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18C5FDB-1441-40F6-A116-E74DD9521548}" type="slidenum">
              <a:rPr lang="en-US"/>
              <a:pPr>
                <a:defRPr/>
              </a:pPr>
              <a:t>‹#›</a:t>
            </a:fld>
            <a:endParaRPr lang="en-US"/>
          </a:p>
        </p:txBody>
      </p:sp>
    </p:spTree>
  </p:cSld>
  <p:clrMapOvr>
    <a:masterClrMapping/>
  </p:clrMapOvr>
  <p:transition spd="slow"/>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915150" y="274638"/>
            <a:ext cx="2076450" cy="589756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274638"/>
            <a:ext cx="6076950" cy="58975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05512F2-33F3-4143-BB9F-B1A6F7B3C0DA}" type="slidenum">
              <a:rPr lang="en-US"/>
              <a:pPr>
                <a:defRPr/>
              </a:pPr>
              <a:t>‹#›</a:t>
            </a:fld>
            <a:endParaRPr lang="en-US"/>
          </a:p>
        </p:txBody>
      </p:sp>
    </p:spTree>
  </p:cSld>
  <p:clrMapOvr>
    <a:masterClrMapping/>
  </p:clrMapOvr>
  <p:transition spd="slow"/>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1DC866D-0D6E-4707-A4EE-AB896D2444D2}" type="slidenum">
              <a:rPr lang="en-US"/>
              <a:pPr>
                <a:defRPr/>
              </a:pPr>
              <a:t>‹#›</a:t>
            </a:fld>
            <a:endParaRPr lang="en-US"/>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fld id="{D4A8CC87-AF7B-4EEF-AFDD-D92A35E7EAB9}" type="datetimeFigureOut">
              <a:rPr lang="ru-RU"/>
              <a:pPr>
                <a:defRPr/>
              </a:pPr>
              <a:t>11.05.2014</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9CD8E3D2-C0A8-40D8-8711-4AC72A34671C}" type="slidenum">
              <a:rPr lang="ru-RU"/>
              <a:pPr>
                <a:defRPr/>
              </a:pPr>
              <a:t>‹#›</a:t>
            </a:fld>
            <a:endParaRPr lang="ru-RU"/>
          </a:p>
        </p:txBody>
      </p:sp>
    </p:spTree>
  </p:cSld>
  <p:clrMapOvr>
    <a:masterClrMapping/>
  </p:clrMapOvr>
  <p:transition spd="slow"/>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246DAEE-F2E2-4997-83C4-4184D6F0C24E}" type="slidenum">
              <a:rPr lang="en-US"/>
              <a:pPr>
                <a:defRPr/>
              </a:pPr>
              <a:t>‹#›</a:t>
            </a:fld>
            <a:endParaRPr lang="en-US"/>
          </a:p>
        </p:txBody>
      </p:sp>
    </p:spTree>
  </p:cSld>
  <p:clrMapOvr>
    <a:masterClrMapping/>
  </p:clrMapOvr>
  <p:transition spd="slow"/>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4035639-82DC-4324-B806-D4309F54903F}" type="slidenum">
              <a:rPr lang="en-US"/>
              <a:pPr>
                <a:defRPr/>
              </a:pPr>
              <a:t>‹#›</a:t>
            </a:fld>
            <a:endParaRPr lang="en-US"/>
          </a:p>
        </p:txBody>
      </p:sp>
    </p:spTree>
  </p:cSld>
  <p:clrMapOvr>
    <a:masterClrMapping/>
  </p:clrMapOvr>
  <p:transition spd="slow"/>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2895600"/>
            <a:ext cx="4038600" cy="3230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2895600"/>
            <a:ext cx="4038600" cy="3230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9599AAB-B0BE-49AE-B823-EBAF36CB5A23}" type="slidenum">
              <a:rPr lang="en-US"/>
              <a:pPr>
                <a:defRPr/>
              </a:pPr>
              <a:t>‹#›</a:t>
            </a:fld>
            <a:endParaRPr lang="en-US"/>
          </a:p>
        </p:txBody>
      </p:sp>
    </p:spTree>
  </p:cSld>
  <p:clrMapOvr>
    <a:masterClrMapping/>
  </p:clrMapOvr>
  <p:transition spd="slow"/>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A685E563-DCAF-442C-95F7-DFE7A3EF64D1}" type="slidenum">
              <a:rPr lang="en-US"/>
              <a:pPr>
                <a:defRPr/>
              </a:pPr>
              <a:t>‹#›</a:t>
            </a:fld>
            <a:endParaRPr lang="en-US"/>
          </a:p>
        </p:txBody>
      </p:sp>
    </p:spTree>
  </p:cSld>
  <p:clrMapOvr>
    <a:masterClrMapping/>
  </p:clrMapOvr>
  <p:transition spd="slow"/>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F49A460-DEE4-4168-873F-075D98B26E0C}" type="slidenum">
              <a:rPr lang="en-US"/>
              <a:pPr>
                <a:defRPr/>
              </a:pPr>
              <a:t>‹#›</a:t>
            </a:fld>
            <a:endParaRPr lang="en-US"/>
          </a:p>
        </p:txBody>
      </p:sp>
    </p:spTree>
  </p:cSld>
  <p:clrMapOvr>
    <a:masterClrMapping/>
  </p:clrMapOvr>
  <p:transition spd="slow"/>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9508D31-6421-45F4-99E1-7D3F9C4F11F1}" type="slidenum">
              <a:rPr lang="en-US"/>
              <a:pPr>
                <a:defRPr/>
              </a:pPr>
              <a:t>‹#›</a:t>
            </a:fld>
            <a:endParaRPr lang="en-US"/>
          </a:p>
        </p:txBody>
      </p:sp>
    </p:spTree>
  </p:cSld>
  <p:clrMapOvr>
    <a:masterClrMapping/>
  </p:clrMapOvr>
  <p:transition spd="slow"/>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B7A5CFF-4F1A-4020-A02B-D93CD85972D4}" type="slidenum">
              <a:rPr lang="en-US"/>
              <a:pPr>
                <a:defRPr/>
              </a:pPr>
              <a:t>‹#›</a:t>
            </a:fld>
            <a:endParaRPr lang="en-US"/>
          </a:p>
        </p:txBody>
      </p:sp>
    </p:spTree>
  </p:cSld>
  <p:clrMapOvr>
    <a:masterClrMapping/>
  </p:clrMapOvr>
  <p:transition spd="slow"/>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A56CE37-EE8A-4E8C-8BCE-D5E472C9DBFE}" type="slidenum">
              <a:rPr lang="en-US"/>
              <a:pPr>
                <a:defRPr/>
              </a:pPr>
              <a:t>‹#›</a:t>
            </a:fld>
            <a:endParaRPr lang="en-US"/>
          </a:p>
        </p:txBody>
      </p:sp>
    </p:spTree>
  </p:cSld>
  <p:clrMapOvr>
    <a:masterClrMapping/>
  </p:clrMapOvr>
  <p:transition spd="slow"/>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D9406CF-9519-4C85-81B0-9847802EADA0}" type="slidenum">
              <a:rPr lang="en-US"/>
              <a:pPr>
                <a:defRPr/>
              </a:pPr>
              <a:t>‹#›</a:t>
            </a:fld>
            <a:endParaRPr lang="en-US"/>
          </a:p>
        </p:txBody>
      </p:sp>
    </p:spTree>
  </p:cSld>
  <p:clrMapOvr>
    <a:masterClrMapping/>
  </p:clrMapOvr>
  <p:transition spd="slow"/>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676400"/>
            <a:ext cx="2057400" cy="4449763"/>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676400"/>
            <a:ext cx="6019800" cy="44497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164ECAB-8DBF-4DD9-929F-597C877F0735}" type="slidenum">
              <a:rPr lang="en-US"/>
              <a:pPr>
                <a:defRPr/>
              </a:pPr>
              <a:t>‹#›</a:t>
            </a:fld>
            <a:endParaRPr lang="en-US"/>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theme" Target="../theme/theme10.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slideLayout" Target="../slideLayouts/slideLayout111.xml"/><Relationship Id="rId2" Type="http://schemas.openxmlformats.org/officeDocument/2006/relationships/slideLayout" Target="../slideLayouts/slideLayout101.xml"/><Relationship Id="rId16" Type="http://schemas.openxmlformats.org/officeDocument/2006/relationships/image" Target="../media/image12.png"/><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5" Type="http://schemas.openxmlformats.org/officeDocument/2006/relationships/image" Target="../media/image11.png"/><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image" Target="../media/image10.jpeg"/></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theme" Target="../theme/theme11.xml"/><Relationship Id="rId1" Type="http://schemas.openxmlformats.org/officeDocument/2006/relationships/slideLayout" Target="../slideLayouts/slideLayout112.xml"/><Relationship Id="rId4" Type="http://schemas.openxmlformats.org/officeDocument/2006/relationships/image" Target="../media/image1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5.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6.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7.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8.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9.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email"/>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3316"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latin typeface="+mn-lt"/>
              </a:defRPr>
            </a:lvl1pPr>
          </a:lstStyle>
          <a:p>
            <a:pPr>
              <a:defRPr/>
            </a:pPr>
            <a:fld id="{8CDDDA02-E2A6-4CB9-95CE-9D5188AE9ADA}" type="datetimeFigureOut">
              <a:rPr lang="ru-RU"/>
              <a:pPr>
                <a:defRPr/>
              </a:pPr>
              <a:t>11.05.2014</a:t>
            </a:fld>
            <a:endParaRPr lang="ru-RU"/>
          </a:p>
        </p:txBody>
      </p:sp>
      <p:sp>
        <p:nvSpPr>
          <p:cNvPr id="13317"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latin typeface="+mn-lt"/>
              </a:defRPr>
            </a:lvl1pPr>
          </a:lstStyle>
          <a:p>
            <a:pPr>
              <a:defRPr/>
            </a:pPr>
            <a:endParaRPr lang="ru-RU"/>
          </a:p>
        </p:txBody>
      </p:sp>
      <p:sp>
        <p:nvSpPr>
          <p:cNvPr id="13318"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400">
                <a:latin typeface="+mn-lt"/>
              </a:defRPr>
            </a:lvl1pPr>
          </a:lstStyle>
          <a:p>
            <a:pPr>
              <a:defRPr/>
            </a:pPr>
            <a:fld id="{07696811-8806-41A7-985E-480F5D6162AB}"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5758" r:id="rId1"/>
    <p:sldLayoutId id="2147485759" r:id="rId2"/>
    <p:sldLayoutId id="2147485760" r:id="rId3"/>
    <p:sldLayoutId id="2147485761" r:id="rId4"/>
    <p:sldLayoutId id="2147485762" r:id="rId5"/>
    <p:sldLayoutId id="2147485763" r:id="rId6"/>
    <p:sldLayoutId id="2147485764" r:id="rId7"/>
    <p:sldLayoutId id="2147485765" r:id="rId8"/>
    <p:sldLayoutId id="2147485766" r:id="rId9"/>
    <p:sldLayoutId id="2147485767" r:id="rId10"/>
    <p:sldLayoutId id="2147485768" r:id="rId11"/>
  </p:sldLayoutIdLst>
  <p:transition spd="slow"/>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cstate="email">
            <a:lum/>
          </a:blip>
          <a:srcRect/>
          <a:stretch>
            <a:fillRect l="-1000" r="-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230188"/>
            <a:ext cx="8382000" cy="665162"/>
          </a:xfrm>
          <a:prstGeom prst="rect">
            <a:avLst/>
          </a:prstGeom>
        </p:spPr>
        <p:txBody>
          <a:bodyPr vert="horz" wrap="square" lIns="0" tIns="0" rIns="0" bIns="0" rtlCol="0" anchor="t">
            <a:spAutoFit/>
          </a:bodyPr>
          <a:lstStyle/>
          <a:p>
            <a:r>
              <a:rPr lang="ru-RU" noProof="0" smtClean="0"/>
              <a:t>Образец заголовка</a:t>
            </a:r>
            <a:endParaRPr lang="ru-RU" noProof="0"/>
          </a:p>
        </p:txBody>
      </p:sp>
      <p:sp>
        <p:nvSpPr>
          <p:cNvPr id="10243" name="Текст 2"/>
          <p:cNvSpPr>
            <a:spLocks noGrp="1"/>
          </p:cNvSpPr>
          <p:nvPr>
            <p:ph type="body" idx="1"/>
          </p:nvPr>
        </p:nvSpPr>
        <p:spPr bwMode="auto">
          <a:xfrm>
            <a:off x="381000" y="1412875"/>
            <a:ext cx="8382000" cy="213518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Tree>
  </p:cSld>
  <p:clrMap bg1="dk1" tx1="lt1" bg2="dk2" tx2="lt2" accent1="accent1" accent2="accent2" accent3="accent3" accent4="accent4" accent5="accent5" accent6="accent6" hlink="hlink" folHlink="folHlink"/>
  <p:sldLayoutIdLst>
    <p:sldLayoutId id="2147485857" r:id="rId1"/>
    <p:sldLayoutId id="2147485858" r:id="rId2"/>
    <p:sldLayoutId id="2147485859" r:id="rId3"/>
    <p:sldLayoutId id="2147485860" r:id="rId4"/>
    <p:sldLayoutId id="2147485861" r:id="rId5"/>
    <p:sldLayoutId id="2147485862" r:id="rId6"/>
    <p:sldLayoutId id="2147485863" r:id="rId7"/>
    <p:sldLayoutId id="2147485864" r:id="rId8"/>
    <p:sldLayoutId id="2147485865" r:id="rId9"/>
    <p:sldLayoutId id="2147485867" r:id="rId10"/>
    <p:sldLayoutId id="2147485868" r:id="rId11"/>
    <p:sldLayoutId id="2147485869" r:id="rId12"/>
  </p:sldLayoutIdLst>
  <p:transition>
    <p:fade/>
  </p:transition>
  <p:txStyles>
    <p:titleStyle>
      <a:lvl1pPr algn="l" defTabSz="912813" rtl="0" eaLnBrk="0" fontAlgn="base" hangingPunct="0">
        <a:lnSpc>
          <a:spcPct val="90000"/>
        </a:lnSpc>
        <a:spcBef>
          <a:spcPct val="0"/>
        </a:spcBef>
        <a:spcAft>
          <a:spcPct val="0"/>
        </a:spcAft>
        <a:defRPr lang="en-US" sz="4800" kern="1200"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vl2pPr algn="l" defTabSz="912813" rtl="0" eaLnBrk="0" fontAlgn="base" hangingPunct="0">
        <a:lnSpc>
          <a:spcPct val="90000"/>
        </a:lnSpc>
        <a:spcBef>
          <a:spcPct val="0"/>
        </a:spcBef>
        <a:spcAft>
          <a:spcPct val="0"/>
        </a:spcAft>
        <a:defRPr sz="4800">
          <a:solidFill>
            <a:schemeClr val="tx1"/>
          </a:solidFill>
          <a:latin typeface="Calibri" pitchFamily="34" charset="0"/>
          <a:cs typeface="Arial" charset="0"/>
        </a:defRPr>
      </a:lvl2pPr>
      <a:lvl3pPr algn="l" defTabSz="912813" rtl="0" eaLnBrk="0" fontAlgn="base" hangingPunct="0">
        <a:lnSpc>
          <a:spcPct val="90000"/>
        </a:lnSpc>
        <a:spcBef>
          <a:spcPct val="0"/>
        </a:spcBef>
        <a:spcAft>
          <a:spcPct val="0"/>
        </a:spcAft>
        <a:defRPr sz="4800">
          <a:solidFill>
            <a:schemeClr val="tx1"/>
          </a:solidFill>
          <a:latin typeface="Calibri" pitchFamily="34" charset="0"/>
          <a:cs typeface="Arial" charset="0"/>
        </a:defRPr>
      </a:lvl3pPr>
      <a:lvl4pPr algn="l" defTabSz="912813" rtl="0" eaLnBrk="0" fontAlgn="base" hangingPunct="0">
        <a:lnSpc>
          <a:spcPct val="90000"/>
        </a:lnSpc>
        <a:spcBef>
          <a:spcPct val="0"/>
        </a:spcBef>
        <a:spcAft>
          <a:spcPct val="0"/>
        </a:spcAft>
        <a:defRPr sz="4800">
          <a:solidFill>
            <a:schemeClr val="tx1"/>
          </a:solidFill>
          <a:latin typeface="Calibri" pitchFamily="34" charset="0"/>
          <a:cs typeface="Arial" charset="0"/>
        </a:defRPr>
      </a:lvl4pPr>
      <a:lvl5pPr algn="l" defTabSz="912813" rtl="0" eaLnBrk="0" fontAlgn="base" hangingPunct="0">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fontAlgn="base">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fontAlgn="base">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fontAlgn="base">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fontAlgn="base">
        <a:lnSpc>
          <a:spcPct val="90000"/>
        </a:lnSpc>
        <a:spcBef>
          <a:spcPct val="0"/>
        </a:spcBef>
        <a:spcAft>
          <a:spcPct val="0"/>
        </a:spcAft>
        <a:defRPr sz="4800">
          <a:solidFill>
            <a:schemeClr val="tx1"/>
          </a:solidFill>
          <a:latin typeface="Calibri" pitchFamily="34" charset="0"/>
          <a:cs typeface="Arial" charset="0"/>
        </a:defRPr>
      </a:lvl9pPr>
    </p:titleStyle>
    <p:bodyStyle>
      <a:lvl1pPr marL="396875" indent="-396875" algn="l" defTabSz="912813" rtl="0" eaLnBrk="0" fontAlgn="base" hangingPunct="0">
        <a:lnSpc>
          <a:spcPct val="90000"/>
        </a:lnSpc>
        <a:spcBef>
          <a:spcPct val="20000"/>
        </a:spcBef>
        <a:spcAft>
          <a:spcPct val="0"/>
        </a:spcAft>
        <a:buBlip>
          <a:blip r:embed="rId15"/>
        </a:buBlip>
        <a:defRPr sz="3200" kern="1200">
          <a:solidFill>
            <a:schemeClr val="tx1"/>
          </a:solidFill>
          <a:latin typeface="+mn-lt"/>
          <a:ea typeface="+mn-ea"/>
          <a:cs typeface="+mn-cs"/>
        </a:defRPr>
      </a:lvl1pPr>
      <a:lvl2pPr marL="914400" indent="-396875" algn="l" defTabSz="912813" rtl="0" eaLnBrk="0" fontAlgn="base" hangingPunct="0">
        <a:lnSpc>
          <a:spcPct val="90000"/>
        </a:lnSpc>
        <a:spcBef>
          <a:spcPct val="20000"/>
        </a:spcBef>
        <a:spcAft>
          <a:spcPct val="0"/>
        </a:spcAft>
        <a:buBlip>
          <a:blip r:embed="rId16"/>
        </a:buBlip>
        <a:defRPr sz="2800" kern="1200">
          <a:solidFill>
            <a:schemeClr val="tx1"/>
          </a:solidFill>
          <a:latin typeface="+mn-lt"/>
          <a:ea typeface="+mn-ea"/>
          <a:cs typeface="+mn-cs"/>
        </a:defRPr>
      </a:lvl2pPr>
      <a:lvl3pPr marL="1258888" indent="-344488" algn="l" defTabSz="912813" rtl="0" eaLnBrk="0" fontAlgn="base" hangingPunct="0">
        <a:lnSpc>
          <a:spcPct val="90000"/>
        </a:lnSpc>
        <a:spcBef>
          <a:spcPct val="20000"/>
        </a:spcBef>
        <a:spcAft>
          <a:spcPct val="0"/>
        </a:spcAft>
        <a:buBlip>
          <a:blip r:embed="rId16"/>
        </a:buBlip>
        <a:defRPr sz="2400" kern="1200">
          <a:solidFill>
            <a:schemeClr val="tx1"/>
          </a:solidFill>
          <a:latin typeface="+mn-lt"/>
          <a:ea typeface="+mn-ea"/>
          <a:cs typeface="+mn-cs"/>
        </a:defRPr>
      </a:lvl3pPr>
      <a:lvl4pPr marL="1604963" indent="-346075" algn="l" defTabSz="912813" rtl="0" eaLnBrk="0" fontAlgn="base" hangingPunct="0">
        <a:lnSpc>
          <a:spcPct val="90000"/>
        </a:lnSpc>
        <a:spcBef>
          <a:spcPct val="20000"/>
        </a:spcBef>
        <a:spcAft>
          <a:spcPct val="0"/>
        </a:spcAft>
        <a:buBlip>
          <a:blip r:embed="rId16"/>
        </a:buBlip>
        <a:defRPr sz="2400" kern="1200">
          <a:solidFill>
            <a:schemeClr val="tx1"/>
          </a:solidFill>
          <a:latin typeface="+mn-lt"/>
          <a:ea typeface="+mn-ea"/>
          <a:cs typeface="+mn-cs"/>
        </a:defRPr>
      </a:lvl4pPr>
      <a:lvl5pPr marL="1941513" indent="-336550" algn="l" defTabSz="912813" rtl="0" eaLnBrk="0" fontAlgn="base" hangingPunct="0">
        <a:lnSpc>
          <a:spcPct val="90000"/>
        </a:lnSpc>
        <a:spcBef>
          <a:spcPct val="20000"/>
        </a:spcBef>
        <a:spcAft>
          <a:spcPct val="0"/>
        </a:spcAft>
        <a:buBlip>
          <a:blip r:embed="rId16"/>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cstate="email">
            <a:lum/>
          </a:blip>
          <a:srcRect/>
          <a:stretch>
            <a:fillRect l="-1000" r="-1000"/>
          </a:stretch>
        </a:blipFill>
        <a:effectLst/>
      </p:bgPr>
    </p:bg>
    <p:spTree>
      <p:nvGrpSpPr>
        <p:cNvPr id="1" name=""/>
        <p:cNvGrpSpPr/>
        <p:nvPr/>
      </p:nvGrpSpPr>
      <p:grpSpPr>
        <a:xfrm>
          <a:off x="0" y="0"/>
          <a:ext cx="0" cy="0"/>
          <a:chOff x="0" y="0"/>
          <a:chExt cx="0" cy="0"/>
        </a:xfrm>
      </p:grpSpPr>
      <p:pic>
        <p:nvPicPr>
          <p:cNvPr id="11266" name="Рисунок 3" descr="white rectangle.png"/>
          <p:cNvPicPr>
            <a:picLocks noChangeAspect="1"/>
          </p:cNvPicPr>
          <p:nvPr/>
        </p:nvPicPr>
        <p:blipFill>
          <a:blip r:embed="rId4" cstate="email"/>
          <a:srcRect b="10452"/>
          <a:stretch>
            <a:fillRect/>
          </a:stretch>
        </p:blipFill>
        <p:spPr bwMode="auto">
          <a:xfrm>
            <a:off x="0" y="1300163"/>
            <a:ext cx="9144000" cy="5557837"/>
          </a:xfrm>
          <a:prstGeom prst="rect">
            <a:avLst/>
          </a:prstGeom>
          <a:noFill/>
          <a:ln w="9525">
            <a:noFill/>
            <a:miter lim="800000"/>
            <a:headEnd/>
            <a:tailEnd/>
          </a:ln>
        </p:spPr>
      </p:pic>
      <p:sp>
        <p:nvSpPr>
          <p:cNvPr id="2" name="Заголовок 1"/>
          <p:cNvSpPr>
            <a:spLocks noGrp="1"/>
          </p:cNvSpPr>
          <p:nvPr>
            <p:ph type="title"/>
          </p:nvPr>
        </p:nvSpPr>
        <p:spPr>
          <a:xfrm>
            <a:off x="381000" y="230188"/>
            <a:ext cx="8382000" cy="665162"/>
          </a:xfrm>
          <a:prstGeom prst="rect">
            <a:avLst/>
          </a:prstGeom>
        </p:spPr>
        <p:txBody>
          <a:bodyPr vert="horz" wrap="square" lIns="0" tIns="0" rIns="0" bIns="0" rtlCol="0" anchor="t">
            <a:spAutoFit/>
          </a:bodyPr>
          <a:lstStyle/>
          <a:p>
            <a:r>
              <a:rPr lang="ru-RU" noProof="0" smtClean="0"/>
              <a:t>Образец заголовка</a:t>
            </a:r>
            <a:endParaRPr lang="ru-RU" noProof="0"/>
          </a:p>
        </p:txBody>
      </p:sp>
      <p:sp>
        <p:nvSpPr>
          <p:cNvPr id="11268" name="Текст 2"/>
          <p:cNvSpPr>
            <a:spLocks noGrp="1"/>
          </p:cNvSpPr>
          <p:nvPr>
            <p:ph type="body" idx="1"/>
          </p:nvPr>
        </p:nvSpPr>
        <p:spPr bwMode="auto">
          <a:xfrm>
            <a:off x="722313" y="1905000"/>
            <a:ext cx="8040687" cy="210820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Tree>
  </p:cSld>
  <p:clrMap bg1="lt1" tx1="dk1" bg2="lt2" tx2="dk2" accent1="accent1" accent2="accent2" accent3="accent3" accent4="accent4" accent5="accent5" accent6="accent6" hlink="hlink" folHlink="folHlink"/>
  <p:sldLayoutIdLst>
    <p:sldLayoutId id="2147485866" r:id="rId1"/>
  </p:sldLayoutIdLst>
  <p:transition>
    <p:fade/>
  </p:transition>
  <p:txStyles>
    <p:titleStyle>
      <a:lvl1pPr algn="l" defTabSz="912813" rtl="0" eaLnBrk="0" fontAlgn="base" hangingPunct="0">
        <a:lnSpc>
          <a:spcPct val="90000"/>
        </a:lnSpc>
        <a:spcBef>
          <a:spcPct val="0"/>
        </a:spcBef>
        <a:spcAft>
          <a:spcPct val="0"/>
        </a:spcAft>
        <a:defRPr lang="en-US" sz="4800" kern="1200" spc="-125"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a:lvl2pPr algn="l" defTabSz="912813" rtl="0" eaLnBrk="0" fontAlgn="base" hangingPunct="0">
        <a:lnSpc>
          <a:spcPct val="90000"/>
        </a:lnSpc>
        <a:spcBef>
          <a:spcPct val="0"/>
        </a:spcBef>
        <a:spcAft>
          <a:spcPct val="0"/>
        </a:spcAft>
        <a:defRPr sz="4800">
          <a:solidFill>
            <a:schemeClr val="tx1"/>
          </a:solidFill>
          <a:latin typeface="Calibri" pitchFamily="34" charset="0"/>
          <a:cs typeface="Arial" charset="0"/>
        </a:defRPr>
      </a:lvl2pPr>
      <a:lvl3pPr algn="l" defTabSz="912813" rtl="0" eaLnBrk="0" fontAlgn="base" hangingPunct="0">
        <a:lnSpc>
          <a:spcPct val="90000"/>
        </a:lnSpc>
        <a:spcBef>
          <a:spcPct val="0"/>
        </a:spcBef>
        <a:spcAft>
          <a:spcPct val="0"/>
        </a:spcAft>
        <a:defRPr sz="4800">
          <a:solidFill>
            <a:schemeClr val="tx1"/>
          </a:solidFill>
          <a:latin typeface="Calibri" pitchFamily="34" charset="0"/>
          <a:cs typeface="Arial" charset="0"/>
        </a:defRPr>
      </a:lvl3pPr>
      <a:lvl4pPr algn="l" defTabSz="912813" rtl="0" eaLnBrk="0" fontAlgn="base" hangingPunct="0">
        <a:lnSpc>
          <a:spcPct val="90000"/>
        </a:lnSpc>
        <a:spcBef>
          <a:spcPct val="0"/>
        </a:spcBef>
        <a:spcAft>
          <a:spcPct val="0"/>
        </a:spcAft>
        <a:defRPr sz="4800">
          <a:solidFill>
            <a:schemeClr val="tx1"/>
          </a:solidFill>
          <a:latin typeface="Calibri" pitchFamily="34" charset="0"/>
          <a:cs typeface="Arial" charset="0"/>
        </a:defRPr>
      </a:lvl4pPr>
      <a:lvl5pPr algn="l" defTabSz="912813" rtl="0" eaLnBrk="0" fontAlgn="base" hangingPunct="0">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fontAlgn="base">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fontAlgn="base">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fontAlgn="base">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fontAlgn="base">
        <a:lnSpc>
          <a:spcPct val="90000"/>
        </a:lnSpc>
        <a:spcBef>
          <a:spcPct val="0"/>
        </a:spcBef>
        <a:spcAft>
          <a:spcPct val="0"/>
        </a:spcAft>
        <a:defRPr sz="4800">
          <a:solidFill>
            <a:schemeClr val="tx1"/>
          </a:solidFill>
          <a:latin typeface="Calibri" pitchFamily="34" charset="0"/>
          <a:cs typeface="Arial" charset="0"/>
        </a:defRPr>
      </a:lvl9pPr>
    </p:titleStyle>
    <p:bodyStyle>
      <a:lvl1pPr marL="342900" indent="-342900" algn="l" defTabSz="912813" rtl="0" eaLnBrk="0" fontAlgn="base" hangingPunct="0">
        <a:lnSpc>
          <a:spcPct val="90000"/>
        </a:lnSpc>
        <a:spcBef>
          <a:spcPct val="20000"/>
        </a:spcBef>
        <a:spcAft>
          <a:spcPct val="0"/>
        </a:spcAft>
        <a:buFont typeface="Arial" pitchFamily="34" charset="0"/>
        <a:defRPr sz="3000" b="1" kern="1200">
          <a:solidFill>
            <a:schemeClr val="tx1"/>
          </a:solidFill>
          <a:latin typeface="Courier New" pitchFamily="49" charset="0"/>
          <a:ea typeface="+mn-ea"/>
          <a:cs typeface="Courier New" pitchFamily="49" charset="0"/>
        </a:defRPr>
      </a:lvl1pPr>
      <a:lvl2pPr marL="384175" indent="-6350" algn="l" defTabSz="912813" rtl="0" eaLnBrk="0" fontAlgn="base" hangingPunct="0">
        <a:lnSpc>
          <a:spcPct val="90000"/>
        </a:lnSpc>
        <a:spcBef>
          <a:spcPct val="20000"/>
        </a:spcBef>
        <a:spcAft>
          <a:spcPct val="0"/>
        </a:spcAft>
        <a:buFont typeface="Arial" pitchFamily="34" charset="0"/>
        <a:defRPr sz="2800" b="1" kern="1200">
          <a:solidFill>
            <a:schemeClr val="tx1"/>
          </a:solidFill>
          <a:latin typeface="Courier New" pitchFamily="49" charset="0"/>
          <a:ea typeface="+mn-ea"/>
          <a:cs typeface="Courier New" pitchFamily="49" charset="0"/>
        </a:defRPr>
      </a:lvl2pPr>
      <a:lvl3pPr marL="760413" indent="-6350" algn="l" defTabSz="912813" rtl="0" eaLnBrk="0" fontAlgn="base" hangingPunct="0">
        <a:lnSpc>
          <a:spcPct val="90000"/>
        </a:lnSpc>
        <a:spcBef>
          <a:spcPct val="20000"/>
        </a:spcBef>
        <a:spcAft>
          <a:spcPct val="0"/>
        </a:spcAft>
        <a:buFont typeface="Arial" pitchFamily="34" charset="0"/>
        <a:defRPr sz="2400" b="1" kern="1200">
          <a:solidFill>
            <a:schemeClr val="tx1"/>
          </a:solidFill>
          <a:latin typeface="Courier New" pitchFamily="49" charset="0"/>
          <a:ea typeface="+mn-ea"/>
          <a:cs typeface="Courier New" pitchFamily="49" charset="0"/>
        </a:defRPr>
      </a:lvl3pPr>
      <a:lvl4pPr marL="1093788" indent="6350" algn="l" defTabSz="912813" rtl="0" eaLnBrk="0" fontAlgn="base" hangingPunct="0">
        <a:lnSpc>
          <a:spcPct val="90000"/>
        </a:lnSpc>
        <a:spcBef>
          <a:spcPct val="20000"/>
        </a:spcBef>
        <a:spcAft>
          <a:spcPct val="0"/>
        </a:spcAft>
        <a:buFont typeface="Arial" pitchFamily="34" charset="0"/>
        <a:defRPr sz="2400" b="1" kern="1200">
          <a:solidFill>
            <a:schemeClr val="tx1"/>
          </a:solidFill>
          <a:latin typeface="Courier New" pitchFamily="49" charset="0"/>
          <a:ea typeface="+mn-ea"/>
          <a:cs typeface="Courier New" pitchFamily="49" charset="0"/>
        </a:defRPr>
      </a:lvl4pPr>
      <a:lvl5pPr marL="1425575" indent="403225" algn="l" defTabSz="912813" rtl="0" eaLnBrk="0" fontAlgn="base" hangingPunct="0">
        <a:lnSpc>
          <a:spcPct val="90000"/>
        </a:lnSpc>
        <a:spcBef>
          <a:spcPct val="20000"/>
        </a:spcBef>
        <a:spcAft>
          <a:spcPct val="0"/>
        </a:spcAft>
        <a:buFont typeface="Arial" pitchFamily="34" charset="0"/>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email"/>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latin typeface="+mn-lt"/>
              </a:defRPr>
            </a:lvl1pPr>
          </a:lstStyle>
          <a:p>
            <a:pPr>
              <a:defRPr/>
            </a:pPr>
            <a:fld id="{82EDE34A-201F-4A8D-825B-0C314FF45906}" type="datetimeFigureOut">
              <a:rPr lang="ru-RU"/>
              <a:pPr>
                <a:defRPr/>
              </a:pPr>
              <a:t>11.05.2014</a:t>
            </a:fld>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latin typeface="+mn-lt"/>
              </a:defRPr>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400">
                <a:latin typeface="+mn-lt"/>
              </a:defRPr>
            </a:lvl1pPr>
          </a:lstStyle>
          <a:p>
            <a:pPr>
              <a:defRPr/>
            </a:pPr>
            <a:fld id="{40E1189B-1A2E-40B7-BD99-1B93557E757F}"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5769" r:id="rId1"/>
    <p:sldLayoutId id="2147485770" r:id="rId2"/>
    <p:sldLayoutId id="2147485771" r:id="rId3"/>
    <p:sldLayoutId id="2147485772" r:id="rId4"/>
    <p:sldLayoutId id="2147485773" r:id="rId5"/>
    <p:sldLayoutId id="2147485774" r:id="rId6"/>
    <p:sldLayoutId id="2147485775" r:id="rId7"/>
    <p:sldLayoutId id="2147485776" r:id="rId8"/>
    <p:sldLayoutId id="2147485777" r:id="rId9"/>
    <p:sldLayoutId id="2147485778" r:id="rId10"/>
    <p:sldLayoutId id="2147485779" r:id="rId11"/>
  </p:sldLayoutIdLst>
  <p:transition spd="slow"/>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email"/>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1143000" y="274638"/>
            <a:ext cx="7848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3075" name="Rectangle 3"/>
          <p:cNvSpPr>
            <a:spLocks noGrp="1" noChangeArrowheads="1"/>
          </p:cNvSpPr>
          <p:nvPr>
            <p:ph type="body" idx="1"/>
          </p:nvPr>
        </p:nvSpPr>
        <p:spPr bwMode="auto">
          <a:xfrm>
            <a:off x="685800" y="16462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8196"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latin typeface="+mn-lt"/>
              </a:defRPr>
            </a:lvl1pPr>
          </a:lstStyle>
          <a:p>
            <a:pPr>
              <a:defRPr/>
            </a:pPr>
            <a:endParaRPr lang="en-US"/>
          </a:p>
        </p:txBody>
      </p:sp>
      <p:sp>
        <p:nvSpPr>
          <p:cNvPr id="8197"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latin typeface="+mn-lt"/>
              </a:defRPr>
            </a:lvl1pPr>
          </a:lstStyle>
          <a:p>
            <a:pPr>
              <a:defRPr/>
            </a:pPr>
            <a:endParaRPr lang="en-US"/>
          </a:p>
        </p:txBody>
      </p:sp>
      <p:sp>
        <p:nvSpPr>
          <p:cNvPr id="8198" name="Rectangle 6"/>
          <p:cNvSpPr>
            <a:spLocks noGrp="1" noChangeArrowheads="1"/>
          </p:cNvSpPr>
          <p:nvPr>
            <p:ph type="sldNum" sz="quarter" idx="4"/>
          </p:nvPr>
        </p:nvSpPr>
        <p:spPr bwMode="auto">
          <a:xfrm>
            <a:off x="67056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400">
                <a:latin typeface="+mn-lt"/>
              </a:defRPr>
            </a:lvl1pPr>
          </a:lstStyle>
          <a:p>
            <a:pPr>
              <a:defRPr/>
            </a:pPr>
            <a:fld id="{4DC70724-5E48-4E75-982A-D4015F67215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5780" r:id="rId1"/>
    <p:sldLayoutId id="2147485781" r:id="rId2"/>
    <p:sldLayoutId id="2147485782" r:id="rId3"/>
    <p:sldLayoutId id="2147485783" r:id="rId4"/>
    <p:sldLayoutId id="2147485784" r:id="rId5"/>
    <p:sldLayoutId id="2147485785" r:id="rId6"/>
    <p:sldLayoutId id="2147485786" r:id="rId7"/>
    <p:sldLayoutId id="2147485787" r:id="rId8"/>
    <p:sldLayoutId id="2147485788" r:id="rId9"/>
    <p:sldLayoutId id="2147485789" r:id="rId10"/>
    <p:sldLayoutId id="2147485790" r:id="rId11"/>
  </p:sldLayoutIdLst>
  <p:transition spd="slow"/>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email"/>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16764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4099" name="Rectangle 3"/>
          <p:cNvSpPr>
            <a:spLocks noGrp="1" noChangeArrowheads="1"/>
          </p:cNvSpPr>
          <p:nvPr>
            <p:ph type="body" idx="1"/>
          </p:nvPr>
        </p:nvSpPr>
        <p:spPr bwMode="auto">
          <a:xfrm>
            <a:off x="457200" y="2895600"/>
            <a:ext cx="8229600" cy="3230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9220"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latin typeface="+mn-lt"/>
              </a:defRPr>
            </a:lvl1pPr>
          </a:lstStyle>
          <a:p>
            <a:pPr>
              <a:defRPr/>
            </a:pPr>
            <a:endParaRPr lang="en-US"/>
          </a:p>
        </p:txBody>
      </p:sp>
      <p:sp>
        <p:nvSpPr>
          <p:cNvPr id="9221"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latin typeface="+mn-lt"/>
              </a:defRPr>
            </a:lvl1pPr>
          </a:lstStyle>
          <a:p>
            <a:pPr>
              <a:defRPr/>
            </a:pPr>
            <a:endParaRPr lang="en-US"/>
          </a:p>
        </p:txBody>
      </p:sp>
      <p:sp>
        <p:nvSpPr>
          <p:cNvPr id="9222"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400">
                <a:latin typeface="+mn-lt"/>
              </a:defRPr>
            </a:lvl1pPr>
          </a:lstStyle>
          <a:p>
            <a:pPr>
              <a:defRPr/>
            </a:pPr>
            <a:fld id="{D2D77358-60E7-4435-B90E-A8A8BD523A8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5791" r:id="rId1"/>
    <p:sldLayoutId id="2147485792" r:id="rId2"/>
    <p:sldLayoutId id="2147485793" r:id="rId3"/>
    <p:sldLayoutId id="2147485794" r:id="rId4"/>
    <p:sldLayoutId id="2147485795" r:id="rId5"/>
    <p:sldLayoutId id="2147485796" r:id="rId6"/>
    <p:sldLayoutId id="2147485797" r:id="rId7"/>
    <p:sldLayoutId id="2147485798" r:id="rId8"/>
    <p:sldLayoutId id="2147485799" r:id="rId9"/>
    <p:sldLayoutId id="2147485800" r:id="rId10"/>
    <p:sldLayoutId id="2147485801" r:id="rId11"/>
  </p:sldLayoutIdLst>
  <p:transition spd="slow"/>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ctr"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ctr" rtl="0" eaLnBrk="0" fontAlgn="base" hangingPunct="0">
        <a:spcBef>
          <a:spcPct val="20000"/>
        </a:spcBef>
        <a:spcAft>
          <a:spcPct val="0"/>
        </a:spcAft>
        <a:buChar char="–"/>
        <a:defRPr sz="2800">
          <a:solidFill>
            <a:schemeClr val="tx1"/>
          </a:solidFill>
          <a:latin typeface="+mn-lt"/>
        </a:defRPr>
      </a:lvl2pPr>
      <a:lvl3pPr marL="1143000" indent="-228600" algn="ctr" rtl="0" eaLnBrk="0" fontAlgn="base" hangingPunct="0">
        <a:spcBef>
          <a:spcPct val="20000"/>
        </a:spcBef>
        <a:spcAft>
          <a:spcPct val="0"/>
        </a:spcAft>
        <a:buChar char="•"/>
        <a:defRPr sz="2400">
          <a:solidFill>
            <a:schemeClr val="tx1"/>
          </a:solidFill>
          <a:latin typeface="+mn-lt"/>
        </a:defRPr>
      </a:lvl3pPr>
      <a:lvl4pPr marL="1600200" indent="-228600" algn="ctr" rtl="0" eaLnBrk="0" fontAlgn="base" hangingPunct="0">
        <a:spcBef>
          <a:spcPct val="20000"/>
        </a:spcBef>
        <a:spcAft>
          <a:spcPct val="0"/>
        </a:spcAft>
        <a:buChar char="–"/>
        <a:defRPr sz="2000">
          <a:solidFill>
            <a:schemeClr val="tx1"/>
          </a:solidFill>
          <a:latin typeface="+mn-lt"/>
        </a:defRPr>
      </a:lvl4pPr>
      <a:lvl5pPr marL="2057400" indent="-228600" algn="ctr" rtl="0" eaLnBrk="0" fontAlgn="base" hangingPunct="0">
        <a:spcBef>
          <a:spcPct val="20000"/>
        </a:spcBef>
        <a:spcAft>
          <a:spcPct val="0"/>
        </a:spcAft>
        <a:buChar char="»"/>
        <a:defRPr sz="2000">
          <a:solidFill>
            <a:schemeClr val="tx1"/>
          </a:solidFill>
          <a:latin typeface="+mn-lt"/>
        </a:defRPr>
      </a:lvl5pPr>
      <a:lvl6pPr marL="2514600" indent="-228600" algn="ctr" rtl="0" eaLnBrk="1" fontAlgn="base" hangingPunct="1">
        <a:spcBef>
          <a:spcPct val="20000"/>
        </a:spcBef>
        <a:spcAft>
          <a:spcPct val="0"/>
        </a:spcAft>
        <a:buChar char="»"/>
        <a:defRPr sz="2000">
          <a:solidFill>
            <a:schemeClr val="tx1"/>
          </a:solidFill>
          <a:latin typeface="+mn-lt"/>
        </a:defRPr>
      </a:lvl6pPr>
      <a:lvl7pPr marL="2971800" indent="-228600" algn="ctr" rtl="0" eaLnBrk="1" fontAlgn="base" hangingPunct="1">
        <a:spcBef>
          <a:spcPct val="20000"/>
        </a:spcBef>
        <a:spcAft>
          <a:spcPct val="0"/>
        </a:spcAft>
        <a:buChar char="»"/>
        <a:defRPr sz="2000">
          <a:solidFill>
            <a:schemeClr val="tx1"/>
          </a:solidFill>
          <a:latin typeface="+mn-lt"/>
        </a:defRPr>
      </a:lvl7pPr>
      <a:lvl8pPr marL="3429000" indent="-228600" algn="ctr" rtl="0" eaLnBrk="1" fontAlgn="base" hangingPunct="1">
        <a:spcBef>
          <a:spcPct val="20000"/>
        </a:spcBef>
        <a:spcAft>
          <a:spcPct val="0"/>
        </a:spcAft>
        <a:buChar char="»"/>
        <a:defRPr sz="2000">
          <a:solidFill>
            <a:schemeClr val="tx1"/>
          </a:solidFill>
          <a:latin typeface="+mn-lt"/>
        </a:defRPr>
      </a:lvl8pPr>
      <a:lvl9pPr marL="3886200" indent="-228600" algn="ctr"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email"/>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512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0244"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latin typeface="+mn-lt"/>
              </a:defRPr>
            </a:lvl1pPr>
          </a:lstStyle>
          <a:p>
            <a:pPr>
              <a:defRPr/>
            </a:pPr>
            <a:endParaRPr lang="en-US"/>
          </a:p>
        </p:txBody>
      </p:sp>
      <p:sp>
        <p:nvSpPr>
          <p:cNvPr id="10245"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latin typeface="+mn-lt"/>
              </a:defRPr>
            </a:lvl1pPr>
          </a:lstStyle>
          <a:p>
            <a:pPr>
              <a:defRPr/>
            </a:pPr>
            <a:endParaRPr lang="en-US"/>
          </a:p>
        </p:txBody>
      </p:sp>
      <p:sp>
        <p:nvSpPr>
          <p:cNvPr id="10246"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400">
                <a:latin typeface="+mn-lt"/>
              </a:defRPr>
            </a:lvl1pPr>
          </a:lstStyle>
          <a:p>
            <a:pPr>
              <a:defRPr/>
            </a:pPr>
            <a:fld id="{BC06456C-0426-46EA-A1B1-1716BD92C956}"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5802" r:id="rId1"/>
    <p:sldLayoutId id="2147485803" r:id="rId2"/>
    <p:sldLayoutId id="2147485804" r:id="rId3"/>
    <p:sldLayoutId id="2147485805" r:id="rId4"/>
    <p:sldLayoutId id="2147485806" r:id="rId5"/>
    <p:sldLayoutId id="2147485807" r:id="rId6"/>
    <p:sldLayoutId id="2147485808" r:id="rId7"/>
    <p:sldLayoutId id="2147485809" r:id="rId8"/>
    <p:sldLayoutId id="2147485810" r:id="rId9"/>
    <p:sldLayoutId id="2147485811" r:id="rId10"/>
    <p:sldLayoutId id="2147485812" r:id="rId11"/>
  </p:sldLayoutIdLst>
  <p:transition spd="slow"/>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email"/>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1143000" y="274638"/>
            <a:ext cx="7848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6147" name="Rectangle 3"/>
          <p:cNvSpPr>
            <a:spLocks noGrp="1" noChangeArrowheads="1"/>
          </p:cNvSpPr>
          <p:nvPr>
            <p:ph type="body" idx="1"/>
          </p:nvPr>
        </p:nvSpPr>
        <p:spPr bwMode="auto">
          <a:xfrm>
            <a:off x="685800" y="16462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126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latin typeface="+mn-lt"/>
              </a:defRPr>
            </a:lvl1pPr>
          </a:lstStyle>
          <a:p>
            <a:pPr>
              <a:defRPr/>
            </a:pPr>
            <a:endParaRPr lang="en-US"/>
          </a:p>
        </p:txBody>
      </p:sp>
      <p:sp>
        <p:nvSpPr>
          <p:cNvPr id="1126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latin typeface="+mn-lt"/>
              </a:defRPr>
            </a:lvl1pPr>
          </a:lstStyle>
          <a:p>
            <a:pPr>
              <a:defRPr/>
            </a:pPr>
            <a:endParaRPr lang="en-US"/>
          </a:p>
        </p:txBody>
      </p:sp>
      <p:sp>
        <p:nvSpPr>
          <p:cNvPr id="11270" name="Rectangle 6"/>
          <p:cNvSpPr>
            <a:spLocks noGrp="1" noChangeArrowheads="1"/>
          </p:cNvSpPr>
          <p:nvPr>
            <p:ph type="sldNum" sz="quarter" idx="4"/>
          </p:nvPr>
        </p:nvSpPr>
        <p:spPr bwMode="auto">
          <a:xfrm>
            <a:off x="67056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400">
                <a:latin typeface="+mn-lt"/>
              </a:defRPr>
            </a:lvl1pPr>
          </a:lstStyle>
          <a:p>
            <a:pPr>
              <a:defRPr/>
            </a:pPr>
            <a:fld id="{F33294A0-61FA-43EC-BD08-B90BD51EC53B}"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5813" r:id="rId1"/>
    <p:sldLayoutId id="2147485814" r:id="rId2"/>
    <p:sldLayoutId id="2147485815" r:id="rId3"/>
    <p:sldLayoutId id="2147485816" r:id="rId4"/>
    <p:sldLayoutId id="2147485817" r:id="rId5"/>
    <p:sldLayoutId id="2147485818" r:id="rId6"/>
    <p:sldLayoutId id="2147485819" r:id="rId7"/>
    <p:sldLayoutId id="2147485820" r:id="rId8"/>
    <p:sldLayoutId id="2147485821" r:id="rId9"/>
    <p:sldLayoutId id="2147485822" r:id="rId10"/>
    <p:sldLayoutId id="2147485823" r:id="rId11"/>
  </p:sldLayoutIdLst>
  <p:transition spd="slow"/>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Constantia" pitchFamily="18" charset="0"/>
        </a:defRPr>
      </a:lvl2pPr>
      <a:lvl3pPr algn="ctr" rtl="0" eaLnBrk="0" fontAlgn="base" hangingPunct="0">
        <a:spcBef>
          <a:spcPct val="0"/>
        </a:spcBef>
        <a:spcAft>
          <a:spcPct val="0"/>
        </a:spcAft>
        <a:defRPr sz="4400">
          <a:solidFill>
            <a:schemeClr val="tx2"/>
          </a:solidFill>
          <a:latin typeface="Constantia" pitchFamily="18" charset="0"/>
        </a:defRPr>
      </a:lvl3pPr>
      <a:lvl4pPr algn="ctr" rtl="0" eaLnBrk="0" fontAlgn="base" hangingPunct="0">
        <a:spcBef>
          <a:spcPct val="0"/>
        </a:spcBef>
        <a:spcAft>
          <a:spcPct val="0"/>
        </a:spcAft>
        <a:defRPr sz="4400">
          <a:solidFill>
            <a:schemeClr val="tx2"/>
          </a:solidFill>
          <a:latin typeface="Constantia" pitchFamily="18" charset="0"/>
        </a:defRPr>
      </a:lvl4pPr>
      <a:lvl5pPr algn="ctr" rtl="0" eaLnBrk="0" fontAlgn="base" hangingPunct="0">
        <a:spcBef>
          <a:spcPct val="0"/>
        </a:spcBef>
        <a:spcAft>
          <a:spcPct val="0"/>
        </a:spcAft>
        <a:defRPr sz="4400">
          <a:solidFill>
            <a:schemeClr val="tx2"/>
          </a:solidFill>
          <a:latin typeface="Constantia" pitchFamily="18"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email"/>
          <a:srcRect/>
          <a:stretch>
            <a:fillRect/>
          </a:stretch>
        </a:blip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457200" y="16764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7171" name="Rectangle 3"/>
          <p:cNvSpPr>
            <a:spLocks noGrp="1" noChangeArrowheads="1"/>
          </p:cNvSpPr>
          <p:nvPr>
            <p:ph type="body" idx="1"/>
          </p:nvPr>
        </p:nvSpPr>
        <p:spPr bwMode="auto">
          <a:xfrm>
            <a:off x="457200" y="2895600"/>
            <a:ext cx="8229600" cy="3230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2292"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latin typeface="+mn-lt"/>
              </a:defRPr>
            </a:lvl1pPr>
          </a:lstStyle>
          <a:p>
            <a:pPr>
              <a:defRPr/>
            </a:pPr>
            <a:endParaRPr lang="en-US"/>
          </a:p>
        </p:txBody>
      </p:sp>
      <p:sp>
        <p:nvSpPr>
          <p:cNvPr id="12293"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latin typeface="+mn-lt"/>
              </a:defRPr>
            </a:lvl1pPr>
          </a:lstStyle>
          <a:p>
            <a:pPr>
              <a:defRPr/>
            </a:pPr>
            <a:endParaRPr lang="en-US"/>
          </a:p>
        </p:txBody>
      </p:sp>
      <p:sp>
        <p:nvSpPr>
          <p:cNvPr id="12294"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400">
                <a:latin typeface="+mn-lt"/>
              </a:defRPr>
            </a:lvl1pPr>
          </a:lstStyle>
          <a:p>
            <a:pPr>
              <a:defRPr/>
            </a:pPr>
            <a:fld id="{0336307B-C4FA-4D1E-AA4D-0741158FD16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5824" r:id="rId1"/>
    <p:sldLayoutId id="2147485825" r:id="rId2"/>
    <p:sldLayoutId id="2147485826" r:id="rId3"/>
    <p:sldLayoutId id="2147485827" r:id="rId4"/>
    <p:sldLayoutId id="2147485828" r:id="rId5"/>
    <p:sldLayoutId id="2147485829" r:id="rId6"/>
    <p:sldLayoutId id="2147485830" r:id="rId7"/>
    <p:sldLayoutId id="2147485831" r:id="rId8"/>
    <p:sldLayoutId id="2147485832" r:id="rId9"/>
    <p:sldLayoutId id="2147485833" r:id="rId10"/>
    <p:sldLayoutId id="2147485834" r:id="rId11"/>
  </p:sldLayoutIdLst>
  <p:transition spd="slow"/>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ctr"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ctr" rtl="0" eaLnBrk="0" fontAlgn="base" hangingPunct="0">
        <a:spcBef>
          <a:spcPct val="20000"/>
        </a:spcBef>
        <a:spcAft>
          <a:spcPct val="0"/>
        </a:spcAft>
        <a:buChar char="–"/>
        <a:defRPr sz="2800">
          <a:solidFill>
            <a:schemeClr val="tx1"/>
          </a:solidFill>
          <a:latin typeface="+mn-lt"/>
        </a:defRPr>
      </a:lvl2pPr>
      <a:lvl3pPr marL="1143000" indent="-228600" algn="ctr" rtl="0" eaLnBrk="0" fontAlgn="base" hangingPunct="0">
        <a:spcBef>
          <a:spcPct val="20000"/>
        </a:spcBef>
        <a:spcAft>
          <a:spcPct val="0"/>
        </a:spcAft>
        <a:buChar char="•"/>
        <a:defRPr sz="2400">
          <a:solidFill>
            <a:schemeClr val="tx1"/>
          </a:solidFill>
          <a:latin typeface="+mn-lt"/>
        </a:defRPr>
      </a:lvl3pPr>
      <a:lvl4pPr marL="1600200" indent="-228600" algn="ctr" rtl="0" eaLnBrk="0" fontAlgn="base" hangingPunct="0">
        <a:spcBef>
          <a:spcPct val="20000"/>
        </a:spcBef>
        <a:spcAft>
          <a:spcPct val="0"/>
        </a:spcAft>
        <a:buChar char="–"/>
        <a:defRPr sz="2000">
          <a:solidFill>
            <a:schemeClr val="tx1"/>
          </a:solidFill>
          <a:latin typeface="+mn-lt"/>
        </a:defRPr>
      </a:lvl4pPr>
      <a:lvl5pPr marL="2057400" indent="-228600" algn="ctr" rtl="0" eaLnBrk="0" fontAlgn="base" hangingPunct="0">
        <a:spcBef>
          <a:spcPct val="20000"/>
        </a:spcBef>
        <a:spcAft>
          <a:spcPct val="0"/>
        </a:spcAft>
        <a:buChar char="»"/>
        <a:defRPr sz="2000">
          <a:solidFill>
            <a:schemeClr val="tx1"/>
          </a:solidFill>
          <a:latin typeface="+mn-lt"/>
        </a:defRPr>
      </a:lvl5pPr>
      <a:lvl6pPr marL="2514600" indent="-228600" algn="ctr" rtl="0" eaLnBrk="1" fontAlgn="base" hangingPunct="1">
        <a:spcBef>
          <a:spcPct val="20000"/>
        </a:spcBef>
        <a:spcAft>
          <a:spcPct val="0"/>
        </a:spcAft>
        <a:buChar char="»"/>
        <a:defRPr sz="2000">
          <a:solidFill>
            <a:schemeClr val="tx1"/>
          </a:solidFill>
          <a:latin typeface="+mn-lt"/>
        </a:defRPr>
      </a:lvl6pPr>
      <a:lvl7pPr marL="2971800" indent="-228600" algn="ctr" rtl="0" eaLnBrk="1" fontAlgn="base" hangingPunct="1">
        <a:spcBef>
          <a:spcPct val="20000"/>
        </a:spcBef>
        <a:spcAft>
          <a:spcPct val="0"/>
        </a:spcAft>
        <a:buChar char="»"/>
        <a:defRPr sz="2000">
          <a:solidFill>
            <a:schemeClr val="tx1"/>
          </a:solidFill>
          <a:latin typeface="+mn-lt"/>
        </a:defRPr>
      </a:lvl7pPr>
      <a:lvl8pPr marL="3429000" indent="-228600" algn="ctr" rtl="0" eaLnBrk="1" fontAlgn="base" hangingPunct="1">
        <a:spcBef>
          <a:spcPct val="20000"/>
        </a:spcBef>
        <a:spcAft>
          <a:spcPct val="0"/>
        </a:spcAft>
        <a:buChar char="»"/>
        <a:defRPr sz="2000">
          <a:solidFill>
            <a:schemeClr val="tx1"/>
          </a:solidFill>
          <a:latin typeface="+mn-lt"/>
        </a:defRPr>
      </a:lvl8pPr>
      <a:lvl9pPr marL="3886200" indent="-228600" algn="ctr"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email"/>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1143000" y="274638"/>
            <a:ext cx="7848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8195" name="Rectangle 3"/>
          <p:cNvSpPr>
            <a:spLocks noGrp="1" noChangeArrowheads="1"/>
          </p:cNvSpPr>
          <p:nvPr>
            <p:ph type="body" idx="1"/>
          </p:nvPr>
        </p:nvSpPr>
        <p:spPr bwMode="auto">
          <a:xfrm>
            <a:off x="685800" y="16462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4340"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latin typeface="+mn-lt"/>
              </a:defRPr>
            </a:lvl1pPr>
          </a:lstStyle>
          <a:p>
            <a:pPr>
              <a:defRPr/>
            </a:pPr>
            <a:endParaRPr lang="en-US"/>
          </a:p>
        </p:txBody>
      </p:sp>
      <p:sp>
        <p:nvSpPr>
          <p:cNvPr id="14341"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latin typeface="+mn-lt"/>
              </a:defRPr>
            </a:lvl1pPr>
          </a:lstStyle>
          <a:p>
            <a:pPr>
              <a:defRPr/>
            </a:pPr>
            <a:endParaRPr lang="en-US"/>
          </a:p>
        </p:txBody>
      </p:sp>
      <p:sp>
        <p:nvSpPr>
          <p:cNvPr id="14342" name="Rectangle 6"/>
          <p:cNvSpPr>
            <a:spLocks noGrp="1" noChangeArrowheads="1"/>
          </p:cNvSpPr>
          <p:nvPr>
            <p:ph type="sldNum" sz="quarter" idx="4"/>
          </p:nvPr>
        </p:nvSpPr>
        <p:spPr bwMode="auto">
          <a:xfrm>
            <a:off x="67056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400">
                <a:latin typeface="+mn-lt"/>
              </a:defRPr>
            </a:lvl1pPr>
          </a:lstStyle>
          <a:p>
            <a:pPr>
              <a:defRPr/>
            </a:pPr>
            <a:fld id="{E03301B6-660D-45EA-BB1F-6FA0927DD94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5835" r:id="rId1"/>
    <p:sldLayoutId id="2147485836" r:id="rId2"/>
    <p:sldLayoutId id="2147485837" r:id="rId3"/>
    <p:sldLayoutId id="2147485838" r:id="rId4"/>
    <p:sldLayoutId id="2147485839" r:id="rId5"/>
    <p:sldLayoutId id="2147485840" r:id="rId6"/>
    <p:sldLayoutId id="2147485841" r:id="rId7"/>
    <p:sldLayoutId id="2147485842" r:id="rId8"/>
    <p:sldLayoutId id="2147485843" r:id="rId9"/>
    <p:sldLayoutId id="2147485844" r:id="rId10"/>
    <p:sldLayoutId id="2147485845" r:id="rId11"/>
  </p:sldLayoutIdLst>
  <p:transition spd="slow"/>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email"/>
          <a:srcRect/>
          <a:stretch>
            <a:fillRect/>
          </a:stretch>
        </a:blip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457200" y="16764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9219" name="Rectangle 3"/>
          <p:cNvSpPr>
            <a:spLocks noGrp="1" noChangeArrowheads="1"/>
          </p:cNvSpPr>
          <p:nvPr>
            <p:ph type="body" idx="1"/>
          </p:nvPr>
        </p:nvSpPr>
        <p:spPr bwMode="auto">
          <a:xfrm>
            <a:off x="457200" y="2895600"/>
            <a:ext cx="8229600" cy="3230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
        <p:nvSpPr>
          <p:cNvPr id="15364"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latin typeface="+mn-lt"/>
              </a:defRPr>
            </a:lvl1pPr>
          </a:lstStyle>
          <a:p>
            <a:pPr>
              <a:defRPr/>
            </a:pPr>
            <a:endParaRPr lang="en-US"/>
          </a:p>
        </p:txBody>
      </p:sp>
      <p:sp>
        <p:nvSpPr>
          <p:cNvPr id="15365"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latin typeface="+mn-lt"/>
              </a:defRPr>
            </a:lvl1pPr>
          </a:lstStyle>
          <a:p>
            <a:pPr>
              <a:defRPr/>
            </a:pPr>
            <a:endParaRPr lang="en-US"/>
          </a:p>
        </p:txBody>
      </p:sp>
      <p:sp>
        <p:nvSpPr>
          <p:cNvPr id="15366"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400">
                <a:latin typeface="+mn-lt"/>
              </a:defRPr>
            </a:lvl1pPr>
          </a:lstStyle>
          <a:p>
            <a:pPr>
              <a:defRPr/>
            </a:pPr>
            <a:fld id="{B3DCC14E-CEA6-4F89-9BE2-49F3437875D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5846" r:id="rId1"/>
    <p:sldLayoutId id="2147485847" r:id="rId2"/>
    <p:sldLayoutId id="2147485848" r:id="rId3"/>
    <p:sldLayoutId id="2147485849" r:id="rId4"/>
    <p:sldLayoutId id="2147485850" r:id="rId5"/>
    <p:sldLayoutId id="2147485851" r:id="rId6"/>
    <p:sldLayoutId id="2147485852" r:id="rId7"/>
    <p:sldLayoutId id="2147485853" r:id="rId8"/>
    <p:sldLayoutId id="2147485854" r:id="rId9"/>
    <p:sldLayoutId id="2147485855" r:id="rId10"/>
    <p:sldLayoutId id="2147485856" r:id="rId11"/>
  </p:sldLayoutIdLst>
  <p:transition spd="slow"/>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ctr"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ctr" rtl="0" eaLnBrk="0" fontAlgn="base" hangingPunct="0">
        <a:spcBef>
          <a:spcPct val="20000"/>
        </a:spcBef>
        <a:spcAft>
          <a:spcPct val="0"/>
        </a:spcAft>
        <a:buChar char="–"/>
        <a:defRPr sz="2800">
          <a:solidFill>
            <a:schemeClr val="tx1"/>
          </a:solidFill>
          <a:latin typeface="+mn-lt"/>
        </a:defRPr>
      </a:lvl2pPr>
      <a:lvl3pPr marL="1143000" indent="-228600" algn="ctr" rtl="0" eaLnBrk="0" fontAlgn="base" hangingPunct="0">
        <a:spcBef>
          <a:spcPct val="20000"/>
        </a:spcBef>
        <a:spcAft>
          <a:spcPct val="0"/>
        </a:spcAft>
        <a:buChar char="•"/>
        <a:defRPr sz="2400">
          <a:solidFill>
            <a:schemeClr val="tx1"/>
          </a:solidFill>
          <a:latin typeface="+mn-lt"/>
        </a:defRPr>
      </a:lvl3pPr>
      <a:lvl4pPr marL="1600200" indent="-228600" algn="ctr" rtl="0" eaLnBrk="0" fontAlgn="base" hangingPunct="0">
        <a:spcBef>
          <a:spcPct val="20000"/>
        </a:spcBef>
        <a:spcAft>
          <a:spcPct val="0"/>
        </a:spcAft>
        <a:buChar char="–"/>
        <a:defRPr sz="2000">
          <a:solidFill>
            <a:schemeClr val="tx1"/>
          </a:solidFill>
          <a:latin typeface="+mn-lt"/>
        </a:defRPr>
      </a:lvl4pPr>
      <a:lvl5pPr marL="2057400" indent="-228600" algn="ctr" rtl="0" eaLnBrk="0" fontAlgn="base" hangingPunct="0">
        <a:spcBef>
          <a:spcPct val="20000"/>
        </a:spcBef>
        <a:spcAft>
          <a:spcPct val="0"/>
        </a:spcAft>
        <a:buChar char="»"/>
        <a:defRPr sz="2000">
          <a:solidFill>
            <a:schemeClr val="tx1"/>
          </a:solidFill>
          <a:latin typeface="+mn-lt"/>
        </a:defRPr>
      </a:lvl5pPr>
      <a:lvl6pPr marL="2514600" indent="-228600" algn="ctr" rtl="0" eaLnBrk="1" fontAlgn="base" hangingPunct="1">
        <a:spcBef>
          <a:spcPct val="20000"/>
        </a:spcBef>
        <a:spcAft>
          <a:spcPct val="0"/>
        </a:spcAft>
        <a:buChar char="»"/>
        <a:defRPr sz="2000">
          <a:solidFill>
            <a:schemeClr val="tx1"/>
          </a:solidFill>
          <a:latin typeface="+mn-lt"/>
        </a:defRPr>
      </a:lvl6pPr>
      <a:lvl7pPr marL="2971800" indent="-228600" algn="ctr" rtl="0" eaLnBrk="1" fontAlgn="base" hangingPunct="1">
        <a:spcBef>
          <a:spcPct val="20000"/>
        </a:spcBef>
        <a:spcAft>
          <a:spcPct val="0"/>
        </a:spcAft>
        <a:buChar char="»"/>
        <a:defRPr sz="2000">
          <a:solidFill>
            <a:schemeClr val="tx1"/>
          </a:solidFill>
          <a:latin typeface="+mn-lt"/>
        </a:defRPr>
      </a:lvl7pPr>
      <a:lvl8pPr marL="3429000" indent="-228600" algn="ctr" rtl="0" eaLnBrk="1" fontAlgn="base" hangingPunct="1">
        <a:spcBef>
          <a:spcPct val="20000"/>
        </a:spcBef>
        <a:spcAft>
          <a:spcPct val="0"/>
        </a:spcAft>
        <a:buChar char="»"/>
        <a:defRPr sz="2000">
          <a:solidFill>
            <a:schemeClr val="tx1"/>
          </a:solidFill>
          <a:latin typeface="+mn-lt"/>
        </a:defRPr>
      </a:lvl8pPr>
      <a:lvl9pPr marL="3886200" indent="-228600" algn="ctr"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wmf"/><Relationship Id="rId1" Type="http://schemas.openxmlformats.org/officeDocument/2006/relationships/slideLayout" Target="../slideLayouts/slideLayout104.xml"/></Relationships>
</file>

<file path=ppt/slides/_rels/slide10.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103.xml"/></Relationships>
</file>

<file path=ppt/slides/_rels/slide11.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103.xml"/></Relationships>
</file>

<file path=ppt/slides/_rels/slide12.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103.xml"/></Relationships>
</file>

<file path=ppt/slides/_rels/slide13.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10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00.xml"/><Relationship Id="rId4" Type="http://schemas.openxmlformats.org/officeDocument/2006/relationships/image" Target="../media/image14.wmf"/></Relationships>
</file>

<file path=ppt/slides/_rels/slide15.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103.xml"/></Relationships>
</file>

<file path=ppt/slides/_rels/slide16.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103.xml"/></Relationships>
</file>

<file path=ppt/slides/_rels/slide17.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103.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wmf"/><Relationship Id="rId1" Type="http://schemas.openxmlformats.org/officeDocument/2006/relationships/slideLayout" Target="../slideLayouts/slideLayout103.xml"/></Relationships>
</file>

<file path=ppt/slides/_rels/slide19.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103.xml"/></Relationships>
</file>

<file path=ppt/slides/_rels/slide2.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1.xml"/><Relationship Id="rId1" Type="http://schemas.openxmlformats.org/officeDocument/2006/relationships/slideLayout" Target="../slideLayouts/slideLayout103.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4.wmf"/><Relationship Id="rId2" Type="http://schemas.openxmlformats.org/officeDocument/2006/relationships/diagramData" Target="../diagrams/data1.xml"/><Relationship Id="rId1" Type="http://schemas.openxmlformats.org/officeDocument/2006/relationships/slideLayout" Target="../slideLayouts/slideLayout10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1.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7.emf"/><Relationship Id="rId1" Type="http://schemas.openxmlformats.org/officeDocument/2006/relationships/slideLayout" Target="../slideLayouts/slideLayout103.xml"/></Relationships>
</file>

<file path=ppt/slides/_rels/slide2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image" Target="../media/image14.wmf"/><Relationship Id="rId1" Type="http://schemas.openxmlformats.org/officeDocument/2006/relationships/slideLayout" Target="../slideLayouts/slideLayout103.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image" Target="../media/image14.wmf"/><Relationship Id="rId1" Type="http://schemas.openxmlformats.org/officeDocument/2006/relationships/slideLayout" Target="../slideLayouts/slideLayout103.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103.xml"/></Relationships>
</file>

<file path=ppt/slides/_rels/slide2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14.wmf"/><Relationship Id="rId1" Type="http://schemas.openxmlformats.org/officeDocument/2006/relationships/slideLayout" Target="../slideLayouts/slideLayout103.xml"/><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21.png"/><Relationship Id="rId1" Type="http://schemas.openxmlformats.org/officeDocument/2006/relationships/slideLayout" Target="../slideLayouts/slideLayout103.xml"/></Relationships>
</file>

<file path=ppt/slides/_rels/slide27.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103.xml"/></Relationships>
</file>

<file path=ppt/slides/_rels/slide2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4.wmf"/><Relationship Id="rId1" Type="http://schemas.openxmlformats.org/officeDocument/2006/relationships/slideLayout" Target="../slideLayouts/slideLayout103.xml"/><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103.xml"/></Relationships>
</file>

<file path=ppt/slides/_rels/slide3.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6.jpeg"/><Relationship Id="rId1" Type="http://schemas.openxmlformats.org/officeDocument/2006/relationships/slideLayout" Target="../slideLayouts/slideLayout103.xml"/></Relationships>
</file>

<file path=ppt/slides/_rels/slide3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14.wmf"/><Relationship Id="rId1" Type="http://schemas.openxmlformats.org/officeDocument/2006/relationships/slideLayout" Target="../slideLayouts/slideLayout111.xml"/><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image" Target="../media/image14.wmf"/><Relationship Id="rId1" Type="http://schemas.openxmlformats.org/officeDocument/2006/relationships/slideLayout" Target="../slideLayouts/slideLayout111.xml"/><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14.wmf"/><Relationship Id="rId1" Type="http://schemas.openxmlformats.org/officeDocument/2006/relationships/slideLayout" Target="../slideLayouts/slideLayout103.xml"/></Relationships>
</file>

<file path=ppt/slides/_rels/slide33.xml.rels><?xml version="1.0" encoding="UTF-8" standalone="yes"?>
<Relationships xmlns="http://schemas.openxmlformats.org/package/2006/relationships"><Relationship Id="rId3" Type="http://schemas.openxmlformats.org/officeDocument/2006/relationships/hyperlink" Target="pril2.pptx" TargetMode="External"/><Relationship Id="rId2" Type="http://schemas.openxmlformats.org/officeDocument/2006/relationships/image" Target="../media/image14.wmf"/><Relationship Id="rId1" Type="http://schemas.openxmlformats.org/officeDocument/2006/relationships/slideLayout" Target="../slideLayouts/slideLayout103.xml"/></Relationships>
</file>

<file path=ppt/slides/_rels/slide34.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107.xml"/></Relationships>
</file>

<file path=ppt/slides/_rels/slide35.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26.jpeg"/><Relationship Id="rId1" Type="http://schemas.openxmlformats.org/officeDocument/2006/relationships/slideLayout" Target="../slideLayouts/slideLayout100.xml"/></Relationships>
</file>

<file path=ppt/slides/_rels/slide36.xml.rels><?xml version="1.0" encoding="UTF-8" standalone="yes"?>
<Relationships xmlns="http://schemas.openxmlformats.org/package/2006/relationships"><Relationship Id="rId8" Type="http://schemas.openxmlformats.org/officeDocument/2006/relationships/image" Target="../media/image32.gif"/><Relationship Id="rId13" Type="http://schemas.openxmlformats.org/officeDocument/2006/relationships/image" Target="../media/image37.gif"/><Relationship Id="rId3" Type="http://schemas.openxmlformats.org/officeDocument/2006/relationships/image" Target="../media/image27.gif"/><Relationship Id="rId7" Type="http://schemas.openxmlformats.org/officeDocument/2006/relationships/image" Target="../media/image31.gif"/><Relationship Id="rId12" Type="http://schemas.openxmlformats.org/officeDocument/2006/relationships/image" Target="../media/image36.gif"/><Relationship Id="rId2" Type="http://schemas.openxmlformats.org/officeDocument/2006/relationships/slideLayout" Target="../slideLayouts/slideLayout107.xml"/><Relationship Id="rId1" Type="http://schemas.openxmlformats.org/officeDocument/2006/relationships/audio" Target="../media/audio1.wav"/><Relationship Id="rId6" Type="http://schemas.openxmlformats.org/officeDocument/2006/relationships/image" Target="../media/image30.gif"/><Relationship Id="rId11" Type="http://schemas.openxmlformats.org/officeDocument/2006/relationships/image" Target="../media/image35.gif"/><Relationship Id="rId5" Type="http://schemas.openxmlformats.org/officeDocument/2006/relationships/image" Target="../media/image29.jpe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png"/><Relationship Id="rId14" Type="http://schemas.openxmlformats.org/officeDocument/2006/relationships/image" Target="../media/image14.wmf"/></Relationships>
</file>

<file path=ppt/slides/_rels/slide37.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38.gif"/><Relationship Id="rId1" Type="http://schemas.openxmlformats.org/officeDocument/2006/relationships/slideLayout" Target="../slideLayouts/slideLayout103.xml"/></Relationships>
</file>

<file path=ppt/slides/_rels/slide38.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3.xml"/><Relationship Id="rId1" Type="http://schemas.openxmlformats.org/officeDocument/2006/relationships/slideLayout" Target="../slideLayouts/slideLayout103.xml"/><Relationship Id="rId5" Type="http://schemas.openxmlformats.org/officeDocument/2006/relationships/image" Target="../media/image25.gif"/><Relationship Id="rId4" Type="http://schemas.openxmlformats.org/officeDocument/2006/relationships/hyperlink" Target="pril2.doc" TargetMode="External"/></Relationships>
</file>

<file path=ppt/slides/_rels/slide39.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103.xml"/></Relationships>
</file>

<file path=ppt/slides/_rels/slide4.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103.xml"/></Relationships>
</file>

<file path=ppt/slides/_rels/slide40.xml.rels><?xml version="1.0" encoding="UTF-8" standalone="yes"?>
<Relationships xmlns="http://schemas.openxmlformats.org/package/2006/relationships"><Relationship Id="rId3" Type="http://schemas.openxmlformats.org/officeDocument/2006/relationships/hyperlink" Target="http://veselajashkola.ru/wp-content/uploads/2011/10/shkolnye_kartinki_81.gif" TargetMode="External"/><Relationship Id="rId2" Type="http://schemas.openxmlformats.org/officeDocument/2006/relationships/image" Target="../media/image14.wmf"/><Relationship Id="rId1" Type="http://schemas.openxmlformats.org/officeDocument/2006/relationships/slideLayout" Target="../slideLayouts/slideLayout107.xml"/><Relationship Id="rId5" Type="http://schemas.openxmlformats.org/officeDocument/2006/relationships/hyperlink" Target="pril3.doc" TargetMode="External"/><Relationship Id="rId4" Type="http://schemas.openxmlformats.org/officeDocument/2006/relationships/image" Target="../media/image39.gif"/></Relationships>
</file>

<file path=ppt/slides/_rels/slide41.xml.rels><?xml version="1.0" encoding="UTF-8" standalone="yes"?>
<Relationships xmlns="http://schemas.openxmlformats.org/package/2006/relationships"><Relationship Id="rId3" Type="http://schemas.openxmlformats.org/officeDocument/2006/relationships/hyperlink" Target="http://veselajashkola.ru/wp-content/uploads/2011/10/shkolnye_kartinki_8.gif" TargetMode="External"/><Relationship Id="rId2" Type="http://schemas.openxmlformats.org/officeDocument/2006/relationships/image" Target="../media/image14.wmf"/><Relationship Id="rId1" Type="http://schemas.openxmlformats.org/officeDocument/2006/relationships/slideLayout" Target="../slideLayouts/slideLayout107.xml"/><Relationship Id="rId4" Type="http://schemas.openxmlformats.org/officeDocument/2006/relationships/image" Target="../media/image40.gif"/></Relationships>
</file>

<file path=ppt/slides/_rels/slide42.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4.xml"/><Relationship Id="rId1" Type="http://schemas.openxmlformats.org/officeDocument/2006/relationships/slideLayout" Target="../slideLayouts/slideLayout107.xml"/><Relationship Id="rId5" Type="http://schemas.openxmlformats.org/officeDocument/2006/relationships/hyperlink" Target="pril4.doc" TargetMode="External"/><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103.xml"/></Relationships>
</file>

<file path=ppt/slides/_rels/slide6.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103.xml"/></Relationships>
</file>

<file path=ppt/slides/_rels/slide7.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103.xml"/></Relationships>
</file>

<file path=ppt/slides/_rels/slide8.xml.rels><?xml version="1.0" encoding="UTF-8" standalone="yes"?>
<Relationships xmlns="http://schemas.openxmlformats.org/package/2006/relationships"><Relationship Id="rId3" Type="http://schemas.openxmlformats.org/officeDocument/2006/relationships/hyperlink" Target="pril3.doc" TargetMode="External"/><Relationship Id="rId2" Type="http://schemas.openxmlformats.org/officeDocument/2006/relationships/image" Target="../media/image14.wmf"/><Relationship Id="rId1" Type="http://schemas.openxmlformats.org/officeDocument/2006/relationships/slideLayout" Target="../slideLayouts/slideLayout103.xml"/></Relationships>
</file>

<file path=ppt/slides/_rels/slide9.xml.rels><?xml version="1.0" encoding="UTF-8" standalone="yes"?>
<Relationships xmlns="http://schemas.openxmlformats.org/package/2006/relationships"><Relationship Id="rId3" Type="http://schemas.openxmlformats.org/officeDocument/2006/relationships/hyperlink" Target="pril1.doc" TargetMode="External"/><Relationship Id="rId2" Type="http://schemas.openxmlformats.org/officeDocument/2006/relationships/image" Target="../media/image14.wmf"/><Relationship Id="rId1" Type="http://schemas.openxmlformats.org/officeDocument/2006/relationships/slideLayout" Target="../slideLayouts/slideLayout10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xfrm>
            <a:off x="755650" y="260350"/>
            <a:ext cx="7704138" cy="1163638"/>
          </a:xfrm>
        </p:spPr>
        <p:txBody>
          <a:bodyPr/>
          <a:lstStyle/>
          <a:p>
            <a:pPr algn="ctr" defTabSz="914363" eaLnBrk="1" fontAlgn="auto" hangingPunct="1">
              <a:spcAft>
                <a:spcPts val="0"/>
              </a:spcAft>
              <a:defRPr/>
            </a:pPr>
            <a:r>
              <a:rPr lang="ru-RU" sz="2800" b="1">
                <a:solidFill>
                  <a:schemeClr val="tx2">
                    <a:lumMod val="75000"/>
                  </a:schemeClr>
                </a:solidFill>
                <a:effectLst>
                  <a:outerShdw blurRad="38100" dist="38100" dir="2700000" algn="tl">
                    <a:srgbClr val="000000"/>
                  </a:outerShdw>
                </a:effectLst>
              </a:rPr>
              <a:t>Муниципальное </a:t>
            </a:r>
            <a:r>
              <a:rPr lang="ru-RU" sz="2800" b="1" smtClean="0">
                <a:solidFill>
                  <a:schemeClr val="tx2">
                    <a:lumMod val="75000"/>
                  </a:schemeClr>
                </a:solidFill>
                <a:effectLst>
                  <a:outerShdw blurRad="38100" dist="38100" dir="2700000" algn="tl">
                    <a:srgbClr val="000000"/>
                  </a:outerShdw>
                </a:effectLst>
              </a:rPr>
              <a:t> бюджетное  образовательное учреждение  </a:t>
            </a:r>
            <a:r>
              <a:rPr lang="ru-RU" sz="2800" b="1">
                <a:solidFill>
                  <a:schemeClr val="tx2">
                    <a:lumMod val="75000"/>
                  </a:schemeClr>
                </a:solidFill>
                <a:effectLst>
                  <a:outerShdw blurRad="38100" dist="38100" dir="2700000" algn="tl">
                    <a:srgbClr val="000000"/>
                  </a:outerShdw>
                </a:effectLst>
              </a:rPr>
              <a:t>«Новоаганская </a:t>
            </a:r>
            <a:r>
              <a:rPr lang="ru-RU" sz="2800" b="1" smtClean="0">
                <a:solidFill>
                  <a:schemeClr val="tx2">
                    <a:lumMod val="75000"/>
                  </a:schemeClr>
                </a:solidFill>
                <a:effectLst>
                  <a:outerShdw blurRad="38100" dist="38100" dir="2700000" algn="tl">
                    <a:srgbClr val="000000"/>
                  </a:outerShdw>
                </a:effectLst>
              </a:rPr>
              <a:t> общеобразовательная  средняя  школа №1»</a:t>
            </a:r>
            <a:endParaRPr lang="ru-RU" sz="2800" b="1">
              <a:solidFill>
                <a:schemeClr val="tx2">
                  <a:lumMod val="75000"/>
                </a:schemeClr>
              </a:solidFill>
              <a:effectLst>
                <a:outerShdw blurRad="38100" dist="38100" dir="2700000" algn="tl">
                  <a:srgbClr val="000000"/>
                </a:outerShdw>
              </a:effectLst>
            </a:endParaRPr>
          </a:p>
        </p:txBody>
      </p:sp>
      <p:pic>
        <p:nvPicPr>
          <p:cNvPr id="15363" name="Picture 5" descr="J0234160"/>
          <p:cNvPicPr>
            <a:picLocks noChangeAspect="1" noChangeArrowheads="1"/>
          </p:cNvPicPr>
          <p:nvPr/>
        </p:nvPicPr>
        <p:blipFill>
          <a:blip r:embed="rId2" cstate="email"/>
          <a:srcRect/>
          <a:stretch>
            <a:fillRect/>
          </a:stretch>
        </p:blipFill>
        <p:spPr bwMode="auto">
          <a:xfrm>
            <a:off x="8029575" y="5732463"/>
            <a:ext cx="1114425" cy="1255712"/>
          </a:xfrm>
          <a:prstGeom prst="rect">
            <a:avLst/>
          </a:prstGeom>
          <a:noFill/>
          <a:ln w="9525">
            <a:noFill/>
            <a:miter lim="800000"/>
            <a:headEnd/>
            <a:tailEnd/>
          </a:ln>
        </p:spPr>
      </p:pic>
      <p:sp>
        <p:nvSpPr>
          <p:cNvPr id="15364" name="TextBox 2"/>
          <p:cNvSpPr txBox="1">
            <a:spLocks noChangeArrowheads="1"/>
          </p:cNvSpPr>
          <p:nvPr/>
        </p:nvSpPr>
        <p:spPr bwMode="auto">
          <a:xfrm>
            <a:off x="395288" y="5602288"/>
            <a:ext cx="4032250" cy="1200150"/>
          </a:xfrm>
          <a:prstGeom prst="rect">
            <a:avLst/>
          </a:prstGeom>
          <a:noFill/>
          <a:ln w="9525">
            <a:noFill/>
            <a:miter lim="800000"/>
            <a:headEnd/>
            <a:tailEnd/>
          </a:ln>
        </p:spPr>
        <p:txBody>
          <a:bodyPr>
            <a:spAutoFit/>
          </a:bodyPr>
          <a:lstStyle/>
          <a:p>
            <a:r>
              <a:rPr lang="ru-RU" altLang="ru-RU">
                <a:latin typeface="Times New Roman" pitchFamily="18" charset="0"/>
                <a:cs typeface="Times New Roman" pitchFamily="18" charset="0"/>
              </a:rPr>
              <a:t>© Коротаева Н.Е.</a:t>
            </a:r>
          </a:p>
          <a:p>
            <a:r>
              <a:rPr lang="ru-RU" altLang="ru-RU">
                <a:latin typeface="Times New Roman" pitchFamily="18" charset="0"/>
                <a:cs typeface="Times New Roman" pitchFamily="18" charset="0"/>
              </a:rPr>
              <a:t>учитель информатики и ИКТ</a:t>
            </a:r>
          </a:p>
          <a:p>
            <a:r>
              <a:rPr lang="ru-RU" altLang="ru-RU">
                <a:latin typeface="Times New Roman" pitchFamily="18" charset="0"/>
                <a:cs typeface="Times New Roman" pitchFamily="18" charset="0"/>
              </a:rPr>
              <a:t>МБОУ «Новоаганская ОСШ №1»</a:t>
            </a:r>
          </a:p>
          <a:p>
            <a:endParaRPr lang="ru-RU" altLang="ru-RU"/>
          </a:p>
        </p:txBody>
      </p:sp>
      <p:pic>
        <p:nvPicPr>
          <p:cNvPr id="15365" name="Picture 6" descr="F:\КоротаеваНЕ2.jpg"/>
          <p:cNvPicPr>
            <a:picLocks noChangeAspect="1" noChangeArrowheads="1"/>
          </p:cNvPicPr>
          <p:nvPr/>
        </p:nvPicPr>
        <p:blipFill>
          <a:blip r:embed="rId3" cstate="email"/>
          <a:srcRect/>
          <a:stretch>
            <a:fillRect/>
          </a:stretch>
        </p:blipFill>
        <p:spPr bwMode="auto">
          <a:xfrm>
            <a:off x="4140200" y="1712913"/>
            <a:ext cx="2952750" cy="35036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1" y="188912"/>
            <a:ext cx="7200800" cy="886397"/>
          </a:xfrm>
          <a:ln>
            <a:solidFill>
              <a:schemeClr val="bg2">
                <a:lumMod val="50000"/>
                <a:lumOff val="50000"/>
              </a:schemeClr>
            </a:solidFill>
          </a:ln>
        </p:spPr>
        <p:txBody>
          <a:bodyPr/>
          <a:lstStyle/>
          <a:p>
            <a:pPr algn="ctr" defTabSz="914363" eaLnBrk="1" fontAlgn="auto" hangingPunct="1">
              <a:spcAft>
                <a:spcPts val="0"/>
              </a:spcAft>
              <a:defRPr/>
            </a:pPr>
            <a:r>
              <a:rPr lang="ru-RU" sz="3200" b="1" smtClean="0">
                <a:latin typeface="Arial" pitchFamily="34" charset="0"/>
                <a:cs typeface="Arial" pitchFamily="34" charset="0"/>
              </a:rPr>
              <a:t>Обобщение материала при ответе на следующие вопросы:</a:t>
            </a:r>
            <a:endParaRPr lang="ru-RU" sz="3200" b="1">
              <a:effectLst>
                <a:outerShdw blurRad="38100" dist="38100" dir="2700000" algn="tl">
                  <a:srgbClr val="895D1D"/>
                </a:outerShdw>
              </a:effectLst>
              <a:latin typeface="Arial" pitchFamily="34" charset="0"/>
              <a:cs typeface="Arial" pitchFamily="34" charset="0"/>
            </a:endParaRPr>
          </a:p>
        </p:txBody>
      </p:sp>
      <p:sp>
        <p:nvSpPr>
          <p:cNvPr id="3" name="Объект 2"/>
          <p:cNvSpPr>
            <a:spLocks noGrp="1"/>
          </p:cNvSpPr>
          <p:nvPr>
            <p:ph idx="1"/>
          </p:nvPr>
        </p:nvSpPr>
        <p:spPr>
          <a:xfrm>
            <a:off x="971550" y="2133600"/>
            <a:ext cx="7200900" cy="3024188"/>
          </a:xfrm>
        </p:spPr>
        <p:txBody>
          <a:bodyPr/>
          <a:lstStyle/>
          <a:p>
            <a:pPr marL="0" indent="442913" eaLnBrk="1" hangingPunct="1">
              <a:lnSpc>
                <a:spcPct val="80000"/>
              </a:lnSpc>
              <a:spcBef>
                <a:spcPts val="1800"/>
              </a:spcBef>
              <a:buFont typeface="Rockwell" pitchFamily="18" charset="0"/>
              <a:buAutoNum type="arabicPeriod"/>
              <a:tabLst>
                <a:tab pos="685800" algn="l"/>
              </a:tabLst>
              <a:defRPr/>
            </a:pPr>
            <a:r>
              <a:rPr lang="ru-RU" sz="2400" b="1" dirty="0" smtClean="0">
                <a:latin typeface="Arial" pitchFamily="34" charset="0"/>
                <a:cs typeface="Arial" pitchFamily="34" charset="0"/>
              </a:rPr>
              <a:t>Что такое модель? </a:t>
            </a:r>
          </a:p>
          <a:p>
            <a:pPr marL="0" indent="442913" eaLnBrk="1" hangingPunct="1">
              <a:lnSpc>
                <a:spcPct val="80000"/>
              </a:lnSpc>
              <a:spcBef>
                <a:spcPts val="1800"/>
              </a:spcBef>
              <a:buFont typeface="Rockwell" pitchFamily="18" charset="0"/>
              <a:buAutoNum type="arabicPeriod" startAt="2"/>
              <a:tabLst>
                <a:tab pos="685800" algn="l"/>
              </a:tabLst>
              <a:defRPr/>
            </a:pPr>
            <a:r>
              <a:rPr lang="ru-RU" sz="2400" b="1" dirty="0" smtClean="0">
                <a:latin typeface="Arial" pitchFamily="34" charset="0"/>
                <a:cs typeface="Arial" pitchFamily="34" charset="0"/>
              </a:rPr>
              <a:t>Назовите виды моделей. </a:t>
            </a:r>
          </a:p>
          <a:p>
            <a:pPr marL="0" indent="0" eaLnBrk="1" hangingPunct="1">
              <a:lnSpc>
                <a:spcPct val="80000"/>
              </a:lnSpc>
              <a:spcBef>
                <a:spcPts val="1800"/>
              </a:spcBef>
              <a:buFont typeface="Wingdings" pitchFamily="2" charset="2"/>
              <a:buNone/>
              <a:tabLst>
                <a:tab pos="685800" algn="l"/>
              </a:tabLst>
              <a:defRPr/>
            </a:pPr>
            <a:r>
              <a:rPr lang="ru-RU" sz="2400" dirty="0" smtClean="0">
                <a:latin typeface="Arial" pitchFamily="34" charset="0"/>
                <a:cs typeface="Arial" pitchFamily="34" charset="0"/>
              </a:rPr>
              <a:t>3. </a:t>
            </a:r>
            <a:r>
              <a:rPr lang="ru-RU" sz="2400" b="1" dirty="0" smtClean="0">
                <a:latin typeface="Arial" pitchFamily="34" charset="0"/>
                <a:cs typeface="Arial" pitchFamily="34" charset="0"/>
              </a:rPr>
              <a:t>Приведите примеры материальных моделей, не упомянутые в параграфе.</a:t>
            </a:r>
          </a:p>
          <a:p>
            <a:pPr marL="0" indent="0" eaLnBrk="1" hangingPunct="1">
              <a:lnSpc>
                <a:spcPct val="80000"/>
              </a:lnSpc>
              <a:spcBef>
                <a:spcPts val="1800"/>
              </a:spcBef>
              <a:buFont typeface="Rockwell" pitchFamily="18" charset="0"/>
              <a:buNone/>
              <a:tabLst>
                <a:tab pos="685800" algn="l"/>
              </a:tabLst>
              <a:defRPr/>
            </a:pPr>
            <a:r>
              <a:rPr lang="ru-RU" sz="2400" b="1" dirty="0" smtClean="0">
                <a:latin typeface="Arial" pitchFamily="34" charset="0"/>
                <a:cs typeface="Arial" pitchFamily="34" charset="0"/>
              </a:rPr>
              <a:t>4. Назовите типы информационных моделей.</a:t>
            </a:r>
          </a:p>
          <a:p>
            <a:pPr marL="0" indent="442913" eaLnBrk="1" hangingPunct="1">
              <a:lnSpc>
                <a:spcPct val="80000"/>
              </a:lnSpc>
              <a:tabLst>
                <a:tab pos="685800" algn="l"/>
              </a:tabLst>
              <a:defRPr/>
            </a:pPr>
            <a:endParaRPr lang="ru-RU" sz="1900" dirty="0" smtClean="0">
              <a:effectLst>
                <a:outerShdw blurRad="38100" dist="38100" dir="2700000" algn="tl">
                  <a:srgbClr val="1F7335"/>
                </a:outerShdw>
              </a:effectLst>
            </a:endParaRPr>
          </a:p>
        </p:txBody>
      </p:sp>
      <p:pic>
        <p:nvPicPr>
          <p:cNvPr id="24580"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1" y="188912"/>
            <a:ext cx="7200800" cy="443198"/>
          </a:xfrm>
          <a:ln>
            <a:solidFill>
              <a:schemeClr val="bg2">
                <a:lumMod val="50000"/>
                <a:lumOff val="50000"/>
              </a:schemeClr>
            </a:solidFill>
          </a:ln>
        </p:spPr>
        <p:txBody>
          <a:bodyPr/>
          <a:lstStyle/>
          <a:p>
            <a:pPr algn="ctr" defTabSz="914363" eaLnBrk="1" fontAlgn="auto" hangingPunct="1">
              <a:spcAft>
                <a:spcPts val="0"/>
              </a:spcAft>
              <a:defRPr/>
            </a:pPr>
            <a:r>
              <a:rPr lang="ru-RU" sz="3200" b="1" smtClean="0">
                <a:latin typeface="Arial" pitchFamily="34" charset="0"/>
                <a:cs typeface="Arial" pitchFamily="34" charset="0"/>
              </a:rPr>
              <a:t>Ответьте на следующие вопросы:</a:t>
            </a:r>
            <a:endParaRPr lang="ru-RU" sz="3200" b="1">
              <a:effectLst>
                <a:outerShdw blurRad="38100" dist="38100" dir="2700000" algn="tl">
                  <a:srgbClr val="895D1D"/>
                </a:outerShdw>
              </a:effectLst>
              <a:latin typeface="Arial" pitchFamily="34" charset="0"/>
              <a:cs typeface="Arial" pitchFamily="34" charset="0"/>
            </a:endParaRPr>
          </a:p>
        </p:txBody>
      </p:sp>
      <p:sp>
        <p:nvSpPr>
          <p:cNvPr id="3" name="Объект 2"/>
          <p:cNvSpPr>
            <a:spLocks noGrp="1"/>
          </p:cNvSpPr>
          <p:nvPr>
            <p:ph idx="1"/>
          </p:nvPr>
        </p:nvSpPr>
        <p:spPr>
          <a:xfrm>
            <a:off x="971550" y="1557338"/>
            <a:ext cx="7200900" cy="4862512"/>
          </a:xfrm>
        </p:spPr>
        <p:txBody>
          <a:bodyPr/>
          <a:lstStyle/>
          <a:p>
            <a:pPr marL="0" indent="442913" eaLnBrk="1" hangingPunct="1">
              <a:lnSpc>
                <a:spcPct val="80000"/>
              </a:lnSpc>
              <a:spcBef>
                <a:spcPts val="1800"/>
              </a:spcBef>
              <a:buFont typeface="Rockwell" pitchFamily="18" charset="0"/>
              <a:buAutoNum type="arabicPeriod"/>
              <a:tabLst>
                <a:tab pos="685800" algn="l"/>
              </a:tabLst>
              <a:defRPr/>
            </a:pPr>
            <a:r>
              <a:rPr lang="ru-RU" sz="2000" b="1" dirty="0" smtClean="0">
                <a:latin typeface="Arial" pitchFamily="34" charset="0"/>
                <a:cs typeface="Arial" pitchFamily="34" charset="0"/>
              </a:rPr>
              <a:t>Что такое модель? </a:t>
            </a:r>
          </a:p>
          <a:p>
            <a:pPr marL="0" indent="442913" algn="just" eaLnBrk="1" hangingPunct="1">
              <a:lnSpc>
                <a:spcPct val="80000"/>
              </a:lnSpc>
              <a:spcBef>
                <a:spcPts val="1800"/>
              </a:spcBef>
              <a:buFont typeface="Wingdings" pitchFamily="2" charset="2"/>
              <a:buNone/>
              <a:tabLst>
                <a:tab pos="685800" algn="l"/>
              </a:tabLst>
              <a:defRPr/>
            </a:pPr>
            <a:r>
              <a:rPr lang="ru-RU" sz="2000" b="1" dirty="0" smtClean="0">
                <a:solidFill>
                  <a:srgbClr val="FFFF00"/>
                </a:solidFill>
                <a:latin typeface="Arial" pitchFamily="34" charset="0"/>
                <a:cs typeface="Arial" pitchFamily="34" charset="0"/>
              </a:rPr>
              <a:t>Модель</a:t>
            </a:r>
            <a:r>
              <a:rPr lang="ru-RU" sz="2000" dirty="0" smtClean="0">
                <a:solidFill>
                  <a:srgbClr val="FFFF00"/>
                </a:solidFill>
                <a:latin typeface="Arial" pitchFamily="34" charset="0"/>
                <a:cs typeface="Arial" pitchFamily="34" charset="0"/>
              </a:rPr>
              <a:t> - это объект, который используется в качестве «заместителя», представителя другого объекта (оригинала) с определённой целью.</a:t>
            </a:r>
          </a:p>
          <a:p>
            <a:pPr marL="0" indent="442913" algn="just" eaLnBrk="1" hangingPunct="1">
              <a:lnSpc>
                <a:spcPct val="80000"/>
              </a:lnSpc>
              <a:spcBef>
                <a:spcPts val="1800"/>
              </a:spcBef>
              <a:buFont typeface="Rockwell" pitchFamily="18" charset="0"/>
              <a:buAutoNum type="arabicPeriod" startAt="2"/>
              <a:tabLst>
                <a:tab pos="685800" algn="l"/>
              </a:tabLst>
              <a:defRPr/>
            </a:pPr>
            <a:r>
              <a:rPr lang="ru-RU" sz="2000" b="1" dirty="0" smtClean="0">
                <a:latin typeface="Arial" pitchFamily="34" charset="0"/>
                <a:cs typeface="Arial" pitchFamily="34" charset="0"/>
              </a:rPr>
              <a:t>Назовите виды моделей. </a:t>
            </a:r>
          </a:p>
          <a:p>
            <a:pPr marL="0" indent="442913" algn="just" eaLnBrk="1" hangingPunct="1">
              <a:lnSpc>
                <a:spcPct val="80000"/>
              </a:lnSpc>
              <a:spcBef>
                <a:spcPts val="1800"/>
              </a:spcBef>
              <a:buFont typeface="Wingdings" pitchFamily="2" charset="2"/>
              <a:buNone/>
              <a:tabLst>
                <a:tab pos="685800" algn="l"/>
              </a:tabLst>
              <a:defRPr/>
            </a:pPr>
            <a:r>
              <a:rPr lang="ru-RU" sz="2000" b="1" dirty="0" smtClean="0">
                <a:solidFill>
                  <a:srgbClr val="FFFF00"/>
                </a:solidFill>
                <a:latin typeface="Arial" pitchFamily="34" charset="0"/>
                <a:cs typeface="Arial" pitchFamily="34" charset="0"/>
              </a:rPr>
              <a:t>Виды моделей: </a:t>
            </a:r>
            <a:r>
              <a:rPr lang="ru-RU" sz="2000" dirty="0" smtClean="0">
                <a:solidFill>
                  <a:srgbClr val="FFFF00"/>
                </a:solidFill>
                <a:latin typeface="Arial" pitchFamily="34" charset="0"/>
                <a:cs typeface="Arial" pitchFamily="34" charset="0"/>
              </a:rPr>
              <a:t>натурные и информационные</a:t>
            </a:r>
          </a:p>
          <a:p>
            <a:pPr marL="0" indent="0" algn="just" eaLnBrk="1" hangingPunct="1">
              <a:lnSpc>
                <a:spcPct val="80000"/>
              </a:lnSpc>
              <a:spcBef>
                <a:spcPts val="1800"/>
              </a:spcBef>
              <a:buFont typeface="Wingdings" pitchFamily="2" charset="2"/>
              <a:buNone/>
              <a:tabLst>
                <a:tab pos="685800" algn="l"/>
              </a:tabLst>
              <a:defRPr/>
            </a:pPr>
            <a:r>
              <a:rPr lang="ru-RU" sz="2000" b="1" dirty="0" smtClean="0">
                <a:latin typeface="Arial" pitchFamily="34" charset="0"/>
                <a:cs typeface="Arial" pitchFamily="34" charset="0"/>
              </a:rPr>
              <a:t>3. Приведите примеры материальных моделей, не упомянутые в параграфе.</a:t>
            </a:r>
          </a:p>
          <a:p>
            <a:pPr marL="0" indent="442913" algn="just" eaLnBrk="1" hangingPunct="1">
              <a:lnSpc>
                <a:spcPct val="80000"/>
              </a:lnSpc>
              <a:spcBef>
                <a:spcPts val="1800"/>
              </a:spcBef>
              <a:buFont typeface="Rockwell" pitchFamily="18" charset="0"/>
              <a:buNone/>
              <a:tabLst>
                <a:tab pos="685800" algn="l"/>
              </a:tabLst>
              <a:defRPr/>
            </a:pPr>
            <a:r>
              <a:rPr lang="ru-RU" sz="2000" b="1" dirty="0" smtClean="0">
                <a:solidFill>
                  <a:srgbClr val="FFFF00"/>
                </a:solidFill>
                <a:latin typeface="Arial" pitchFamily="34" charset="0"/>
                <a:cs typeface="Arial" pitchFamily="34" charset="0"/>
              </a:rPr>
              <a:t>Муляж яблока, глобус, манекен.</a:t>
            </a:r>
          </a:p>
          <a:p>
            <a:pPr marL="0" indent="0" algn="just" eaLnBrk="1" hangingPunct="1">
              <a:lnSpc>
                <a:spcPct val="80000"/>
              </a:lnSpc>
              <a:spcBef>
                <a:spcPts val="1800"/>
              </a:spcBef>
              <a:buFont typeface="Rockwell" pitchFamily="18" charset="0"/>
              <a:buNone/>
              <a:tabLst>
                <a:tab pos="685800" algn="l"/>
              </a:tabLst>
              <a:defRPr/>
            </a:pPr>
            <a:r>
              <a:rPr lang="ru-RU" sz="2000" b="1" dirty="0" smtClean="0">
                <a:latin typeface="Arial" pitchFamily="34" charset="0"/>
                <a:cs typeface="Arial" pitchFamily="34" charset="0"/>
              </a:rPr>
              <a:t>4. Назовите типы информационных моделей.</a:t>
            </a:r>
          </a:p>
          <a:p>
            <a:pPr marL="0" indent="442913" algn="just" eaLnBrk="1" hangingPunct="1">
              <a:lnSpc>
                <a:spcPct val="80000"/>
              </a:lnSpc>
              <a:spcBef>
                <a:spcPts val="1800"/>
              </a:spcBef>
              <a:buFont typeface="Wingdings" pitchFamily="2" charset="2"/>
              <a:buNone/>
              <a:tabLst>
                <a:tab pos="685800" algn="l"/>
              </a:tabLst>
              <a:defRPr/>
            </a:pPr>
            <a:r>
              <a:rPr lang="ru-RU" sz="2000" dirty="0" smtClean="0">
                <a:solidFill>
                  <a:srgbClr val="FFFF00"/>
                </a:solidFill>
                <a:latin typeface="Arial" pitchFamily="34" charset="0"/>
                <a:cs typeface="Arial" pitchFamily="34" charset="0"/>
              </a:rPr>
              <a:t>Типы информационных моделей: вербальные, графические, табличные, математические.</a:t>
            </a:r>
          </a:p>
          <a:p>
            <a:pPr marL="0" indent="442913" eaLnBrk="1" hangingPunct="1">
              <a:lnSpc>
                <a:spcPct val="80000"/>
              </a:lnSpc>
              <a:tabLst>
                <a:tab pos="685800" algn="l"/>
              </a:tabLst>
              <a:defRPr/>
            </a:pPr>
            <a:endParaRPr lang="ru-RU" sz="1900" dirty="0" smtClean="0">
              <a:effectLst>
                <a:outerShdw blurRad="38100" dist="38100" dir="2700000" algn="tl">
                  <a:srgbClr val="1F7335"/>
                </a:outerShdw>
              </a:effectLst>
            </a:endParaRPr>
          </a:p>
        </p:txBody>
      </p:sp>
      <p:pic>
        <p:nvPicPr>
          <p:cNvPr id="25604"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36600" y="1341438"/>
            <a:ext cx="7273925" cy="2714625"/>
          </a:xfrm>
        </p:spPr>
        <p:txBody>
          <a:bodyPr/>
          <a:lstStyle/>
          <a:p>
            <a:pPr marL="609600" indent="-609600" eaLnBrk="1" hangingPunct="1">
              <a:spcBef>
                <a:spcPts val="1800"/>
              </a:spcBef>
              <a:buFont typeface="Rockwell" pitchFamily="18" charset="0"/>
              <a:buAutoNum type="arabicPeriod" startAt="5"/>
              <a:tabLst>
                <a:tab pos="685800" algn="l"/>
              </a:tabLst>
              <a:defRPr/>
            </a:pPr>
            <a:r>
              <a:rPr lang="ru-RU" sz="2400" b="1" dirty="0" smtClean="0">
                <a:latin typeface="Arial" pitchFamily="34" charset="0"/>
                <a:cs typeface="Arial" pitchFamily="34" charset="0"/>
              </a:rPr>
              <a:t>Что такое информационная модель? </a:t>
            </a:r>
          </a:p>
          <a:p>
            <a:pPr marL="609600" indent="-609600" eaLnBrk="1" hangingPunct="1">
              <a:spcBef>
                <a:spcPts val="1800"/>
              </a:spcBef>
              <a:buFont typeface="Rockwell" pitchFamily="18" charset="0"/>
              <a:buAutoNum type="arabicPeriod" startAt="6"/>
              <a:tabLst>
                <a:tab pos="685800" algn="l"/>
              </a:tabLst>
              <a:defRPr/>
            </a:pPr>
            <a:r>
              <a:rPr lang="ru-RU" sz="2400" b="1" dirty="0" smtClean="0">
                <a:latin typeface="Arial" pitchFamily="34" charset="0"/>
                <a:cs typeface="Arial" pitchFamily="34" charset="0"/>
              </a:rPr>
              <a:t>Можно ли карту города назвать информационной моделью? Поясните.</a:t>
            </a:r>
          </a:p>
          <a:p>
            <a:pPr marL="609600" indent="-609600" eaLnBrk="1" hangingPunct="1">
              <a:spcBef>
                <a:spcPts val="1800"/>
              </a:spcBef>
              <a:buFont typeface="Rockwell" pitchFamily="18" charset="0"/>
              <a:buAutoNum type="arabicPeriod" startAt="6"/>
              <a:tabLst>
                <a:tab pos="685800" algn="l"/>
              </a:tabLst>
              <a:defRPr/>
            </a:pPr>
            <a:r>
              <a:rPr lang="ru-RU" sz="2400" b="1" dirty="0" smtClean="0">
                <a:latin typeface="Arial" pitchFamily="34" charset="0"/>
                <a:cs typeface="Arial" pitchFamily="34" charset="0"/>
              </a:rPr>
              <a:t>Что такое компьютерная информационная  модель? </a:t>
            </a:r>
          </a:p>
          <a:p>
            <a:pPr marL="609600" indent="-609600" eaLnBrk="1" hangingPunct="1">
              <a:spcBef>
                <a:spcPts val="1800"/>
              </a:spcBef>
              <a:buFont typeface="Wingdings" pitchFamily="2" charset="2"/>
              <a:buNone/>
              <a:tabLst>
                <a:tab pos="685800" algn="l"/>
              </a:tabLst>
              <a:defRPr/>
            </a:pPr>
            <a:endParaRPr lang="ru-RU" sz="2600" dirty="0" smtClean="0">
              <a:effectLst>
                <a:outerShdw blurRad="38100" dist="38100" dir="2700000" algn="tl">
                  <a:srgbClr val="1F7335"/>
                </a:outerShdw>
              </a:effectLst>
            </a:endParaRPr>
          </a:p>
        </p:txBody>
      </p:sp>
      <p:pic>
        <p:nvPicPr>
          <p:cNvPr id="26627"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42988" y="620713"/>
            <a:ext cx="7058025" cy="4464050"/>
          </a:xfrm>
        </p:spPr>
        <p:txBody>
          <a:bodyPr/>
          <a:lstStyle/>
          <a:p>
            <a:pPr marL="609600" indent="-609600" eaLnBrk="1" hangingPunct="1">
              <a:spcBef>
                <a:spcPts val="1800"/>
              </a:spcBef>
              <a:buFont typeface="Rockwell" pitchFamily="18" charset="0"/>
              <a:buAutoNum type="arabicPeriod" startAt="5"/>
              <a:tabLst>
                <a:tab pos="685800" algn="l"/>
              </a:tabLst>
              <a:defRPr/>
            </a:pPr>
            <a:r>
              <a:rPr lang="ru-RU" sz="2000" b="1" dirty="0" smtClean="0">
                <a:latin typeface="Arial" pitchFamily="34" charset="0"/>
                <a:cs typeface="Arial" pitchFamily="34" charset="0"/>
              </a:rPr>
              <a:t>Что такое информационная модель? </a:t>
            </a:r>
          </a:p>
          <a:p>
            <a:pPr marL="609600" indent="609600" algn="just" eaLnBrk="1" hangingPunct="1">
              <a:spcBef>
                <a:spcPts val="1800"/>
              </a:spcBef>
              <a:buFont typeface="Wingdings" pitchFamily="2" charset="2"/>
              <a:buNone/>
              <a:tabLst>
                <a:tab pos="685800" algn="l"/>
              </a:tabLst>
              <a:defRPr/>
            </a:pPr>
            <a:r>
              <a:rPr lang="ru-RU" sz="2000" b="1" dirty="0" smtClean="0">
                <a:solidFill>
                  <a:srgbClr val="FFFF00"/>
                </a:solidFill>
                <a:latin typeface="Arial" pitchFamily="34" charset="0"/>
                <a:cs typeface="Arial" pitchFamily="34" charset="0"/>
              </a:rPr>
              <a:t>Информационная модель </a:t>
            </a:r>
            <a:r>
              <a:rPr lang="ru-RU" sz="2000" dirty="0" smtClean="0">
                <a:solidFill>
                  <a:srgbClr val="FFFF00"/>
                </a:solidFill>
                <a:latin typeface="Arial" pitchFamily="34" charset="0"/>
                <a:cs typeface="Arial" pitchFamily="34" charset="0"/>
              </a:rPr>
              <a:t>– это описание в той или иной форме объекта моделирования.</a:t>
            </a:r>
          </a:p>
          <a:p>
            <a:pPr marL="609600" indent="-609600" algn="just" eaLnBrk="1" hangingPunct="1">
              <a:spcBef>
                <a:spcPts val="1800"/>
              </a:spcBef>
              <a:buFont typeface="Rockwell" pitchFamily="18" charset="0"/>
              <a:buAutoNum type="arabicPeriod" startAt="6"/>
              <a:tabLst>
                <a:tab pos="685800" algn="l"/>
              </a:tabLst>
              <a:defRPr/>
            </a:pPr>
            <a:r>
              <a:rPr lang="ru-RU" sz="2000" b="1" dirty="0" smtClean="0">
                <a:latin typeface="Arial" pitchFamily="34" charset="0"/>
                <a:cs typeface="Arial" pitchFamily="34" charset="0"/>
              </a:rPr>
              <a:t>Можно ли карту города назвать информационной моделью? </a:t>
            </a:r>
          </a:p>
          <a:p>
            <a:pPr marL="609600" indent="609600" algn="just" eaLnBrk="1" hangingPunct="1">
              <a:spcBef>
                <a:spcPts val="1800"/>
              </a:spcBef>
              <a:buFontTx/>
              <a:buNone/>
              <a:tabLst>
                <a:tab pos="685800" algn="l"/>
              </a:tabLst>
              <a:defRPr/>
            </a:pPr>
            <a:r>
              <a:rPr lang="ru-RU" sz="2000" b="1" dirty="0" smtClean="0">
                <a:solidFill>
                  <a:srgbClr val="FFFF00"/>
                </a:solidFill>
                <a:latin typeface="Arial" pitchFamily="34" charset="0"/>
                <a:cs typeface="Arial" pitchFamily="34" charset="0"/>
              </a:rPr>
              <a:t>Можно.</a:t>
            </a:r>
          </a:p>
          <a:p>
            <a:pPr marL="609600" indent="-609600" algn="just" eaLnBrk="1" hangingPunct="1">
              <a:spcBef>
                <a:spcPts val="1800"/>
              </a:spcBef>
              <a:buFont typeface="+mj-lt"/>
              <a:buAutoNum type="arabicPeriod" startAt="7"/>
              <a:tabLst>
                <a:tab pos="685800" algn="l"/>
              </a:tabLst>
              <a:defRPr/>
            </a:pPr>
            <a:r>
              <a:rPr lang="ru-RU" sz="2000" b="1" dirty="0" smtClean="0">
                <a:latin typeface="Arial" pitchFamily="34" charset="0"/>
                <a:cs typeface="Arial" pitchFamily="34" charset="0"/>
              </a:rPr>
              <a:t> Что такое компьютерная информационная  модель? </a:t>
            </a:r>
          </a:p>
          <a:p>
            <a:pPr marL="609600" indent="609600" algn="just" eaLnBrk="1" hangingPunct="1">
              <a:spcBef>
                <a:spcPts val="1800"/>
              </a:spcBef>
              <a:buFont typeface="Wingdings" pitchFamily="2" charset="2"/>
              <a:buNone/>
              <a:tabLst>
                <a:tab pos="685800" algn="l"/>
              </a:tabLst>
              <a:defRPr/>
            </a:pPr>
            <a:r>
              <a:rPr lang="ru-RU" sz="2000" b="1" dirty="0" smtClean="0">
                <a:solidFill>
                  <a:srgbClr val="FFFF00"/>
                </a:solidFill>
                <a:latin typeface="Arial" pitchFamily="34" charset="0"/>
                <a:cs typeface="Arial" pitchFamily="34" charset="0"/>
              </a:rPr>
              <a:t>Компьютерная информационная  модель </a:t>
            </a:r>
            <a:r>
              <a:rPr lang="ru-RU" sz="2000" dirty="0" smtClean="0">
                <a:solidFill>
                  <a:srgbClr val="FFFF00"/>
                </a:solidFill>
                <a:latin typeface="Arial" pitchFamily="34" charset="0"/>
                <a:cs typeface="Arial" pitchFamily="34" charset="0"/>
              </a:rPr>
              <a:t>– информационные модели, реализованные на компьютере.</a:t>
            </a:r>
          </a:p>
          <a:p>
            <a:pPr marL="609600" indent="-609600" eaLnBrk="1" hangingPunct="1">
              <a:spcBef>
                <a:spcPts val="1800"/>
              </a:spcBef>
              <a:buFont typeface="Wingdings" pitchFamily="2" charset="2"/>
              <a:buNone/>
              <a:tabLst>
                <a:tab pos="685800" algn="l"/>
              </a:tabLst>
              <a:defRPr/>
            </a:pPr>
            <a:endParaRPr lang="ru-RU" sz="2600" dirty="0" smtClean="0">
              <a:effectLst>
                <a:outerShdw blurRad="38100" dist="38100" dir="2700000" algn="tl">
                  <a:srgbClr val="1F7335"/>
                </a:outerShdw>
              </a:effectLst>
            </a:endParaRPr>
          </a:p>
        </p:txBody>
      </p:sp>
      <p:pic>
        <p:nvPicPr>
          <p:cNvPr id="27651"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5" name="Rectangle 3"/>
          <p:cNvSpPr>
            <a:spLocks noGrp="1" noChangeArrowheads="1"/>
          </p:cNvSpPr>
          <p:nvPr>
            <p:ph type="ctrTitle"/>
          </p:nvPr>
        </p:nvSpPr>
        <p:spPr>
          <a:xfrm>
            <a:off x="971600" y="188640"/>
            <a:ext cx="7200800" cy="576064"/>
          </a:xfrm>
          <a:ln w="12700">
            <a:solidFill>
              <a:schemeClr val="bg2">
                <a:lumMod val="50000"/>
                <a:lumOff val="50000"/>
              </a:schemeClr>
            </a:solidFill>
          </a:ln>
        </p:spPr>
        <p:txBody>
          <a:bodyPr/>
          <a:lstStyle/>
          <a:p>
            <a:pPr algn="ctr" defTabSz="914363" eaLnBrk="1" fontAlgn="auto" hangingPunct="1">
              <a:spcAft>
                <a:spcPts val="0"/>
              </a:spcAft>
              <a:defRPr/>
            </a:pPr>
            <a:r>
              <a:rPr sz="3200" b="1" dirty="0" smtClean="0">
                <a:latin typeface="Arial" pitchFamily="34" charset="0"/>
                <a:cs typeface="Arial" pitchFamily="34" charset="0"/>
              </a:rPr>
              <a:t>III</a:t>
            </a:r>
            <a:r>
              <a:rPr lang="ru-RU" sz="3200" b="1" dirty="0" smtClean="0">
                <a:latin typeface="Arial" pitchFamily="34" charset="0"/>
                <a:cs typeface="Arial" pitchFamily="34" charset="0"/>
              </a:rPr>
              <a:t>. </a:t>
            </a:r>
            <a:r>
              <a:rPr lang="ru-RU" sz="3600" b="1" dirty="0" smtClean="0">
                <a:latin typeface="Arial" pitchFamily="34" charset="0"/>
                <a:cs typeface="Arial" pitchFamily="34" charset="0"/>
              </a:rPr>
              <a:t>Мотивация и целеполагание</a:t>
            </a:r>
            <a:endParaRPr lang="ru-RU" sz="3600" b="1" dirty="0" smtClean="0">
              <a:solidFill>
                <a:schemeClr val="tx1"/>
              </a:solidFill>
            </a:endParaRPr>
          </a:p>
        </p:txBody>
      </p:sp>
      <p:sp>
        <p:nvSpPr>
          <p:cNvPr id="161796" name="Rectangle 4"/>
          <p:cNvSpPr>
            <a:spLocks noGrp="1" noChangeArrowheads="1"/>
          </p:cNvSpPr>
          <p:nvPr>
            <p:ph type="subTitle" idx="1"/>
          </p:nvPr>
        </p:nvSpPr>
        <p:spPr>
          <a:xfrm>
            <a:off x="971550" y="1268413"/>
            <a:ext cx="7027863" cy="4537075"/>
          </a:xfrm>
        </p:spPr>
        <p:txBody>
          <a:bodyPr/>
          <a:lstStyle/>
          <a:p>
            <a:pPr marL="396875" indent="-396875" eaLnBrk="1" hangingPunct="1">
              <a:lnSpc>
                <a:spcPct val="80000"/>
              </a:lnSpc>
              <a:spcBef>
                <a:spcPct val="20000"/>
              </a:spcBef>
              <a:defRPr/>
            </a:pPr>
            <a:r>
              <a:rPr lang="ru-RU" b="1" dirty="0" smtClean="0">
                <a:solidFill>
                  <a:srgbClr val="93FF27"/>
                </a:solidFill>
                <a:latin typeface="Arial" pitchFamily="34" charset="0"/>
                <a:cs typeface="Arial" pitchFamily="34" charset="0"/>
              </a:rPr>
              <a:t>Цель:</a:t>
            </a:r>
          </a:p>
          <a:p>
            <a:pPr marL="396875" indent="-396875" algn="just" eaLnBrk="1" hangingPunct="1">
              <a:lnSpc>
                <a:spcPct val="80000"/>
              </a:lnSpc>
              <a:spcBef>
                <a:spcPts val="1200"/>
              </a:spcBef>
              <a:buFontTx/>
              <a:buBlip>
                <a:blip r:embed="rId3"/>
              </a:buBlip>
              <a:defRPr/>
            </a:pPr>
            <a:r>
              <a:rPr lang="ru-RU" sz="2400" dirty="0" smtClean="0">
                <a:solidFill>
                  <a:srgbClr val="FFFFFF"/>
                </a:solidFill>
                <a:latin typeface="Arial" pitchFamily="34" charset="0"/>
                <a:cs typeface="Arial" pitchFamily="34" charset="0"/>
              </a:rPr>
              <a:t>подготовить учащихся к самостоятельному формулированию целей и задач урока; </a:t>
            </a:r>
          </a:p>
          <a:p>
            <a:pPr marL="396875" indent="-396875" algn="just" eaLnBrk="1" hangingPunct="1">
              <a:lnSpc>
                <a:spcPct val="80000"/>
              </a:lnSpc>
              <a:spcBef>
                <a:spcPct val="20000"/>
              </a:spcBef>
              <a:buFontTx/>
              <a:buBlip>
                <a:blip r:embed="rId3"/>
              </a:buBlip>
              <a:defRPr/>
            </a:pPr>
            <a:r>
              <a:rPr lang="ru-RU" sz="2400" dirty="0" smtClean="0">
                <a:solidFill>
                  <a:srgbClr val="FFFFFF"/>
                </a:solidFill>
                <a:latin typeface="Arial" pitchFamily="34" charset="0"/>
                <a:cs typeface="Arial" pitchFamily="34" charset="0"/>
              </a:rPr>
              <a:t>актуализировать и закрепить опорные знания учащихся, необходимые для создания информационных моделей на основе системного анализа.</a:t>
            </a:r>
          </a:p>
          <a:p>
            <a:pPr marL="396875" indent="-396875" algn="just" eaLnBrk="1" hangingPunct="1">
              <a:lnSpc>
                <a:spcPct val="80000"/>
              </a:lnSpc>
              <a:spcBef>
                <a:spcPct val="20000"/>
              </a:spcBef>
              <a:buFontTx/>
              <a:buBlip>
                <a:blip r:embed="rId3"/>
              </a:buBlip>
              <a:defRPr/>
            </a:pPr>
            <a:endParaRPr lang="ru-RU" sz="2400" i="1" dirty="0" smtClean="0">
              <a:solidFill>
                <a:srgbClr val="FFFFFF"/>
              </a:solidFill>
              <a:latin typeface="Arial" pitchFamily="34" charset="0"/>
              <a:cs typeface="Arial" pitchFamily="34" charset="0"/>
            </a:endParaRPr>
          </a:p>
          <a:p>
            <a:pPr indent="457200" algn="just" eaLnBrk="1" hangingPunct="1">
              <a:lnSpc>
                <a:spcPct val="80000"/>
              </a:lnSpc>
              <a:spcBef>
                <a:spcPct val="20000"/>
              </a:spcBef>
              <a:defRPr/>
            </a:pPr>
            <a:r>
              <a:rPr lang="ru-RU" sz="2400" dirty="0" smtClean="0">
                <a:solidFill>
                  <a:srgbClr val="FFFFFF"/>
                </a:solidFill>
                <a:latin typeface="Arial" pitchFamily="34" charset="0"/>
                <a:cs typeface="Arial" pitchFamily="34" charset="0"/>
              </a:rPr>
              <a:t>Реализация цели осуществляется через составление графа, который через системный анализ объекта моделирования</a:t>
            </a:r>
            <a:r>
              <a:rPr lang="ru-RU" sz="2400" i="1" dirty="0" smtClean="0">
                <a:solidFill>
                  <a:srgbClr val="FFFFFF"/>
                </a:solidFill>
                <a:latin typeface="Arial" pitchFamily="34" charset="0"/>
                <a:cs typeface="Arial" pitchFamily="34" charset="0"/>
              </a:rPr>
              <a:t> </a:t>
            </a:r>
            <a:r>
              <a:rPr lang="ru-RU" sz="2400" dirty="0" smtClean="0">
                <a:solidFill>
                  <a:srgbClr val="FFFFFF"/>
                </a:solidFill>
                <a:latin typeface="Arial" pitchFamily="34" charset="0"/>
                <a:cs typeface="Arial" pitchFamily="34" charset="0"/>
              </a:rPr>
              <a:t>подготавливает обучающихся  к самостоятельному определению и формулированию целей и задач урока.</a:t>
            </a:r>
          </a:p>
        </p:txBody>
      </p:sp>
      <p:pic>
        <p:nvPicPr>
          <p:cNvPr id="28676" name="Picture 5" descr="J0234160"/>
          <p:cNvPicPr>
            <a:picLocks noChangeAspect="1" noChangeArrowheads="1"/>
          </p:cNvPicPr>
          <p:nvPr/>
        </p:nvPicPr>
        <p:blipFill>
          <a:blip r:embed="rId4" cstate="email"/>
          <a:srcRect/>
          <a:stretch>
            <a:fillRect/>
          </a:stretch>
        </p:blipFill>
        <p:spPr bwMode="auto">
          <a:xfrm>
            <a:off x="7999413" y="5602288"/>
            <a:ext cx="1114425" cy="12557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230188"/>
            <a:ext cx="7200800" cy="443198"/>
          </a:xfrm>
        </p:spPr>
        <p:txBody>
          <a:bodyPr/>
          <a:lstStyle/>
          <a:p>
            <a:pPr algn="ctr">
              <a:defRPr/>
            </a:pPr>
            <a:r>
              <a:rPr lang="ru-RU" sz="3200" b="1" smtClean="0">
                <a:latin typeface="Arial" pitchFamily="34" charset="0"/>
                <a:cs typeface="Arial" pitchFamily="34" charset="0"/>
              </a:rPr>
              <a:t>Целеполагание</a:t>
            </a:r>
            <a:endParaRPr lang="ru-RU" sz="3200" b="1">
              <a:latin typeface="Arial" pitchFamily="34" charset="0"/>
              <a:cs typeface="Arial" pitchFamily="34" charset="0"/>
            </a:endParaRPr>
          </a:p>
        </p:txBody>
      </p:sp>
      <p:sp>
        <p:nvSpPr>
          <p:cNvPr id="3" name="Объект 2"/>
          <p:cNvSpPr>
            <a:spLocks noGrp="1"/>
          </p:cNvSpPr>
          <p:nvPr>
            <p:ph idx="1"/>
          </p:nvPr>
        </p:nvSpPr>
        <p:spPr>
          <a:xfrm>
            <a:off x="971550" y="973138"/>
            <a:ext cx="7200900" cy="5624512"/>
          </a:xfrm>
        </p:spPr>
        <p:txBody>
          <a:bodyPr/>
          <a:lstStyle/>
          <a:p>
            <a:pPr marL="0" indent="450000" algn="just">
              <a:lnSpc>
                <a:spcPct val="100000"/>
              </a:lnSpc>
              <a:defRPr/>
            </a:pPr>
            <a:r>
              <a:rPr lang="ru-RU" sz="2250" dirty="0">
                <a:solidFill>
                  <a:srgbClr val="FFFFFF"/>
                </a:solidFill>
                <a:latin typeface="Arial" pitchFamily="34" charset="0"/>
                <a:cs typeface="Arial" pitchFamily="34" charset="0"/>
              </a:rPr>
              <a:t>В разговорной речи мы часто используем словесное (вербальное) представление информации. Например, словестное описание некоторой местности: «Наш район состоит из пяти поселков: Дедкино, Бабкино, Репкино, Кошкино и Мышкино. Автомобильные дороги проложены между поселков: Дедкино и Бабкино, Дедкино и Кошкино, Бабкино и Мышкино, Бабкино и Кошкино, Кошкино и Репкино». По такому описанию довольно трудно представить себе эту местность, нелегко и запомнить описание. А представьте себе, что поселков не 5, а 25! Как представить данную информацию, чтобы она стала понятной всем? </a:t>
            </a:r>
            <a:r>
              <a:rPr lang="ru-RU" sz="2250" dirty="0">
                <a:latin typeface="Arial" pitchFamily="34" charset="0"/>
                <a:cs typeface="Arial" pitchFamily="34" charset="0"/>
              </a:rPr>
              <a:t>Это словесное описание – словесная модель. </a:t>
            </a:r>
            <a:r>
              <a:rPr lang="ru-RU" sz="2250" dirty="0" smtClean="0">
                <a:solidFill>
                  <a:srgbClr val="FFFFFF"/>
                </a:solidFill>
                <a:latin typeface="Arial" pitchFamily="34" charset="0"/>
                <a:cs typeface="Arial" pitchFamily="34" charset="0"/>
              </a:rPr>
              <a:t>Всё </a:t>
            </a:r>
            <a:r>
              <a:rPr lang="ru-RU" sz="2250" dirty="0">
                <a:solidFill>
                  <a:srgbClr val="FFFFFF"/>
                </a:solidFill>
                <a:latin typeface="Arial" pitchFamily="34" charset="0"/>
                <a:cs typeface="Arial" pitchFamily="34" charset="0"/>
              </a:rPr>
              <a:t>гораздо понятнее становится из схемы (на ней поселки обозначены первыми буквами своих названий). </a:t>
            </a:r>
          </a:p>
          <a:p>
            <a:pPr marL="0" indent="0">
              <a:buFontTx/>
              <a:buNone/>
              <a:defRPr/>
            </a:pPr>
            <a:endParaRPr lang="ru-RU" dirty="0"/>
          </a:p>
        </p:txBody>
      </p:sp>
      <p:pic>
        <p:nvPicPr>
          <p:cNvPr id="29700"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Содержимое 1" descr="Rectangle: Click to edit Master text styles&#10;Second level&#10;Third level&#10;Fourth level&#10;Fifth level"/>
          <p:cNvSpPr>
            <a:spLocks noGrp="1"/>
          </p:cNvSpPr>
          <p:nvPr>
            <p:ph idx="1"/>
          </p:nvPr>
        </p:nvSpPr>
        <p:spPr>
          <a:xfrm>
            <a:off x="885825" y="333375"/>
            <a:ext cx="7431088" cy="4333875"/>
          </a:xfrm>
        </p:spPr>
        <p:txBody>
          <a:bodyPr/>
          <a:lstStyle/>
          <a:p>
            <a:pPr marL="360363" indent="0" eaLnBrk="1" hangingPunct="1">
              <a:buFont typeface="Wingdings 3" pitchFamily="18" charset="2"/>
              <a:buNone/>
            </a:pPr>
            <a:endParaRPr lang="ru-RU" altLang="ru-RU" sz="2700" smtClean="0"/>
          </a:p>
          <a:p>
            <a:pPr marL="360363" indent="0" eaLnBrk="1" hangingPunct="1">
              <a:buFont typeface="Wingdings 3" pitchFamily="18" charset="2"/>
              <a:buNone/>
            </a:pPr>
            <a:endParaRPr lang="ru-RU" altLang="ru-RU" sz="2700" smtClean="0"/>
          </a:p>
          <a:p>
            <a:pPr marL="360363" indent="0" eaLnBrk="1" hangingPunct="1">
              <a:buFont typeface="Wingdings 3" pitchFamily="18" charset="2"/>
              <a:buNone/>
            </a:pPr>
            <a:endParaRPr lang="ru-RU" altLang="ru-RU" sz="2700" smtClean="0"/>
          </a:p>
          <a:p>
            <a:pPr marL="360363" indent="0" eaLnBrk="1" hangingPunct="1">
              <a:buFont typeface="Wingdings 3" pitchFamily="18" charset="2"/>
              <a:buNone/>
            </a:pPr>
            <a:endParaRPr lang="ru-RU" altLang="ru-RU" sz="2700" smtClean="0"/>
          </a:p>
          <a:p>
            <a:pPr marL="360363" indent="0" eaLnBrk="1" hangingPunct="1">
              <a:buFont typeface="Wingdings 3" pitchFamily="18" charset="2"/>
              <a:buNone/>
            </a:pPr>
            <a:endParaRPr lang="ru-RU" altLang="ru-RU" sz="2700" smtClean="0"/>
          </a:p>
          <a:p>
            <a:pPr marL="360363" indent="0" eaLnBrk="1" hangingPunct="1">
              <a:buFont typeface="Wingdings 3" pitchFamily="18" charset="2"/>
              <a:buNone/>
            </a:pPr>
            <a:endParaRPr lang="ru-RU" altLang="ru-RU" sz="2700" smtClean="0"/>
          </a:p>
          <a:p>
            <a:pPr marL="360363" indent="0" eaLnBrk="1" hangingPunct="1">
              <a:buFont typeface="Wingdings 3" pitchFamily="18" charset="2"/>
              <a:buNone/>
            </a:pPr>
            <a:endParaRPr lang="ru-RU" altLang="ru-RU" sz="2700" smtClean="0"/>
          </a:p>
          <a:p>
            <a:pPr marL="360363" indent="0" eaLnBrk="1" hangingPunct="1">
              <a:buFont typeface="Wingdings 3" pitchFamily="18" charset="2"/>
              <a:buNone/>
            </a:pPr>
            <a:endParaRPr lang="ru-RU" altLang="ru-RU" sz="2700" smtClean="0"/>
          </a:p>
          <a:p>
            <a:pPr marL="360363" indent="0" eaLnBrk="1" hangingPunct="1">
              <a:buFont typeface="Wingdings 3" pitchFamily="18" charset="2"/>
              <a:buNone/>
            </a:pPr>
            <a:endParaRPr lang="ru-RU" altLang="ru-RU" sz="2700" smtClean="0"/>
          </a:p>
          <a:p>
            <a:pPr marL="360363" indent="0" eaLnBrk="1" hangingPunct="1">
              <a:buClr>
                <a:srgbClr val="FFCC00"/>
              </a:buClr>
              <a:buFontTx/>
              <a:buNone/>
            </a:pPr>
            <a:endParaRPr lang="ru-RU" altLang="ru-RU" sz="1800" smtClean="0">
              <a:latin typeface="Arial" pitchFamily="34" charset="0"/>
              <a:cs typeface="Arial" pitchFamily="34" charset="0"/>
            </a:endParaRPr>
          </a:p>
        </p:txBody>
      </p:sp>
      <p:sp>
        <p:nvSpPr>
          <p:cNvPr id="5" name="Овал 4"/>
          <p:cNvSpPr/>
          <p:nvPr/>
        </p:nvSpPr>
        <p:spPr>
          <a:xfrm>
            <a:off x="2770188" y="627534"/>
            <a:ext cx="857250" cy="857250"/>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ru-RU" sz="4400" b="1" dirty="0"/>
              <a:t>Д</a:t>
            </a:r>
          </a:p>
        </p:txBody>
      </p:sp>
      <p:sp>
        <p:nvSpPr>
          <p:cNvPr id="6" name="Овал 5"/>
          <p:cNvSpPr/>
          <p:nvPr/>
        </p:nvSpPr>
        <p:spPr>
          <a:xfrm>
            <a:off x="3268663" y="2364532"/>
            <a:ext cx="857250" cy="857250"/>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ru-RU" sz="4400" b="1" dirty="0"/>
              <a:t>К</a:t>
            </a:r>
          </a:p>
        </p:txBody>
      </p:sp>
      <p:sp>
        <p:nvSpPr>
          <p:cNvPr id="7" name="Овал 6"/>
          <p:cNvSpPr/>
          <p:nvPr/>
        </p:nvSpPr>
        <p:spPr>
          <a:xfrm>
            <a:off x="1619672" y="3439339"/>
            <a:ext cx="857250" cy="857250"/>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ru-RU" sz="4400" b="1" dirty="0"/>
              <a:t>Р</a:t>
            </a:r>
          </a:p>
        </p:txBody>
      </p:sp>
      <p:sp>
        <p:nvSpPr>
          <p:cNvPr id="8" name="Овал 7"/>
          <p:cNvSpPr/>
          <p:nvPr/>
        </p:nvSpPr>
        <p:spPr>
          <a:xfrm>
            <a:off x="6012067" y="2610497"/>
            <a:ext cx="857250" cy="857250"/>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ru-RU" sz="4400" b="1" dirty="0"/>
              <a:t>М</a:t>
            </a:r>
          </a:p>
        </p:txBody>
      </p:sp>
      <p:sp>
        <p:nvSpPr>
          <p:cNvPr id="9" name="Овал 8"/>
          <p:cNvSpPr/>
          <p:nvPr/>
        </p:nvSpPr>
        <p:spPr>
          <a:xfrm>
            <a:off x="5426205" y="824558"/>
            <a:ext cx="857250" cy="857250"/>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ru-RU" sz="4400" b="1" dirty="0"/>
              <a:t>Б</a:t>
            </a:r>
          </a:p>
        </p:txBody>
      </p:sp>
      <p:cxnSp>
        <p:nvCxnSpPr>
          <p:cNvPr id="11" name="Прямая соединительная линия 10"/>
          <p:cNvCxnSpPr/>
          <p:nvPr/>
        </p:nvCxnSpPr>
        <p:spPr>
          <a:xfrm flipV="1">
            <a:off x="2368550" y="3095625"/>
            <a:ext cx="1025525" cy="554038"/>
          </a:xfrm>
          <a:prstGeom prst="line">
            <a:avLst/>
          </a:prstGeom>
        </p:spPr>
        <p:style>
          <a:lnRef idx="3">
            <a:schemeClr val="accent1"/>
          </a:lnRef>
          <a:fillRef idx="0">
            <a:schemeClr val="accent1"/>
          </a:fillRef>
          <a:effectRef idx="2">
            <a:schemeClr val="accent1"/>
          </a:effectRef>
          <a:fontRef idx="minor">
            <a:schemeClr val="tx1"/>
          </a:fontRef>
        </p:style>
      </p:cxnSp>
      <p:cxnSp>
        <p:nvCxnSpPr>
          <p:cNvPr id="13" name="Прямая соединительная линия 12"/>
          <p:cNvCxnSpPr/>
          <p:nvPr/>
        </p:nvCxnSpPr>
        <p:spPr>
          <a:xfrm rot="16200000" flipH="1">
            <a:off x="3019426" y="1755775"/>
            <a:ext cx="857250" cy="358775"/>
          </a:xfrm>
          <a:prstGeom prst="line">
            <a:avLst/>
          </a:prstGeom>
        </p:spPr>
        <p:style>
          <a:lnRef idx="3">
            <a:schemeClr val="accent1"/>
          </a:lnRef>
          <a:fillRef idx="0">
            <a:schemeClr val="accent1"/>
          </a:fillRef>
          <a:effectRef idx="2">
            <a:schemeClr val="accent1"/>
          </a:effectRef>
          <a:fontRef idx="minor">
            <a:schemeClr val="tx1"/>
          </a:fontRef>
        </p:style>
      </p:cxnSp>
      <p:cxnSp>
        <p:nvCxnSpPr>
          <p:cNvPr id="15" name="Прямая соединительная линия 14"/>
          <p:cNvCxnSpPr/>
          <p:nvPr/>
        </p:nvCxnSpPr>
        <p:spPr>
          <a:xfrm>
            <a:off x="3627438" y="1057275"/>
            <a:ext cx="1847850" cy="1588"/>
          </a:xfrm>
          <a:prstGeom prst="line">
            <a:avLst/>
          </a:prstGeom>
        </p:spPr>
        <p:style>
          <a:lnRef idx="3">
            <a:schemeClr val="accent1"/>
          </a:lnRef>
          <a:fillRef idx="0">
            <a:schemeClr val="accent1"/>
          </a:fillRef>
          <a:effectRef idx="2">
            <a:schemeClr val="accent1"/>
          </a:effectRef>
          <a:fontRef idx="minor">
            <a:schemeClr val="tx1"/>
          </a:fontRef>
        </p:style>
      </p:cxnSp>
      <p:cxnSp>
        <p:nvCxnSpPr>
          <p:cNvPr id="17" name="Прямая соединительная линия 16"/>
          <p:cNvCxnSpPr/>
          <p:nvPr/>
        </p:nvCxnSpPr>
        <p:spPr>
          <a:xfrm rot="16200000" flipH="1">
            <a:off x="5568950" y="1895476"/>
            <a:ext cx="928687" cy="500062"/>
          </a:xfrm>
          <a:prstGeom prst="line">
            <a:avLst/>
          </a:prstGeom>
        </p:spPr>
        <p:style>
          <a:lnRef idx="3">
            <a:schemeClr val="accent1"/>
          </a:lnRef>
          <a:fillRef idx="0">
            <a:schemeClr val="accent1"/>
          </a:fillRef>
          <a:effectRef idx="2">
            <a:schemeClr val="accent1"/>
          </a:effectRef>
          <a:fontRef idx="minor">
            <a:schemeClr val="tx1"/>
          </a:fontRef>
        </p:style>
      </p:cxnSp>
      <p:cxnSp>
        <p:nvCxnSpPr>
          <p:cNvPr id="19" name="Прямая соединительная линия 18"/>
          <p:cNvCxnSpPr/>
          <p:nvPr/>
        </p:nvCxnSpPr>
        <p:spPr>
          <a:xfrm flipV="1">
            <a:off x="4140200" y="1555750"/>
            <a:ext cx="1428750" cy="1200150"/>
          </a:xfrm>
          <a:prstGeom prst="line">
            <a:avLst/>
          </a:prstGeom>
        </p:spPr>
        <p:style>
          <a:lnRef idx="3">
            <a:schemeClr val="accent1"/>
          </a:lnRef>
          <a:fillRef idx="0">
            <a:schemeClr val="accent1"/>
          </a:fillRef>
          <a:effectRef idx="2">
            <a:schemeClr val="accent1"/>
          </a:effectRef>
          <a:fontRef idx="minor">
            <a:schemeClr val="tx1"/>
          </a:fontRef>
        </p:style>
      </p:cxnSp>
      <p:pic>
        <p:nvPicPr>
          <p:cNvPr id="30743"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sp>
        <p:nvSpPr>
          <p:cNvPr id="30744" name="Прямоугольник 9"/>
          <p:cNvSpPr>
            <a:spLocks noChangeArrowheads="1"/>
          </p:cNvSpPr>
          <p:nvPr/>
        </p:nvSpPr>
        <p:spPr bwMode="auto">
          <a:xfrm>
            <a:off x="927100" y="4652963"/>
            <a:ext cx="7072313" cy="1200150"/>
          </a:xfrm>
          <a:prstGeom prst="rect">
            <a:avLst/>
          </a:prstGeom>
          <a:noFill/>
          <a:ln w="9525">
            <a:noFill/>
            <a:miter lim="800000"/>
            <a:headEnd/>
            <a:tailEnd/>
          </a:ln>
        </p:spPr>
        <p:txBody>
          <a:bodyPr>
            <a:spAutoFit/>
          </a:bodyPr>
          <a:lstStyle/>
          <a:p>
            <a:pPr indent="457200" algn="just">
              <a:buClr>
                <a:srgbClr val="FFCC00"/>
              </a:buClr>
            </a:pPr>
            <a:r>
              <a:rPr lang="ru-RU" altLang="ru-RU">
                <a:solidFill>
                  <a:srgbClr val="FFFFFF"/>
                </a:solidFill>
                <a:cs typeface="Arial" pitchFamily="34" charset="0"/>
              </a:rPr>
              <a:t>Район состоит их пяти поселков: Дедкино, Бабкино, Репкино, Кошкино и Мышкино. Автомобильные дороги проложены между: Дедкино и Бабкино, Дедкино и Кошкино, Бабкино и Мышкино, Бабкино и Кошкино, Кошкино и Репкино.</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Rectangle 3"/>
          <p:cNvSpPr>
            <a:spLocks noGrp="1"/>
          </p:cNvSpPr>
          <p:nvPr>
            <p:ph type="body" idx="1"/>
          </p:nvPr>
        </p:nvSpPr>
        <p:spPr>
          <a:xfrm>
            <a:off x="900113" y="765175"/>
            <a:ext cx="7272337" cy="5176838"/>
          </a:xfrm>
        </p:spPr>
        <p:txBody>
          <a:bodyPr/>
          <a:lstStyle/>
          <a:p>
            <a:pPr marL="0" indent="854075">
              <a:spcAft>
                <a:spcPts val="1200"/>
              </a:spcAft>
              <a:buFontTx/>
              <a:buNone/>
              <a:defRPr/>
            </a:pPr>
            <a:r>
              <a:rPr lang="ru-RU" sz="2800" dirty="0" smtClean="0">
                <a:latin typeface="Arial" pitchFamily="34" charset="0"/>
                <a:cs typeface="Arial" pitchFamily="34" charset="0"/>
              </a:rPr>
              <a:t>Сформулировать цели и задачи урока вы сможете сами. Закончите предложение, используя опорные фразы: </a:t>
            </a:r>
          </a:p>
          <a:p>
            <a:pPr>
              <a:defRPr/>
            </a:pPr>
            <a:r>
              <a:rPr lang="ru-RU" sz="2800" dirty="0" smtClean="0">
                <a:latin typeface="Arial" pitchFamily="34" charset="0"/>
                <a:cs typeface="Arial" pitchFamily="34" charset="0"/>
              </a:rPr>
              <a:t>Познакомлюсь с …</a:t>
            </a:r>
          </a:p>
          <a:p>
            <a:pPr>
              <a:defRPr/>
            </a:pPr>
            <a:r>
              <a:rPr lang="ru-RU" sz="2800" dirty="0" smtClean="0">
                <a:latin typeface="Arial" pitchFamily="34" charset="0"/>
                <a:cs typeface="Arial" pitchFamily="34" charset="0"/>
              </a:rPr>
              <a:t>Узнаю о ... </a:t>
            </a:r>
          </a:p>
          <a:p>
            <a:pPr>
              <a:defRPr/>
            </a:pPr>
            <a:r>
              <a:rPr lang="ru-RU" sz="2800" dirty="0" smtClean="0">
                <a:latin typeface="Arial" pitchFamily="34" charset="0"/>
                <a:cs typeface="Arial" pitchFamily="34" charset="0"/>
              </a:rPr>
              <a:t>Смогу  поразмышлять …</a:t>
            </a:r>
          </a:p>
          <a:p>
            <a:pPr>
              <a:defRPr/>
            </a:pPr>
            <a:r>
              <a:rPr lang="ru-RU" sz="2800" dirty="0" smtClean="0">
                <a:latin typeface="Arial" pitchFamily="34" charset="0"/>
                <a:cs typeface="Arial" pitchFamily="34" charset="0"/>
              </a:rPr>
              <a:t>Приобрету  знания...</a:t>
            </a:r>
          </a:p>
          <a:p>
            <a:pPr>
              <a:defRPr/>
            </a:pPr>
            <a:r>
              <a:rPr lang="ru-RU" sz="2800" dirty="0" smtClean="0">
                <a:latin typeface="Arial" pitchFamily="34" charset="0"/>
                <a:cs typeface="Arial" pitchFamily="34" charset="0"/>
              </a:rPr>
              <a:t>Задумаюсь о …</a:t>
            </a:r>
          </a:p>
          <a:p>
            <a:pPr>
              <a:defRPr/>
            </a:pPr>
            <a:r>
              <a:rPr lang="ru-RU" sz="2800" dirty="0" smtClean="0">
                <a:latin typeface="Arial" pitchFamily="34" charset="0"/>
                <a:cs typeface="Arial" pitchFamily="34" charset="0"/>
              </a:rPr>
              <a:t>Смогу проявить …</a:t>
            </a:r>
          </a:p>
          <a:p>
            <a:pPr>
              <a:defRPr/>
            </a:pPr>
            <a:r>
              <a:rPr lang="ru-RU" sz="2800" dirty="0" smtClean="0">
                <a:latin typeface="Arial" pitchFamily="34" charset="0"/>
                <a:cs typeface="Arial" pitchFamily="34" charset="0"/>
              </a:rPr>
              <a:t>Буду  уметь...</a:t>
            </a:r>
          </a:p>
          <a:p>
            <a:pPr marL="0" indent="0">
              <a:buFontTx/>
              <a:buNone/>
              <a:defRPr/>
            </a:pPr>
            <a:endParaRPr lang="ru-RU" dirty="0" smtClean="0"/>
          </a:p>
        </p:txBody>
      </p:sp>
      <p:pic>
        <p:nvPicPr>
          <p:cNvPr id="31747"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971600" y="188640"/>
            <a:ext cx="7200801" cy="504056"/>
          </a:xfrm>
          <a:ln w="12700">
            <a:solidFill>
              <a:schemeClr val="bg2">
                <a:lumMod val="50000"/>
                <a:lumOff val="50000"/>
              </a:schemeClr>
            </a:solidFill>
          </a:ln>
        </p:spPr>
        <p:txBody>
          <a:bodyPr/>
          <a:lstStyle/>
          <a:p>
            <a:pPr marL="857250" indent="-857250" algn="ctr" defTabSz="914363" eaLnBrk="1" fontAlgn="auto" hangingPunct="1">
              <a:spcAft>
                <a:spcPts val="0"/>
              </a:spcAft>
              <a:buFont typeface="+mj-lt"/>
              <a:buAutoNum type="romanUcPeriod" startAt="4"/>
              <a:defRPr/>
            </a:pPr>
            <a:r>
              <a:rPr lang="ru-RU" sz="3600" b="1" smtClean="0">
                <a:latin typeface="Arial" pitchFamily="34" charset="0"/>
                <a:cs typeface="Arial" pitchFamily="34" charset="0"/>
              </a:rPr>
              <a:t>Изучение нового </a:t>
            </a:r>
            <a:r>
              <a:rPr lang="ru-RU" sz="3600" b="1">
                <a:latin typeface="Arial" pitchFamily="34" charset="0"/>
                <a:cs typeface="Arial" pitchFamily="34" charset="0"/>
              </a:rPr>
              <a:t>материала</a:t>
            </a:r>
            <a:endParaRPr lang="ru-RU" sz="3600"/>
          </a:p>
        </p:txBody>
      </p:sp>
      <p:pic>
        <p:nvPicPr>
          <p:cNvPr id="32771"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sp>
        <p:nvSpPr>
          <p:cNvPr id="4" name="Прямоугольник 3"/>
          <p:cNvSpPr/>
          <p:nvPr/>
        </p:nvSpPr>
        <p:spPr>
          <a:xfrm>
            <a:off x="971550" y="1268413"/>
            <a:ext cx="7200900" cy="4487862"/>
          </a:xfrm>
          <a:prstGeom prst="rect">
            <a:avLst/>
          </a:prstGeom>
        </p:spPr>
        <p:txBody>
          <a:bodyPr>
            <a:spAutoFit/>
          </a:bodyPr>
          <a:lstStyle/>
          <a:p>
            <a:pPr defTabSz="912813" eaLnBrk="0" hangingPunct="0">
              <a:lnSpc>
                <a:spcPct val="90000"/>
              </a:lnSpc>
              <a:spcBef>
                <a:spcPct val="20000"/>
              </a:spcBef>
              <a:defRPr/>
            </a:pPr>
            <a:r>
              <a:rPr lang="ru-RU" sz="3200" b="1" dirty="0">
                <a:solidFill>
                  <a:srgbClr val="93FF27"/>
                </a:solidFill>
                <a:cs typeface="Arial" pitchFamily="34" charset="0"/>
              </a:rPr>
              <a:t>ЦЕЛЬ</a:t>
            </a:r>
            <a:r>
              <a:rPr lang="ru-RU" sz="3200" dirty="0">
                <a:solidFill>
                  <a:srgbClr val="FFFFFF"/>
                </a:solidFill>
                <a:latin typeface="Calibri" pitchFamily="34" charset="0"/>
              </a:rPr>
              <a:t>:</a:t>
            </a:r>
          </a:p>
          <a:p>
            <a:pPr algn="just" defTabSz="912813" eaLnBrk="0" hangingPunct="0">
              <a:lnSpc>
                <a:spcPct val="90000"/>
              </a:lnSpc>
              <a:spcBef>
                <a:spcPct val="20000"/>
              </a:spcBef>
              <a:buFontTx/>
              <a:buBlip>
                <a:blip r:embed="rId3"/>
              </a:buBlip>
              <a:defRPr/>
            </a:pPr>
            <a:r>
              <a:rPr lang="ru-RU" sz="2800" dirty="0">
                <a:solidFill>
                  <a:srgbClr val="FFFFFF"/>
                </a:solidFill>
                <a:cs typeface="Arial" pitchFamily="34" charset="0"/>
              </a:rPr>
              <a:t> ввести понятия «структура данных», «граф», «сеть», «дерево» «таблица»; </a:t>
            </a:r>
          </a:p>
          <a:p>
            <a:pPr algn="just" defTabSz="912813" eaLnBrk="0" hangingPunct="0">
              <a:lnSpc>
                <a:spcPct val="90000"/>
              </a:lnSpc>
              <a:spcBef>
                <a:spcPct val="20000"/>
              </a:spcBef>
              <a:buFontTx/>
              <a:buBlip>
                <a:blip r:embed="rId3"/>
              </a:buBlip>
              <a:defRPr/>
            </a:pPr>
            <a:r>
              <a:rPr lang="ru-RU" sz="2800" dirty="0">
                <a:solidFill>
                  <a:srgbClr val="FFFFFF"/>
                </a:solidFill>
                <a:cs typeface="Arial" pitchFamily="34" charset="0"/>
              </a:rPr>
              <a:t> сформировать навыки построения графов, деревьев, по вербальному описанию системы;</a:t>
            </a:r>
          </a:p>
          <a:p>
            <a:pPr algn="just" defTabSz="912813" eaLnBrk="0" hangingPunct="0">
              <a:lnSpc>
                <a:spcPct val="90000"/>
              </a:lnSpc>
              <a:spcBef>
                <a:spcPct val="20000"/>
              </a:spcBef>
              <a:buFontTx/>
              <a:buBlip>
                <a:blip r:embed="rId3"/>
              </a:buBlip>
              <a:defRPr/>
            </a:pPr>
            <a:r>
              <a:rPr lang="ru-RU" sz="2800" dirty="0">
                <a:solidFill>
                  <a:srgbClr val="FFFFFF"/>
                </a:solidFill>
                <a:cs typeface="Arial" pitchFamily="34" charset="0"/>
              </a:rPr>
              <a:t> строить различные по типу таблицы.</a:t>
            </a:r>
          </a:p>
          <a:p>
            <a:pPr defTabSz="912813" eaLnBrk="0" hangingPunct="0">
              <a:lnSpc>
                <a:spcPct val="90000"/>
              </a:lnSpc>
              <a:spcBef>
                <a:spcPct val="20000"/>
              </a:spcBef>
              <a:buFontTx/>
              <a:buBlip>
                <a:blip r:embed="rId3"/>
              </a:buBlip>
              <a:defRPr/>
            </a:pPr>
            <a:endParaRPr lang="ru-RU" sz="2400" dirty="0">
              <a:solidFill>
                <a:srgbClr val="FFFFFF"/>
              </a:solidFill>
              <a:cs typeface="Arial" pitchFamily="34" charset="0"/>
            </a:endParaRPr>
          </a:p>
          <a:p>
            <a:pPr indent="457200" algn="just" defTabSz="912813">
              <a:lnSpc>
                <a:spcPct val="80000"/>
              </a:lnSpc>
              <a:spcBef>
                <a:spcPct val="20000"/>
              </a:spcBef>
              <a:buClr>
                <a:schemeClr val="hlink"/>
              </a:buClr>
              <a:buFont typeface="Wingdings" pitchFamily="2" charset="2"/>
              <a:buNone/>
              <a:defRPr/>
            </a:pPr>
            <a:r>
              <a:rPr lang="ru-RU" sz="2400" dirty="0"/>
              <a:t>Реализация целей этапа осуществляется через показ мультимедийной презентации, сопровождающейся комментариями учителя.</a:t>
            </a:r>
            <a:endParaRPr lang="ru-RU" sz="2400" dirty="0">
              <a:solidFill>
                <a:srgbClr val="FFFFFF"/>
              </a:solidFill>
              <a:cs typeface="Arial" pitchFamily="34"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p:cNvSpPr/>
          <p:nvPr/>
        </p:nvSpPr>
        <p:spPr>
          <a:xfrm>
            <a:off x="1259632" y="332656"/>
            <a:ext cx="6768752" cy="1440160"/>
          </a:xfrm>
          <a:prstGeom prst="ellipse">
            <a:avLst/>
          </a:prstGeom>
          <a:ln/>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r>
              <a:rPr lang="ru-RU"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СТРУКТУРЫ ДАННЫХ</a:t>
            </a:r>
          </a:p>
        </p:txBody>
      </p:sp>
      <p:cxnSp>
        <p:nvCxnSpPr>
          <p:cNvPr id="6" name="Прямая со стрелкой 5"/>
          <p:cNvCxnSpPr/>
          <p:nvPr/>
        </p:nvCxnSpPr>
        <p:spPr>
          <a:xfrm flipH="1">
            <a:off x="1476375" y="1773238"/>
            <a:ext cx="1439863" cy="1368425"/>
          </a:xfrm>
          <a:prstGeom prst="straightConnector1">
            <a:avLst/>
          </a:prstGeom>
          <a:ln w="28575">
            <a:solidFill>
              <a:schemeClr val="bg2">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p:nvPr/>
        </p:nvCxnSpPr>
        <p:spPr>
          <a:xfrm flipH="1">
            <a:off x="4297363" y="1712913"/>
            <a:ext cx="71437" cy="1871662"/>
          </a:xfrm>
          <a:prstGeom prst="straightConnector1">
            <a:avLst/>
          </a:prstGeom>
          <a:ln w="28575">
            <a:solidFill>
              <a:schemeClr val="bg2">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 name="Прямая со стрелкой 9"/>
          <p:cNvCxnSpPr/>
          <p:nvPr/>
        </p:nvCxnSpPr>
        <p:spPr>
          <a:xfrm>
            <a:off x="6300788" y="1712913"/>
            <a:ext cx="1150937" cy="1295400"/>
          </a:xfrm>
          <a:prstGeom prst="straightConnector1">
            <a:avLst/>
          </a:prstGeom>
          <a:ln w="28575">
            <a:solidFill>
              <a:schemeClr val="bg2">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1" name="Овал 10"/>
          <p:cNvSpPr/>
          <p:nvPr/>
        </p:nvSpPr>
        <p:spPr>
          <a:xfrm>
            <a:off x="107504" y="3141663"/>
            <a:ext cx="2304256" cy="1224136"/>
          </a:xfrm>
          <a:prstGeom prst="ellipse">
            <a:avLst/>
          </a:prstGeom>
        </p:spPr>
        <p:style>
          <a:lnRef idx="0">
            <a:schemeClr val="accent2"/>
          </a:lnRef>
          <a:fillRef idx="1003">
            <a:schemeClr val="dk2"/>
          </a:fillRef>
          <a:effectRef idx="3">
            <a:schemeClr val="accent2"/>
          </a:effectRef>
          <a:fontRef idx="minor">
            <a:schemeClr val="lt1"/>
          </a:fontRef>
        </p:style>
        <p:txBody>
          <a:bodyPr anchor="ctr"/>
          <a:lstStyle/>
          <a:p>
            <a:pPr algn="ctr" fontAlgn="auto">
              <a:spcBef>
                <a:spcPts val="0"/>
              </a:spcBef>
              <a:spcAft>
                <a:spcPts val="0"/>
              </a:spcAft>
              <a:defRPr/>
            </a:pPr>
            <a:r>
              <a:rPr lang="ru-RU" sz="2800" b="1" dirty="0">
                <a:effectLst>
                  <a:outerShdw blurRad="38100" dist="38100" dir="2700000" algn="tl">
                    <a:srgbClr val="000000">
                      <a:alpha val="43137"/>
                    </a:srgbClr>
                  </a:outerShdw>
                </a:effectLst>
              </a:rPr>
              <a:t>ГРАФЫ</a:t>
            </a:r>
          </a:p>
        </p:txBody>
      </p:sp>
      <p:sp>
        <p:nvSpPr>
          <p:cNvPr id="12" name="Овал 11"/>
          <p:cNvSpPr/>
          <p:nvPr/>
        </p:nvSpPr>
        <p:spPr>
          <a:xfrm>
            <a:off x="2555776" y="3566832"/>
            <a:ext cx="3744416" cy="1207207"/>
          </a:xfrm>
          <a:prstGeom prst="ellipse">
            <a:avLst/>
          </a:prstGeom>
        </p:spPr>
        <p:style>
          <a:lnRef idx="0">
            <a:schemeClr val="accent1"/>
          </a:lnRef>
          <a:fillRef idx="1003">
            <a:schemeClr val="dk2"/>
          </a:fillRef>
          <a:effectRef idx="3">
            <a:schemeClr val="accent1"/>
          </a:effectRef>
          <a:fontRef idx="minor">
            <a:schemeClr val="lt1"/>
          </a:fontRef>
        </p:style>
        <p:txBody>
          <a:bodyPr anchor="ctr"/>
          <a:lstStyle/>
          <a:p>
            <a:pPr algn="ctr" fontAlgn="auto">
              <a:spcBef>
                <a:spcPts val="0"/>
              </a:spcBef>
              <a:spcAft>
                <a:spcPts val="0"/>
              </a:spcAft>
              <a:defRPr/>
            </a:pPr>
            <a:r>
              <a:rPr lang="ru-RU" sz="2200" b="1" dirty="0">
                <a:effectLst>
                  <a:outerShdw blurRad="38100" dist="38100" dir="2700000" algn="tl">
                    <a:srgbClr val="000000">
                      <a:alpha val="43137"/>
                    </a:srgbClr>
                  </a:outerShdw>
                </a:effectLst>
              </a:rPr>
              <a:t>ИЕРАРХИЧЕСКИЕ СТРУКТУРЫ</a:t>
            </a:r>
          </a:p>
        </p:txBody>
      </p:sp>
      <p:sp>
        <p:nvSpPr>
          <p:cNvPr id="13" name="Овал 12"/>
          <p:cNvSpPr/>
          <p:nvPr/>
        </p:nvSpPr>
        <p:spPr>
          <a:xfrm>
            <a:off x="6084168" y="3024944"/>
            <a:ext cx="2952328" cy="1224136"/>
          </a:xfrm>
          <a:prstGeom prst="ellipse">
            <a:avLst/>
          </a:prstGeom>
        </p:spPr>
        <p:style>
          <a:lnRef idx="0">
            <a:schemeClr val="accent2"/>
          </a:lnRef>
          <a:fillRef idx="1003">
            <a:schemeClr val="dk2"/>
          </a:fillRef>
          <a:effectRef idx="3">
            <a:schemeClr val="accent2"/>
          </a:effectRef>
          <a:fontRef idx="minor">
            <a:schemeClr val="lt1"/>
          </a:fontRef>
        </p:style>
        <p:txBody>
          <a:bodyPr anchor="ctr"/>
          <a:lstStyle/>
          <a:p>
            <a:pPr algn="ctr" fontAlgn="auto">
              <a:spcBef>
                <a:spcPts val="0"/>
              </a:spcBef>
              <a:spcAft>
                <a:spcPts val="0"/>
              </a:spcAft>
              <a:defRPr/>
            </a:pPr>
            <a:r>
              <a:rPr lang="ru-RU" sz="2800" b="1" dirty="0">
                <a:effectLst>
                  <a:outerShdw blurRad="38100" dist="38100" dir="2700000" algn="tl">
                    <a:srgbClr val="000000">
                      <a:alpha val="43137"/>
                    </a:srgbClr>
                  </a:outerShdw>
                </a:effectLst>
              </a:rPr>
              <a:t>ТАБЛИЦЫ</a:t>
            </a:r>
          </a:p>
        </p:txBody>
      </p:sp>
      <p:pic>
        <p:nvPicPr>
          <p:cNvPr id="33807"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sp>
        <p:nvSpPr>
          <p:cNvPr id="33808" name="Прямоугольник 6"/>
          <p:cNvSpPr>
            <a:spLocks noChangeArrowheads="1"/>
          </p:cNvSpPr>
          <p:nvPr/>
        </p:nvSpPr>
        <p:spPr bwMode="auto">
          <a:xfrm>
            <a:off x="971550" y="5084763"/>
            <a:ext cx="7200900" cy="1631950"/>
          </a:xfrm>
          <a:prstGeom prst="rect">
            <a:avLst/>
          </a:prstGeom>
          <a:noFill/>
          <a:ln w="9525">
            <a:solidFill>
              <a:srgbClr val="FFFF00"/>
            </a:solidFill>
            <a:miter lim="800000"/>
            <a:headEnd/>
            <a:tailEnd/>
          </a:ln>
        </p:spPr>
        <p:txBody>
          <a:bodyPr>
            <a:spAutoFit/>
          </a:bodyPr>
          <a:lstStyle/>
          <a:p>
            <a:pPr algn="just"/>
            <a:r>
              <a:rPr lang="ru-RU" altLang="ru-RU" sz="2000"/>
              <a:t>Данные, на которых базируется информационная модель, представляют собой систему со всеми характерными признаками – элементным составом, структурой, назначением. Такие структурированные системы данных называют </a:t>
            </a:r>
            <a:r>
              <a:rPr lang="ru-RU" altLang="ru-RU" sz="2000" b="1">
                <a:solidFill>
                  <a:srgbClr val="FFFF00"/>
                </a:solidFill>
              </a:rPr>
              <a:t>структурами данных. </a:t>
            </a:r>
            <a:endParaRPr lang="ru-RU" altLang="ru-RU" sz="2000">
              <a:solidFill>
                <a:srgbClr val="FFFF00"/>
              </a:solidFill>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1691680" y="188640"/>
            <a:ext cx="6364287" cy="664797"/>
          </a:xfrm>
          <a:solidFill>
            <a:schemeClr val="bg2">
              <a:lumMod val="60000"/>
              <a:lumOff val="40000"/>
            </a:schemeClr>
          </a:solidFill>
          <a:ln w="12700">
            <a:solidFill>
              <a:schemeClr val="bg2">
                <a:lumMod val="50000"/>
                <a:lumOff val="50000"/>
              </a:schemeClr>
            </a:solidFill>
          </a:ln>
        </p:spPr>
        <p:txBody>
          <a:bodyPr/>
          <a:lstStyle/>
          <a:p>
            <a:pPr algn="ctr" defTabSz="914363" eaLnBrk="1" fontAlgn="auto" hangingPunct="1">
              <a:spcAft>
                <a:spcPts val="0"/>
              </a:spcAft>
              <a:defRPr/>
            </a:pPr>
            <a:r>
              <a:rPr lang="ru-RU" b="1">
                <a:latin typeface="Times New Roman" pitchFamily="18" charset="0"/>
                <a:cs typeface="Times New Roman" pitchFamily="18" charset="0"/>
              </a:rPr>
              <a:t>Урок информатики</a:t>
            </a:r>
            <a:endParaRPr lang="ru-RU">
              <a:solidFill>
                <a:schemeClr val="tx1"/>
              </a:solidFill>
              <a:effectLst>
                <a:outerShdw blurRad="38100" dist="38100" dir="2700000" algn="tl">
                  <a:srgbClr val="000000"/>
                </a:outerShdw>
              </a:effectLst>
            </a:endParaRPr>
          </a:p>
        </p:txBody>
      </p:sp>
      <p:sp>
        <p:nvSpPr>
          <p:cNvPr id="2" name="Объект 1"/>
          <p:cNvSpPr>
            <a:spLocks noGrp="1"/>
          </p:cNvSpPr>
          <p:nvPr>
            <p:ph idx="1"/>
          </p:nvPr>
        </p:nvSpPr>
        <p:spPr>
          <a:xfrm>
            <a:off x="1116013" y="2492375"/>
            <a:ext cx="7272337" cy="4105275"/>
          </a:xfrm>
        </p:spPr>
        <p:txBody>
          <a:bodyPr rtlCol="0">
            <a:normAutofit/>
          </a:bodyPr>
          <a:lstStyle/>
          <a:p>
            <a:pPr algn="ctr" defTabSz="914363" eaLnBrk="1" fontAlgn="auto" hangingPunct="1">
              <a:lnSpc>
                <a:spcPct val="80000"/>
              </a:lnSpc>
              <a:spcAft>
                <a:spcPts val="0"/>
              </a:spcAft>
              <a:buFontTx/>
              <a:buNone/>
              <a:defRPr/>
            </a:pPr>
            <a:r>
              <a:rPr lang="ru-RU" sz="4400" b="1" dirty="0" smtClean="0">
                <a:effectLst>
                  <a:outerShdw blurRad="38100" dist="38100" dir="2700000" algn="tl">
                    <a:srgbClr val="000000"/>
                  </a:outerShdw>
                </a:effectLst>
                <a:latin typeface="Lucida Sans Unicode" pitchFamily="34" charset="0"/>
              </a:rPr>
              <a:t>Структуры данных: деревья, сети, графы, таблицы</a:t>
            </a:r>
          </a:p>
          <a:p>
            <a:pPr algn="ctr" defTabSz="914363" eaLnBrk="1" fontAlgn="auto" hangingPunct="1">
              <a:lnSpc>
                <a:spcPct val="80000"/>
              </a:lnSpc>
              <a:spcAft>
                <a:spcPts val="0"/>
              </a:spcAft>
              <a:buFontTx/>
              <a:buNone/>
              <a:defRPr/>
            </a:pPr>
            <a:endParaRPr lang="ru-RU" sz="4100" b="1" i="1" dirty="0" smtClean="0">
              <a:solidFill>
                <a:srgbClr val="DDEAF3"/>
              </a:solidFill>
              <a:effectLst>
                <a:outerShdw blurRad="38100" dist="38100" dir="2700000" algn="tl">
                  <a:srgbClr val="000000"/>
                </a:outerShdw>
              </a:effectLst>
              <a:latin typeface="Lucida Sans Unicode" pitchFamily="34" charset="0"/>
            </a:endParaRPr>
          </a:p>
          <a:p>
            <a:pPr algn="r" defTabSz="914363" eaLnBrk="1" fontAlgn="auto" hangingPunct="1">
              <a:lnSpc>
                <a:spcPct val="80000"/>
              </a:lnSpc>
              <a:spcAft>
                <a:spcPts val="0"/>
              </a:spcAft>
              <a:buFontTx/>
              <a:buNone/>
              <a:defRPr/>
            </a:pPr>
            <a:endParaRPr lang="ru-RU" sz="1900" b="1" i="1" dirty="0" smtClean="0">
              <a:solidFill>
                <a:srgbClr val="DDEAF3"/>
              </a:solidFill>
              <a:effectLst>
                <a:outerShdw blurRad="38100" dist="38100" dir="2700000" algn="tl">
                  <a:srgbClr val="000000"/>
                </a:outerShdw>
              </a:effectLst>
              <a:latin typeface="Lucida Sans Unicode" pitchFamily="34" charset="0"/>
            </a:endParaRPr>
          </a:p>
          <a:p>
            <a:pPr algn="r" defTabSz="914363" eaLnBrk="1" fontAlgn="auto" hangingPunct="1">
              <a:lnSpc>
                <a:spcPct val="80000"/>
              </a:lnSpc>
              <a:spcAft>
                <a:spcPts val="0"/>
              </a:spcAft>
              <a:buFontTx/>
              <a:buNone/>
              <a:defRPr/>
            </a:pPr>
            <a:endParaRPr lang="ru-RU" sz="1900" b="1" i="1" dirty="0" smtClean="0">
              <a:solidFill>
                <a:srgbClr val="DDEAF3"/>
              </a:solidFill>
              <a:effectLst>
                <a:outerShdw blurRad="38100" dist="38100" dir="2700000" algn="tl">
                  <a:srgbClr val="000000"/>
                </a:outerShdw>
              </a:effectLst>
              <a:latin typeface="Lucida Sans Unicode" pitchFamily="34" charset="0"/>
            </a:endParaRPr>
          </a:p>
          <a:p>
            <a:pPr algn="r" defTabSz="914363" eaLnBrk="1" fontAlgn="auto" hangingPunct="1">
              <a:lnSpc>
                <a:spcPct val="80000"/>
              </a:lnSpc>
              <a:spcAft>
                <a:spcPts val="0"/>
              </a:spcAft>
              <a:buFontTx/>
              <a:buNone/>
              <a:defRPr/>
            </a:pPr>
            <a:endParaRPr lang="ru-RU" sz="1900" b="1" i="1" dirty="0" smtClean="0">
              <a:solidFill>
                <a:srgbClr val="DDEAF3"/>
              </a:solidFill>
              <a:effectLst>
                <a:outerShdw blurRad="38100" dist="38100" dir="2700000" algn="tl">
                  <a:srgbClr val="000000"/>
                </a:outerShdw>
              </a:effectLst>
              <a:latin typeface="Lucida Sans Unicode" pitchFamily="34" charset="0"/>
            </a:endParaRPr>
          </a:p>
          <a:p>
            <a:pPr algn="r" defTabSz="914363" eaLnBrk="1" fontAlgn="auto" hangingPunct="1">
              <a:lnSpc>
                <a:spcPct val="80000"/>
              </a:lnSpc>
              <a:spcAft>
                <a:spcPts val="0"/>
              </a:spcAft>
              <a:buFontTx/>
              <a:buNone/>
              <a:defRPr/>
            </a:pPr>
            <a:endParaRPr lang="ru-RU" sz="1900" b="1" i="1" dirty="0" smtClean="0">
              <a:solidFill>
                <a:srgbClr val="DDEAF3"/>
              </a:solidFill>
              <a:effectLst>
                <a:outerShdw blurRad="38100" dist="38100" dir="2700000" algn="tl">
                  <a:srgbClr val="000000"/>
                </a:outerShdw>
              </a:effectLst>
              <a:latin typeface="Lucida Sans Unicode" pitchFamily="34" charset="0"/>
            </a:endParaRPr>
          </a:p>
          <a:p>
            <a:pPr algn="ctr" defTabSz="914363" eaLnBrk="1" fontAlgn="auto" hangingPunct="1">
              <a:lnSpc>
                <a:spcPct val="80000"/>
              </a:lnSpc>
              <a:spcAft>
                <a:spcPts val="0"/>
              </a:spcAft>
              <a:buFontTx/>
              <a:buNone/>
              <a:defRPr/>
            </a:pPr>
            <a:r>
              <a:rPr lang="ru-RU" sz="1900" b="1" i="1" dirty="0" smtClean="0">
                <a:solidFill>
                  <a:srgbClr val="DDEAF3"/>
                </a:solidFill>
                <a:effectLst>
                  <a:outerShdw blurRad="38100" dist="38100" dir="2700000" algn="tl">
                    <a:srgbClr val="000000"/>
                  </a:outerShdw>
                </a:effectLst>
                <a:latin typeface="Lucida Sans Unicode" pitchFamily="34" charset="0"/>
              </a:rPr>
              <a:t>10 класс</a:t>
            </a:r>
            <a:endParaRPr lang="ru-RU" sz="1900" dirty="0" smtClean="0">
              <a:solidFill>
                <a:srgbClr val="DDEAF3"/>
              </a:solidFill>
              <a:latin typeface="Arial Black" pitchFamily="34" charset="0"/>
            </a:endParaRPr>
          </a:p>
          <a:p>
            <a:pPr defTabSz="914363" eaLnBrk="1" fontAlgn="auto" hangingPunct="1">
              <a:lnSpc>
                <a:spcPct val="80000"/>
              </a:lnSpc>
              <a:spcAft>
                <a:spcPts val="0"/>
              </a:spcAft>
              <a:defRPr/>
            </a:pPr>
            <a:endParaRPr lang="ru-RU" sz="3000" dirty="0" smtClean="0"/>
          </a:p>
        </p:txBody>
      </p:sp>
      <p:pic>
        <p:nvPicPr>
          <p:cNvPr id="16388" name="Picture 5" descr="J0234160"/>
          <p:cNvPicPr>
            <a:picLocks noChangeAspect="1" noChangeArrowheads="1"/>
          </p:cNvPicPr>
          <p:nvPr/>
        </p:nvPicPr>
        <p:blipFill>
          <a:blip r:embed="rId3" cstate="email"/>
          <a:srcRect/>
          <a:stretch>
            <a:fillRect/>
          </a:stretch>
        </p:blipFill>
        <p:spPr bwMode="auto">
          <a:xfrm>
            <a:off x="7999413" y="5602288"/>
            <a:ext cx="1114425" cy="12557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nvPr>
        </p:nvGraphicFramePr>
        <p:xfrm>
          <a:off x="787016" y="2636912"/>
          <a:ext cx="7838256" cy="37444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Прямоугольник 1"/>
          <p:cNvSpPr/>
          <p:nvPr/>
        </p:nvSpPr>
        <p:spPr>
          <a:xfrm>
            <a:off x="981075" y="1341438"/>
            <a:ext cx="7210425" cy="1384300"/>
          </a:xfrm>
          <a:prstGeom prst="rect">
            <a:avLst/>
          </a:prstGeom>
        </p:spPr>
        <p:txBody>
          <a:bodyPr>
            <a:spAutoFit/>
          </a:bodyPr>
          <a:lstStyle/>
          <a:p>
            <a:pPr marL="142875" indent="-53975" algn="just">
              <a:spcBef>
                <a:spcPct val="20000"/>
              </a:spcBef>
              <a:buClr>
                <a:srgbClr val="FFCC00"/>
              </a:buClr>
              <a:buSzPct val="110000"/>
              <a:defRPr/>
            </a:pPr>
            <a:r>
              <a:rPr lang="ru-RU" sz="2800" b="1" kern="0" dirty="0">
                <a:solidFill>
                  <a:srgbClr val="FFFF00"/>
                </a:solidFill>
                <a:latin typeface="Arial" charset="0"/>
              </a:rPr>
              <a:t>ГРАФ </a:t>
            </a:r>
            <a:r>
              <a:rPr lang="ru-RU" sz="2800" b="1" kern="0" dirty="0">
                <a:solidFill>
                  <a:srgbClr val="FFFFFF"/>
                </a:solidFill>
                <a:latin typeface="Arial" charset="0"/>
              </a:rPr>
              <a:t>– </a:t>
            </a:r>
            <a:r>
              <a:rPr lang="ru-RU" sz="2800" kern="0" dirty="0">
                <a:solidFill>
                  <a:srgbClr val="FFFFFF"/>
                </a:solidFill>
                <a:latin typeface="Arial" charset="0"/>
              </a:rPr>
              <a:t>это средство для наглядного представления состава и структуры системы.</a:t>
            </a:r>
          </a:p>
        </p:txBody>
      </p:sp>
      <p:pic>
        <p:nvPicPr>
          <p:cNvPr id="34820" name="Picture 5" descr="J0234160"/>
          <p:cNvPicPr>
            <a:picLocks noChangeAspect="1" noChangeArrowheads="1"/>
          </p:cNvPicPr>
          <p:nvPr/>
        </p:nvPicPr>
        <p:blipFill>
          <a:blip r:embed="rId7" cstate="email"/>
          <a:srcRect/>
          <a:stretch>
            <a:fillRect/>
          </a:stretch>
        </p:blipFill>
        <p:spPr bwMode="auto">
          <a:xfrm>
            <a:off x="7999413" y="5602288"/>
            <a:ext cx="1114425" cy="1255712"/>
          </a:xfrm>
          <a:prstGeom prst="rect">
            <a:avLst/>
          </a:prstGeom>
          <a:noFill/>
          <a:ln w="9525">
            <a:noFill/>
            <a:miter lim="800000"/>
            <a:headEnd/>
            <a:tailEnd/>
          </a:ln>
        </p:spPr>
      </p:pic>
      <p:sp>
        <p:nvSpPr>
          <p:cNvPr id="8" name="Прямоугольник 7"/>
          <p:cNvSpPr/>
          <p:nvPr/>
        </p:nvSpPr>
        <p:spPr>
          <a:xfrm>
            <a:off x="981075" y="175886"/>
            <a:ext cx="6471295" cy="584775"/>
          </a:xfrm>
          <a:prstGeom prst="rect">
            <a:avLst/>
          </a:prstGeom>
        </p:spPr>
        <p:txBody>
          <a:bodyPr>
            <a:spAutoFit/>
          </a:bodyPr>
          <a:lstStyle/>
          <a:p>
            <a:pPr algn="ctr">
              <a:defRPr/>
            </a:pPr>
            <a:r>
              <a:rPr lang="ru-RU" sz="3200" b="1"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pitchFamily="34" charset="0"/>
              </a:rPr>
              <a:t>ГРАФ</a:t>
            </a:r>
            <a:endParaRPr lang="ru-RU" sz="3200" dirty="0">
              <a:latin typeface="Arial"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Grp="1" noChangeAspect="1" noChangeArrowheads="1"/>
          </p:cNvPicPr>
          <p:nvPr>
            <p:ph idx="1"/>
          </p:nvPr>
        </p:nvPicPr>
        <p:blipFill>
          <a:blip r:embed="rId2" cstate="email"/>
          <a:srcRect/>
          <a:stretch>
            <a:fillRect/>
          </a:stretch>
        </p:blipFill>
        <p:spPr>
          <a:xfrm>
            <a:off x="1335088" y="1760538"/>
            <a:ext cx="6264275" cy="3078162"/>
          </a:xfrm>
        </p:spPr>
      </p:pic>
      <p:sp>
        <p:nvSpPr>
          <p:cNvPr id="35843" name="Прямоугольник 3"/>
          <p:cNvSpPr>
            <a:spLocks noChangeArrowheads="1"/>
          </p:cNvSpPr>
          <p:nvPr/>
        </p:nvSpPr>
        <p:spPr bwMode="auto">
          <a:xfrm>
            <a:off x="2286000" y="2967038"/>
            <a:ext cx="4572000" cy="369887"/>
          </a:xfrm>
          <a:prstGeom prst="rect">
            <a:avLst/>
          </a:prstGeom>
          <a:noFill/>
          <a:ln w="9525">
            <a:noFill/>
            <a:miter lim="800000"/>
            <a:headEnd/>
            <a:tailEnd/>
          </a:ln>
        </p:spPr>
        <p:txBody>
          <a:bodyPr>
            <a:spAutoFit/>
          </a:bodyPr>
          <a:lstStyle/>
          <a:p>
            <a:endParaRPr lang="ru-RU" altLang="ru-RU"/>
          </a:p>
        </p:txBody>
      </p:sp>
      <p:sp>
        <p:nvSpPr>
          <p:cNvPr id="35844" name="Прямоугольник 4"/>
          <p:cNvSpPr>
            <a:spLocks noChangeArrowheads="1"/>
          </p:cNvSpPr>
          <p:nvPr/>
        </p:nvSpPr>
        <p:spPr bwMode="auto">
          <a:xfrm>
            <a:off x="971550" y="188913"/>
            <a:ext cx="7272338" cy="1384300"/>
          </a:xfrm>
          <a:prstGeom prst="rect">
            <a:avLst/>
          </a:prstGeom>
          <a:noFill/>
          <a:ln w="9525">
            <a:noFill/>
            <a:miter lim="800000"/>
            <a:headEnd/>
            <a:tailEnd/>
          </a:ln>
        </p:spPr>
        <p:txBody>
          <a:bodyPr>
            <a:spAutoFit/>
          </a:bodyPr>
          <a:lstStyle/>
          <a:p>
            <a:r>
              <a:rPr lang="ru-RU" altLang="ru-RU" sz="2800" b="1">
                <a:solidFill>
                  <a:srgbClr val="FFFF00"/>
                </a:solidFill>
                <a:cs typeface="Times New Roman" pitchFamily="18" charset="0"/>
              </a:rPr>
              <a:t>Сеть</a:t>
            </a:r>
            <a:r>
              <a:rPr lang="ru-RU" altLang="ru-RU" sz="2800" b="1">
                <a:solidFill>
                  <a:srgbClr val="FFFFFF"/>
                </a:solidFill>
                <a:cs typeface="Times New Roman" pitchFamily="18" charset="0"/>
              </a:rPr>
              <a:t> </a:t>
            </a:r>
            <a:r>
              <a:rPr lang="ru-RU" altLang="ru-RU" sz="2800">
                <a:solidFill>
                  <a:srgbClr val="FFFFFF"/>
                </a:solidFill>
                <a:cs typeface="Times New Roman" pitchFamily="18" charset="0"/>
              </a:rPr>
              <a:t> – граф, в котором вершины связаны между собой по принципу «многие ко многим».</a:t>
            </a:r>
            <a:endParaRPr lang="ru-RU" altLang="ru-RU" sz="2800">
              <a:solidFill>
                <a:srgbClr val="FFFFFF"/>
              </a:solidFill>
            </a:endParaRPr>
          </a:p>
        </p:txBody>
      </p:sp>
      <p:sp>
        <p:nvSpPr>
          <p:cNvPr id="8" name="Овальная выноска 7"/>
          <p:cNvSpPr/>
          <p:nvPr/>
        </p:nvSpPr>
        <p:spPr bwMode="auto">
          <a:xfrm>
            <a:off x="883221" y="2660451"/>
            <a:ext cx="1512168" cy="576064"/>
          </a:xfrm>
          <a:prstGeom prst="wedgeEllipseCallout">
            <a:avLst>
              <a:gd name="adj1" fmla="val 100361"/>
              <a:gd name="adj2" fmla="val -16068"/>
            </a:avLst>
          </a:prstGeom>
          <a:ln w="9525" cap="flat" cmpd="sng" algn="ctr">
            <a:solidFill>
              <a:schemeClr val="tx1"/>
            </a:solidFill>
            <a:prstDash val="solid"/>
            <a:miter lim="800000"/>
            <a:headEnd type="none" w="med" len="med"/>
            <a:tailEnd type="none" w="med" len="med"/>
          </a:ln>
          <a:effectLst/>
        </p:spPr>
        <p:style>
          <a:lnRef idx="0">
            <a:scrgbClr r="0" g="0" b="0"/>
          </a:lnRef>
          <a:fillRef idx="1002">
            <a:schemeClr val="dk2"/>
          </a:fillRef>
          <a:effectRef idx="0">
            <a:scrgbClr r="0" g="0" b="0"/>
          </a:effectRef>
          <a:fontRef idx="major"/>
        </p:style>
        <p:txBody>
          <a:bodyPr wrap="none"/>
          <a:lstStyle/>
          <a:p>
            <a:pPr>
              <a:defRPr/>
            </a:pPr>
            <a:r>
              <a:rPr lang="ru-RU" sz="1400" b="1" dirty="0">
                <a:solidFill>
                  <a:schemeClr val="bg1">
                    <a:lumMod val="50000"/>
                  </a:schemeClr>
                </a:solidFill>
              </a:rPr>
              <a:t>Ребро графа</a:t>
            </a:r>
          </a:p>
        </p:txBody>
      </p:sp>
      <p:sp>
        <p:nvSpPr>
          <p:cNvPr id="35848" name="Прямоугольник 5"/>
          <p:cNvSpPr>
            <a:spLocks noChangeArrowheads="1"/>
          </p:cNvSpPr>
          <p:nvPr/>
        </p:nvSpPr>
        <p:spPr bwMode="auto">
          <a:xfrm>
            <a:off x="6732588" y="2492375"/>
            <a:ext cx="2160587" cy="1616075"/>
          </a:xfrm>
          <a:prstGeom prst="rect">
            <a:avLst/>
          </a:prstGeom>
          <a:noFill/>
          <a:ln w="9525">
            <a:noFill/>
            <a:miter lim="800000"/>
            <a:headEnd/>
            <a:tailEnd/>
          </a:ln>
        </p:spPr>
        <p:txBody>
          <a:bodyPr>
            <a:spAutoFit/>
          </a:bodyPr>
          <a:lstStyle/>
          <a:p>
            <a:pPr>
              <a:spcBef>
                <a:spcPct val="50000"/>
              </a:spcBef>
            </a:pPr>
            <a:r>
              <a:rPr lang="ru-RU" altLang="ru-RU" sz="2000">
                <a:cs typeface="Arial" pitchFamily="34" charset="0"/>
              </a:rPr>
              <a:t>Для сетей характерно наличие замкнутых путей – </a:t>
            </a:r>
            <a:r>
              <a:rPr lang="ru-RU" altLang="ru-RU" sz="2000" b="1">
                <a:solidFill>
                  <a:srgbClr val="FFFF00"/>
                </a:solidFill>
                <a:cs typeface="Arial" pitchFamily="34" charset="0"/>
              </a:rPr>
              <a:t>циклов</a:t>
            </a:r>
            <a:r>
              <a:rPr lang="ru-RU" altLang="ru-RU" b="1">
                <a:latin typeface="Times New Roman" pitchFamily="18" charset="0"/>
              </a:rPr>
              <a:t>.</a:t>
            </a:r>
          </a:p>
        </p:txBody>
      </p:sp>
      <p:sp>
        <p:nvSpPr>
          <p:cNvPr id="9" name="Овальная выноска 8"/>
          <p:cNvSpPr/>
          <p:nvPr/>
        </p:nvSpPr>
        <p:spPr bwMode="auto">
          <a:xfrm>
            <a:off x="239366" y="3694410"/>
            <a:ext cx="1287710" cy="720080"/>
          </a:xfrm>
          <a:prstGeom prst="wedgeEllipseCallout">
            <a:avLst>
              <a:gd name="adj1" fmla="val 69979"/>
              <a:gd name="adj2" fmla="val 35406"/>
            </a:avLst>
          </a:prstGeom>
          <a:ln w="9525" cap="flat" cmpd="sng" algn="ctr">
            <a:solidFill>
              <a:schemeClr val="tx1"/>
            </a:solidFill>
            <a:prstDash val="solid"/>
            <a:miter lim="800000"/>
            <a:headEnd type="none" w="med" len="med"/>
            <a:tailEnd type="none" w="med" len="med"/>
          </a:ln>
          <a:effectLst/>
        </p:spPr>
        <p:style>
          <a:lnRef idx="0">
            <a:scrgbClr r="0" g="0" b="0"/>
          </a:lnRef>
          <a:fillRef idx="1002">
            <a:schemeClr val="dk2"/>
          </a:fillRef>
          <a:effectRef idx="0">
            <a:scrgbClr r="0" g="0" b="0"/>
          </a:effectRef>
          <a:fontRef idx="major"/>
        </p:style>
        <p:txBody>
          <a:bodyPr wrap="none"/>
          <a:lstStyle/>
          <a:p>
            <a:pPr algn="ctr">
              <a:defRPr/>
            </a:pPr>
            <a:r>
              <a:rPr lang="ru-RU" sz="1400" b="1" dirty="0">
                <a:solidFill>
                  <a:schemeClr val="bg1">
                    <a:lumMod val="50000"/>
                  </a:schemeClr>
                </a:solidFill>
              </a:rPr>
              <a:t>Вершина </a:t>
            </a:r>
          </a:p>
          <a:p>
            <a:pPr algn="ctr">
              <a:defRPr/>
            </a:pPr>
            <a:r>
              <a:rPr lang="ru-RU" sz="1400" b="1" dirty="0">
                <a:solidFill>
                  <a:schemeClr val="bg1">
                    <a:lumMod val="50000"/>
                  </a:schemeClr>
                </a:solidFill>
              </a:rPr>
              <a:t>графа</a:t>
            </a:r>
          </a:p>
        </p:txBody>
      </p:sp>
      <p:sp>
        <p:nvSpPr>
          <p:cNvPr id="35852" name="Прямоугольник 6"/>
          <p:cNvSpPr>
            <a:spLocks noChangeArrowheads="1"/>
          </p:cNvSpPr>
          <p:nvPr/>
        </p:nvSpPr>
        <p:spPr bwMode="auto">
          <a:xfrm>
            <a:off x="971550" y="5084763"/>
            <a:ext cx="7129463" cy="1400175"/>
          </a:xfrm>
          <a:prstGeom prst="rect">
            <a:avLst/>
          </a:prstGeom>
          <a:noFill/>
          <a:ln w="9525">
            <a:noFill/>
            <a:miter lim="800000"/>
            <a:headEnd/>
            <a:tailEnd/>
          </a:ln>
        </p:spPr>
        <p:txBody>
          <a:bodyPr>
            <a:spAutoFit/>
          </a:bodyPr>
          <a:lstStyle/>
          <a:p>
            <a:pPr algn="just">
              <a:spcBef>
                <a:spcPts val="600"/>
              </a:spcBef>
            </a:pPr>
            <a:r>
              <a:rPr lang="ru-RU" altLang="ru-RU" sz="2000" b="1">
                <a:solidFill>
                  <a:srgbClr val="FFFF00"/>
                </a:solidFill>
                <a:cs typeface="Times New Roman" pitchFamily="18" charset="0"/>
              </a:rPr>
              <a:t>Вершины графа </a:t>
            </a:r>
            <a:r>
              <a:rPr lang="ru-RU" altLang="ru-RU" sz="2000">
                <a:cs typeface="Times New Roman" pitchFamily="18" charset="0"/>
              </a:rPr>
              <a:t>– это компоненты системы, изображаемые кругами, овалами, прямоугольниками и пр.</a:t>
            </a:r>
          </a:p>
          <a:p>
            <a:pPr algn="just">
              <a:spcBef>
                <a:spcPts val="600"/>
              </a:spcBef>
            </a:pPr>
            <a:r>
              <a:rPr lang="ru-RU" altLang="ru-RU" sz="2000" b="1">
                <a:solidFill>
                  <a:srgbClr val="FFFF00"/>
                </a:solidFill>
                <a:cs typeface="Times New Roman" pitchFamily="18" charset="0"/>
              </a:rPr>
              <a:t>Ребро графа </a:t>
            </a:r>
            <a:r>
              <a:rPr lang="ru-RU" altLang="ru-RU" sz="2000">
                <a:cs typeface="Times New Roman" pitchFamily="18" charset="0"/>
              </a:rPr>
              <a:t>– это ненаправленная линия, связывающая компоненты между собой определенным образом.</a:t>
            </a:r>
            <a:endParaRPr lang="ru-RU" altLang="ru-RU" sz="2000"/>
          </a:p>
        </p:txBody>
      </p:sp>
      <p:pic>
        <p:nvPicPr>
          <p:cNvPr id="35853" name="Picture 5" descr="J0234160"/>
          <p:cNvPicPr>
            <a:picLocks noChangeAspect="1" noChangeArrowheads="1"/>
          </p:cNvPicPr>
          <p:nvPr/>
        </p:nvPicPr>
        <p:blipFill>
          <a:blip r:embed="rId3" cstate="email"/>
          <a:srcRect/>
          <a:stretch>
            <a:fillRect/>
          </a:stretch>
        </p:blipFill>
        <p:spPr bwMode="auto">
          <a:xfrm>
            <a:off x="7999413" y="5602288"/>
            <a:ext cx="1114425" cy="1255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Заголовок 1"/>
          <p:cNvSpPr>
            <a:spLocks noGrp="1"/>
          </p:cNvSpPr>
          <p:nvPr>
            <p:ph type="title"/>
          </p:nvPr>
        </p:nvSpPr>
        <p:spPr>
          <a:xfrm>
            <a:off x="969401" y="116632"/>
            <a:ext cx="7164797" cy="941796"/>
          </a:xfrm>
        </p:spPr>
        <p:txBody>
          <a:bodyPr/>
          <a:lstStyle/>
          <a:p>
            <a:pPr algn="ctr" defTabSz="914363" eaLnBrk="1" fontAlgn="auto" hangingPunct="1">
              <a:spcAft>
                <a:spcPts val="0"/>
              </a:spcAft>
              <a:defRPr/>
            </a:pPr>
            <a:r>
              <a:rPr lang="ru-RU" sz="3600" b="1">
                <a:latin typeface="Arial" pitchFamily="34" charset="0"/>
                <a:cs typeface="Arial" pitchFamily="34" charset="0"/>
              </a:rPr>
              <a:t> </a:t>
            </a:r>
            <a:r>
              <a:rPr lang="ru-RU" sz="3200" b="1">
                <a:latin typeface="Arial" pitchFamily="34" charset="0"/>
                <a:cs typeface="Arial" pitchFamily="34" charset="0"/>
              </a:rPr>
              <a:t>Ориентированный граф или несимметричная связь</a:t>
            </a:r>
            <a:endParaRPr lang="ru-RU" sz="3200" b="1">
              <a:solidFill>
                <a:srgbClr val="FFFF00"/>
              </a:solidFill>
              <a:latin typeface="Arial" charset="0"/>
            </a:endParaRPr>
          </a:p>
        </p:txBody>
      </p:sp>
      <p:sp>
        <p:nvSpPr>
          <p:cNvPr id="5" name="Овал 4"/>
          <p:cNvSpPr/>
          <p:nvPr/>
        </p:nvSpPr>
        <p:spPr bwMode="auto">
          <a:xfrm>
            <a:off x="2791568" y="1947156"/>
            <a:ext cx="772320" cy="725202"/>
          </a:xfrm>
          <a:prstGeom prst="ellipse">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a:lstStyle/>
          <a:p>
            <a:pPr algn="ctr">
              <a:defRPr/>
            </a:pPr>
            <a:r>
              <a:rPr lang="ru-RU" sz="2400" dirty="0">
                <a:solidFill>
                  <a:schemeClr val="tx1"/>
                </a:solidFill>
                <a:latin typeface="Tahoma" pitchFamily="34" charset="0"/>
              </a:rPr>
              <a:t> </a:t>
            </a:r>
            <a:r>
              <a:rPr lang="en-US" sz="2400" dirty="0">
                <a:solidFill>
                  <a:schemeClr val="tx1"/>
                </a:solidFill>
                <a:latin typeface="Tahoma" pitchFamily="34" charset="0"/>
              </a:rPr>
              <a:t>I</a:t>
            </a:r>
            <a:endParaRPr lang="ru-RU" sz="2400" dirty="0">
              <a:solidFill>
                <a:schemeClr val="tx1"/>
              </a:solidFill>
              <a:latin typeface="Tahoma" pitchFamily="34" charset="0"/>
            </a:endParaRPr>
          </a:p>
        </p:txBody>
      </p:sp>
      <p:sp>
        <p:nvSpPr>
          <p:cNvPr id="6" name="Овал 5"/>
          <p:cNvSpPr/>
          <p:nvPr/>
        </p:nvSpPr>
        <p:spPr bwMode="auto">
          <a:xfrm>
            <a:off x="1007604" y="3184951"/>
            <a:ext cx="756084" cy="723875"/>
          </a:xfrm>
          <a:prstGeom prst="ellipse">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a:lstStyle/>
          <a:p>
            <a:pPr algn="ctr">
              <a:defRPr/>
            </a:pPr>
            <a:r>
              <a:rPr lang="en-US" sz="2400" dirty="0">
                <a:solidFill>
                  <a:schemeClr val="tx1"/>
                </a:solidFill>
                <a:latin typeface="Tahoma" pitchFamily="34" charset="0"/>
              </a:rPr>
              <a:t>II</a:t>
            </a:r>
            <a:endParaRPr lang="ru-RU" sz="2400" dirty="0">
              <a:solidFill>
                <a:schemeClr val="tx1"/>
              </a:solidFill>
              <a:latin typeface="Tahoma" pitchFamily="34" charset="0"/>
            </a:endParaRPr>
          </a:p>
        </p:txBody>
      </p:sp>
      <p:sp>
        <p:nvSpPr>
          <p:cNvPr id="7" name="Овал 6"/>
          <p:cNvSpPr/>
          <p:nvPr/>
        </p:nvSpPr>
        <p:spPr bwMode="auto">
          <a:xfrm>
            <a:off x="2791568" y="3974765"/>
            <a:ext cx="772320" cy="703367"/>
          </a:xfrm>
          <a:prstGeom prst="ellipse">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a:lstStyle/>
          <a:p>
            <a:pPr algn="ctr">
              <a:defRPr/>
            </a:pPr>
            <a:r>
              <a:rPr lang="en-US" sz="2400" dirty="0">
                <a:solidFill>
                  <a:schemeClr val="tx1"/>
                </a:solidFill>
                <a:latin typeface="Tahoma" pitchFamily="34" charset="0"/>
              </a:rPr>
              <a:t>IV</a:t>
            </a:r>
            <a:endParaRPr lang="ru-RU" sz="2400" dirty="0">
              <a:solidFill>
                <a:schemeClr val="tx1"/>
              </a:solidFill>
              <a:latin typeface="Tahoma" pitchFamily="34" charset="0"/>
            </a:endParaRPr>
          </a:p>
        </p:txBody>
      </p:sp>
      <p:sp>
        <p:nvSpPr>
          <p:cNvPr id="8" name="Овал 7"/>
          <p:cNvSpPr/>
          <p:nvPr/>
        </p:nvSpPr>
        <p:spPr bwMode="auto">
          <a:xfrm>
            <a:off x="4583658" y="2789536"/>
            <a:ext cx="780430" cy="822058"/>
          </a:xfrm>
          <a:prstGeom prst="ellipse">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a:lstStyle/>
          <a:p>
            <a:pPr algn="ctr">
              <a:defRPr/>
            </a:pPr>
            <a:r>
              <a:rPr lang="en-US" sz="2400" dirty="0">
                <a:solidFill>
                  <a:schemeClr val="tx1"/>
                </a:solidFill>
                <a:latin typeface="Tahoma" pitchFamily="34" charset="0"/>
              </a:rPr>
              <a:t>III</a:t>
            </a:r>
            <a:endParaRPr lang="ru-RU" sz="2400" dirty="0">
              <a:solidFill>
                <a:schemeClr val="tx1"/>
              </a:solidFill>
              <a:latin typeface="Tahoma" pitchFamily="34" charset="0"/>
            </a:endParaRPr>
          </a:p>
        </p:txBody>
      </p:sp>
      <p:sp>
        <p:nvSpPr>
          <p:cNvPr id="25" name="Выгнутая вниз стрелка 24"/>
          <p:cNvSpPr/>
          <p:nvPr/>
        </p:nvSpPr>
        <p:spPr bwMode="auto">
          <a:xfrm>
            <a:off x="2923573" y="4581129"/>
            <a:ext cx="410182" cy="422186"/>
          </a:xfrm>
          <a:prstGeom prst="curvedUp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a:lstStyle/>
          <a:p>
            <a:pPr>
              <a:defRPr/>
            </a:pPr>
            <a:endParaRPr lang="ru-RU" sz="2400">
              <a:solidFill>
                <a:schemeClr val="tx1"/>
              </a:solidFill>
              <a:latin typeface="Tahoma" pitchFamily="34" charset="0"/>
            </a:endParaRPr>
          </a:p>
        </p:txBody>
      </p:sp>
      <p:sp>
        <p:nvSpPr>
          <p:cNvPr id="26" name="Выгнутая вверх стрелка 25"/>
          <p:cNvSpPr/>
          <p:nvPr/>
        </p:nvSpPr>
        <p:spPr bwMode="auto">
          <a:xfrm flipH="1">
            <a:off x="2923573" y="1587116"/>
            <a:ext cx="391933" cy="360040"/>
          </a:xfrm>
          <a:prstGeom prst="curvedDown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a:lstStyle/>
          <a:p>
            <a:pPr>
              <a:defRPr/>
            </a:pPr>
            <a:endParaRPr lang="ru-RU" sz="2400">
              <a:solidFill>
                <a:schemeClr val="tx1"/>
              </a:solidFill>
              <a:latin typeface="Tahoma" pitchFamily="34" charset="0"/>
            </a:endParaRPr>
          </a:p>
        </p:txBody>
      </p:sp>
      <p:sp>
        <p:nvSpPr>
          <p:cNvPr id="27" name="Выгнутая влево стрелка 26"/>
          <p:cNvSpPr/>
          <p:nvPr/>
        </p:nvSpPr>
        <p:spPr bwMode="auto">
          <a:xfrm>
            <a:off x="636420" y="3341293"/>
            <a:ext cx="392141" cy="380266"/>
          </a:xfrm>
          <a:prstGeom prst="curvedRigh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a:lstStyle/>
          <a:p>
            <a:pPr>
              <a:defRPr/>
            </a:pPr>
            <a:endParaRPr lang="ru-RU" sz="2400">
              <a:solidFill>
                <a:schemeClr val="tx1"/>
              </a:solidFill>
              <a:latin typeface="Tahoma" pitchFamily="34" charset="0"/>
            </a:endParaRPr>
          </a:p>
        </p:txBody>
      </p:sp>
      <p:sp>
        <p:nvSpPr>
          <p:cNvPr id="28" name="Выгнутая вправо стрелка 27"/>
          <p:cNvSpPr/>
          <p:nvPr/>
        </p:nvSpPr>
        <p:spPr bwMode="auto">
          <a:xfrm flipV="1">
            <a:off x="5333044" y="2960948"/>
            <a:ext cx="360040" cy="448008"/>
          </a:xfrm>
          <a:prstGeom prst="curvedLeftArrow">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wrap="none"/>
          <a:lstStyle/>
          <a:p>
            <a:pPr>
              <a:defRPr/>
            </a:pPr>
            <a:endParaRPr lang="ru-RU" sz="2400">
              <a:solidFill>
                <a:schemeClr val="tx1"/>
              </a:solidFill>
              <a:latin typeface="Tahoma" pitchFamily="34" charset="0"/>
            </a:endParaRPr>
          </a:p>
        </p:txBody>
      </p:sp>
      <p:cxnSp>
        <p:nvCxnSpPr>
          <p:cNvPr id="36891" name="Прямая со стрелкой 29"/>
          <p:cNvCxnSpPr>
            <a:cxnSpLocks noChangeShapeType="1"/>
          </p:cNvCxnSpPr>
          <p:nvPr/>
        </p:nvCxnSpPr>
        <p:spPr bwMode="auto">
          <a:xfrm>
            <a:off x="3563938" y="2309813"/>
            <a:ext cx="1133475" cy="600075"/>
          </a:xfrm>
          <a:prstGeom prst="straightConnector1">
            <a:avLst/>
          </a:prstGeom>
          <a:noFill/>
          <a:ln w="9525" algn="ctr">
            <a:solidFill>
              <a:schemeClr val="tx1"/>
            </a:solidFill>
            <a:miter lim="800000"/>
            <a:headEnd/>
            <a:tailEnd type="arrow" w="med" len="med"/>
          </a:ln>
          <a:effectLst/>
        </p:spPr>
      </p:cxnSp>
      <p:cxnSp>
        <p:nvCxnSpPr>
          <p:cNvPr id="36892" name="Прямая со стрелкой 31"/>
          <p:cNvCxnSpPr>
            <a:cxnSpLocks noChangeShapeType="1"/>
          </p:cNvCxnSpPr>
          <p:nvPr/>
        </p:nvCxnSpPr>
        <p:spPr bwMode="auto">
          <a:xfrm flipH="1">
            <a:off x="1652588" y="2309813"/>
            <a:ext cx="1138237" cy="981075"/>
          </a:xfrm>
          <a:prstGeom prst="straightConnector1">
            <a:avLst/>
          </a:prstGeom>
          <a:noFill/>
          <a:ln w="9525" algn="ctr">
            <a:solidFill>
              <a:schemeClr val="tx1"/>
            </a:solidFill>
            <a:miter lim="800000"/>
            <a:headEnd/>
            <a:tailEnd type="arrow" w="med" len="med"/>
          </a:ln>
          <a:effectLst/>
        </p:spPr>
      </p:cxnSp>
      <p:cxnSp>
        <p:nvCxnSpPr>
          <p:cNvPr id="36893" name="Прямая со стрелкой 33"/>
          <p:cNvCxnSpPr>
            <a:cxnSpLocks noChangeShapeType="1"/>
          </p:cNvCxnSpPr>
          <p:nvPr/>
        </p:nvCxnSpPr>
        <p:spPr bwMode="auto">
          <a:xfrm>
            <a:off x="1652588" y="3802063"/>
            <a:ext cx="1138237" cy="523875"/>
          </a:xfrm>
          <a:prstGeom prst="straightConnector1">
            <a:avLst/>
          </a:prstGeom>
          <a:noFill/>
          <a:ln w="9525" algn="ctr">
            <a:solidFill>
              <a:schemeClr val="tx1"/>
            </a:solidFill>
            <a:miter lim="800000"/>
            <a:headEnd/>
            <a:tailEnd type="arrow" w="med" len="med"/>
          </a:ln>
          <a:effectLst/>
        </p:spPr>
      </p:cxnSp>
      <p:cxnSp>
        <p:nvCxnSpPr>
          <p:cNvPr id="36894" name="Прямая со стрелкой 35"/>
          <p:cNvCxnSpPr>
            <a:cxnSpLocks noChangeShapeType="1"/>
          </p:cNvCxnSpPr>
          <p:nvPr/>
        </p:nvCxnSpPr>
        <p:spPr bwMode="auto">
          <a:xfrm flipH="1">
            <a:off x="3563938" y="3490913"/>
            <a:ext cx="1133475" cy="835025"/>
          </a:xfrm>
          <a:prstGeom prst="straightConnector1">
            <a:avLst/>
          </a:prstGeom>
          <a:noFill/>
          <a:ln w="9525" algn="ctr">
            <a:solidFill>
              <a:schemeClr val="tx1"/>
            </a:solidFill>
            <a:miter lim="800000"/>
            <a:headEnd/>
            <a:tailEnd type="arrow" w="med" len="med"/>
          </a:ln>
          <a:effectLst/>
        </p:spPr>
      </p:cxnSp>
      <p:cxnSp>
        <p:nvCxnSpPr>
          <p:cNvPr id="36895" name="Прямая со стрелкой 40"/>
          <p:cNvCxnSpPr>
            <a:cxnSpLocks noChangeShapeType="1"/>
          </p:cNvCxnSpPr>
          <p:nvPr/>
        </p:nvCxnSpPr>
        <p:spPr bwMode="auto">
          <a:xfrm>
            <a:off x="3178175" y="2671763"/>
            <a:ext cx="0" cy="1303337"/>
          </a:xfrm>
          <a:prstGeom prst="straightConnector1">
            <a:avLst/>
          </a:prstGeom>
          <a:noFill/>
          <a:ln w="9525" algn="ctr">
            <a:solidFill>
              <a:schemeClr val="tx1"/>
            </a:solidFill>
            <a:miter lim="800000"/>
            <a:headEnd/>
            <a:tailEnd type="arrow" w="med" len="med"/>
          </a:ln>
          <a:effectLst/>
        </p:spPr>
      </p:cxnSp>
      <p:sp>
        <p:nvSpPr>
          <p:cNvPr id="36896" name="Прямоугольник 45"/>
          <p:cNvSpPr>
            <a:spLocks noChangeArrowheads="1"/>
          </p:cNvSpPr>
          <p:nvPr/>
        </p:nvSpPr>
        <p:spPr bwMode="auto">
          <a:xfrm>
            <a:off x="6011863" y="1989138"/>
            <a:ext cx="2881312" cy="3140075"/>
          </a:xfrm>
          <a:prstGeom prst="rect">
            <a:avLst/>
          </a:prstGeom>
          <a:noFill/>
          <a:ln w="9525">
            <a:noFill/>
            <a:miter lim="800000"/>
            <a:headEnd/>
            <a:tailEnd/>
          </a:ln>
        </p:spPr>
        <p:txBody>
          <a:bodyPr>
            <a:spAutoFit/>
          </a:bodyPr>
          <a:lstStyle/>
          <a:p>
            <a:r>
              <a:rPr lang="ru-RU" altLang="ru-RU" b="1">
                <a:solidFill>
                  <a:srgbClr val="FFFF66"/>
                </a:solidFill>
              </a:rPr>
              <a:t>Пример</a:t>
            </a:r>
            <a:r>
              <a:rPr lang="ru-RU" altLang="ru-RU" i="1"/>
              <a:t>:</a:t>
            </a:r>
            <a:endParaRPr lang="ru-RU" altLang="ru-RU"/>
          </a:p>
          <a:p>
            <a:r>
              <a:rPr lang="ru-RU" altLang="ru-RU"/>
              <a:t>Известно, что существуют четыре группы крови человека. При переливании крови от одного человека к другому не все группы совместимы.</a:t>
            </a:r>
          </a:p>
          <a:p>
            <a:r>
              <a:rPr lang="ru-RU" altLang="ru-RU"/>
              <a:t>На схеме показаны возможные варианты переливания крови </a:t>
            </a:r>
          </a:p>
        </p:txBody>
      </p:sp>
      <p:sp>
        <p:nvSpPr>
          <p:cNvPr id="58" name="Овальная выноска 57"/>
          <p:cNvSpPr/>
          <p:nvPr/>
        </p:nvSpPr>
        <p:spPr bwMode="auto">
          <a:xfrm>
            <a:off x="321575" y="4507795"/>
            <a:ext cx="1080120" cy="568853"/>
          </a:xfrm>
          <a:prstGeom prst="wedgeEllipseCallout">
            <a:avLst>
              <a:gd name="adj1" fmla="val 108304"/>
              <a:gd name="adj2" fmla="val -149931"/>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wrap="none"/>
          <a:lstStyle/>
          <a:p>
            <a:pPr>
              <a:defRPr/>
            </a:pPr>
            <a:r>
              <a:rPr lang="ru-RU" b="1" dirty="0">
                <a:solidFill>
                  <a:schemeClr val="accent6">
                    <a:lumMod val="75000"/>
                  </a:schemeClr>
                </a:solidFill>
                <a:latin typeface="Tahoma" pitchFamily="34" charset="0"/>
              </a:rPr>
              <a:t>Дуги</a:t>
            </a:r>
          </a:p>
        </p:txBody>
      </p:sp>
      <p:sp>
        <p:nvSpPr>
          <p:cNvPr id="59" name="Овальная выноска 58"/>
          <p:cNvSpPr/>
          <p:nvPr/>
        </p:nvSpPr>
        <p:spPr bwMode="auto">
          <a:xfrm>
            <a:off x="3938512" y="4734336"/>
            <a:ext cx="1269703" cy="537958"/>
          </a:xfrm>
          <a:prstGeom prst="wedgeEllipseCallout">
            <a:avLst>
              <a:gd name="adj1" fmla="val -106481"/>
              <a:gd name="adj2" fmla="val -12576"/>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wrap="none"/>
          <a:lstStyle/>
          <a:p>
            <a:pPr>
              <a:defRPr/>
            </a:pPr>
            <a:r>
              <a:rPr lang="ru-RU" b="1" dirty="0">
                <a:solidFill>
                  <a:schemeClr val="accent6">
                    <a:lumMod val="75000"/>
                  </a:schemeClr>
                </a:solidFill>
                <a:latin typeface="Tahoma" pitchFamily="34" charset="0"/>
              </a:rPr>
              <a:t>Петля</a:t>
            </a:r>
          </a:p>
        </p:txBody>
      </p:sp>
      <p:sp>
        <p:nvSpPr>
          <p:cNvPr id="8231" name="Прямоугольник 76"/>
          <p:cNvSpPr>
            <a:spLocks noChangeArrowheads="1"/>
          </p:cNvSpPr>
          <p:nvPr/>
        </p:nvSpPr>
        <p:spPr bwMode="auto">
          <a:xfrm>
            <a:off x="900113" y="5589588"/>
            <a:ext cx="6624637" cy="101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defRPr/>
            </a:pPr>
            <a:r>
              <a:rPr lang="ru-RU" sz="2000" b="1" dirty="0">
                <a:solidFill>
                  <a:srgbClr val="FFFF00"/>
                </a:solidFill>
                <a:latin typeface="Arial" charset="0"/>
              </a:rPr>
              <a:t>Петля </a:t>
            </a:r>
            <a:r>
              <a:rPr lang="ru-RU" sz="2000" dirty="0">
                <a:latin typeface="Arial" charset="0"/>
              </a:rPr>
              <a:t>– линия, выходящая и входящая в одну и ту же вершину. Направленные линии называют </a:t>
            </a:r>
            <a:r>
              <a:rPr lang="ru-RU" sz="2000" b="1" dirty="0">
                <a:solidFill>
                  <a:schemeClr val="tx2">
                    <a:lumMod val="75000"/>
                  </a:schemeClr>
                </a:solidFill>
                <a:latin typeface="Arial" charset="0"/>
              </a:rPr>
              <a:t>дугами</a:t>
            </a:r>
            <a:r>
              <a:rPr lang="ru-RU" sz="2000" dirty="0">
                <a:latin typeface="Arial" charset="0"/>
              </a:rPr>
              <a:t> (в отличии от </a:t>
            </a:r>
            <a:r>
              <a:rPr lang="ru-RU" sz="2000" dirty="0">
                <a:solidFill>
                  <a:schemeClr val="tx2">
                    <a:lumMod val="75000"/>
                  </a:schemeClr>
                </a:solidFill>
                <a:latin typeface="Arial" charset="0"/>
              </a:rPr>
              <a:t>ребер</a:t>
            </a:r>
            <a:r>
              <a:rPr lang="ru-RU" sz="2000" dirty="0">
                <a:latin typeface="Arial" charset="0"/>
              </a:rPr>
              <a:t> неориентированных графов). </a:t>
            </a:r>
          </a:p>
        </p:txBody>
      </p:sp>
      <p:pic>
        <p:nvPicPr>
          <p:cNvPr id="36904"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pic>
        <p:nvPicPr>
          <p:cNvPr id="36905" name="Picture 45">
            <a:hlinkClick r:id="rId3" action="ppaction://hlinksldjump"/>
          </p:cNvPr>
          <p:cNvPicPr>
            <a:picLocks noChangeAspect="1" noChangeArrowheads="1"/>
          </p:cNvPicPr>
          <p:nvPr/>
        </p:nvPicPr>
        <p:blipFill>
          <a:blip r:embed="rId4" cstate="email"/>
          <a:srcRect/>
          <a:stretch>
            <a:fillRect/>
          </a:stretch>
        </p:blipFill>
        <p:spPr bwMode="auto">
          <a:xfrm>
            <a:off x="41275" y="6149975"/>
            <a:ext cx="876300" cy="6556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Содержимое 1" descr="Rectangle: Click to edit Master text styles&#10;Second level&#10;Third level&#10;Fourth level&#10;Fifth level"/>
          <p:cNvSpPr>
            <a:spLocks noGrp="1"/>
          </p:cNvSpPr>
          <p:nvPr>
            <p:ph idx="1"/>
          </p:nvPr>
        </p:nvSpPr>
        <p:spPr>
          <a:xfrm>
            <a:off x="885825" y="944563"/>
            <a:ext cx="7286625" cy="5637212"/>
          </a:xfrm>
        </p:spPr>
        <p:txBody>
          <a:bodyPr/>
          <a:lstStyle/>
          <a:p>
            <a:pPr marL="360363" indent="0" eaLnBrk="1" hangingPunct="1">
              <a:buFont typeface="Wingdings 3" pitchFamily="18" charset="2"/>
              <a:buNone/>
            </a:pPr>
            <a:endParaRPr lang="ru-RU" altLang="ru-RU" sz="2700" smtClean="0"/>
          </a:p>
          <a:p>
            <a:pPr marL="360363" indent="0" eaLnBrk="1" hangingPunct="1">
              <a:buFont typeface="Wingdings 3" pitchFamily="18" charset="2"/>
              <a:buNone/>
            </a:pPr>
            <a:endParaRPr lang="ru-RU" altLang="ru-RU" sz="2700" smtClean="0"/>
          </a:p>
          <a:p>
            <a:pPr marL="360363" indent="0" eaLnBrk="1" hangingPunct="1">
              <a:buFont typeface="Wingdings 3" pitchFamily="18" charset="2"/>
              <a:buNone/>
            </a:pPr>
            <a:endParaRPr lang="ru-RU" altLang="ru-RU" sz="2700" smtClean="0"/>
          </a:p>
          <a:p>
            <a:pPr marL="360363" indent="0" eaLnBrk="1" hangingPunct="1">
              <a:buFont typeface="Wingdings 3" pitchFamily="18" charset="2"/>
              <a:buNone/>
            </a:pPr>
            <a:endParaRPr lang="ru-RU" altLang="ru-RU" sz="2700" smtClean="0"/>
          </a:p>
          <a:p>
            <a:pPr marL="360363" indent="0" eaLnBrk="1" hangingPunct="1">
              <a:buFont typeface="Wingdings 3" pitchFamily="18" charset="2"/>
              <a:buNone/>
            </a:pPr>
            <a:endParaRPr lang="ru-RU" altLang="ru-RU" sz="2700" smtClean="0"/>
          </a:p>
          <a:p>
            <a:pPr marL="360363" indent="0" eaLnBrk="1" hangingPunct="1">
              <a:buFont typeface="Wingdings 3" pitchFamily="18" charset="2"/>
              <a:buNone/>
            </a:pPr>
            <a:endParaRPr lang="ru-RU" altLang="ru-RU" sz="2700" smtClean="0"/>
          </a:p>
          <a:p>
            <a:pPr marL="360363" indent="0" eaLnBrk="1" hangingPunct="1">
              <a:buFont typeface="Wingdings 3" pitchFamily="18" charset="2"/>
              <a:buNone/>
            </a:pPr>
            <a:endParaRPr lang="ru-RU" altLang="ru-RU" sz="2700" smtClean="0"/>
          </a:p>
          <a:p>
            <a:pPr marL="360363" indent="0" eaLnBrk="1" hangingPunct="1">
              <a:buFont typeface="Wingdings 3" pitchFamily="18" charset="2"/>
              <a:buNone/>
            </a:pPr>
            <a:endParaRPr lang="ru-RU" altLang="ru-RU" sz="2700" smtClean="0"/>
          </a:p>
          <a:p>
            <a:pPr marL="360363" indent="0" eaLnBrk="1" hangingPunct="1">
              <a:buFont typeface="Wingdings 3" pitchFamily="18" charset="2"/>
              <a:buNone/>
            </a:pPr>
            <a:r>
              <a:rPr lang="ru-RU" altLang="ru-RU" sz="2400" b="1" smtClean="0">
                <a:solidFill>
                  <a:srgbClr val="FFFF00"/>
                </a:solidFill>
                <a:latin typeface="Arial" pitchFamily="34" charset="0"/>
                <a:cs typeface="Arial" pitchFamily="34" charset="0"/>
              </a:rPr>
              <a:t>Пример</a:t>
            </a:r>
            <a:r>
              <a:rPr lang="ru-RU" altLang="ru-RU" sz="2700" smtClean="0">
                <a:latin typeface="Arial" pitchFamily="34" charset="0"/>
                <a:cs typeface="Arial" pitchFamily="34" charset="0"/>
              </a:rPr>
              <a:t>:</a:t>
            </a:r>
          </a:p>
          <a:p>
            <a:pPr marL="360363" indent="0" eaLnBrk="1" hangingPunct="1">
              <a:buClr>
                <a:srgbClr val="FFCC00"/>
              </a:buClr>
              <a:buFontTx/>
              <a:buNone/>
            </a:pPr>
            <a:r>
              <a:rPr lang="ru-RU" altLang="ru-RU" sz="1800" smtClean="0">
                <a:solidFill>
                  <a:srgbClr val="FFFFFF"/>
                </a:solidFill>
                <a:latin typeface="Arial" pitchFamily="34" charset="0"/>
                <a:cs typeface="Arial" pitchFamily="34" charset="0"/>
              </a:rPr>
              <a:t>Район состоит их пяти поселков: Дедкино, Бабкино, Репкино, Кошкино и Мышкино. Автомобильные дороги проложены между: Дедкино и Бабкино, Дедкино и Кошкино, Бабкино и Мышкино, Бабкино и Кошкино, Кошкино и Репкино.</a:t>
            </a:r>
          </a:p>
          <a:p>
            <a:pPr marL="360363" indent="0" eaLnBrk="1" hangingPunct="1">
              <a:buClr>
                <a:srgbClr val="FFCC00"/>
              </a:buClr>
              <a:buFontTx/>
              <a:buNone/>
            </a:pPr>
            <a:r>
              <a:rPr lang="ru-RU" altLang="ru-RU" sz="1800" smtClean="0">
                <a:latin typeface="Arial" pitchFamily="34" charset="0"/>
                <a:cs typeface="Arial" pitchFamily="34" charset="0"/>
              </a:rPr>
              <a:t>Это словесное описание – словесная модель. По ней можно построить следующую схему – граф.</a:t>
            </a:r>
          </a:p>
        </p:txBody>
      </p:sp>
      <p:sp>
        <p:nvSpPr>
          <p:cNvPr id="5" name="Овал 4"/>
          <p:cNvSpPr/>
          <p:nvPr/>
        </p:nvSpPr>
        <p:spPr>
          <a:xfrm>
            <a:off x="2214563" y="1484784"/>
            <a:ext cx="857250" cy="857250"/>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ru-RU" sz="4400" b="1" dirty="0"/>
              <a:t>Д</a:t>
            </a:r>
          </a:p>
        </p:txBody>
      </p:sp>
      <p:sp>
        <p:nvSpPr>
          <p:cNvPr id="6" name="Овал 5"/>
          <p:cNvSpPr/>
          <p:nvPr/>
        </p:nvSpPr>
        <p:spPr>
          <a:xfrm>
            <a:off x="2915816" y="3163565"/>
            <a:ext cx="857250" cy="857250"/>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ru-RU" sz="4400" b="1" dirty="0"/>
              <a:t>К</a:t>
            </a:r>
          </a:p>
        </p:txBody>
      </p:sp>
      <p:sp>
        <p:nvSpPr>
          <p:cNvPr id="7" name="Овал 6"/>
          <p:cNvSpPr/>
          <p:nvPr/>
        </p:nvSpPr>
        <p:spPr>
          <a:xfrm>
            <a:off x="927026" y="3666795"/>
            <a:ext cx="857250" cy="857250"/>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ru-RU" sz="4400" b="1" dirty="0"/>
              <a:t>Р</a:t>
            </a:r>
          </a:p>
        </p:txBody>
      </p:sp>
      <p:sp>
        <p:nvSpPr>
          <p:cNvPr id="8" name="Овал 7"/>
          <p:cNvSpPr/>
          <p:nvPr/>
        </p:nvSpPr>
        <p:spPr>
          <a:xfrm>
            <a:off x="5887541" y="3163565"/>
            <a:ext cx="857250" cy="857250"/>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ru-RU" sz="4400" b="1" dirty="0"/>
              <a:t>М</a:t>
            </a:r>
          </a:p>
        </p:txBody>
      </p:sp>
      <p:sp>
        <p:nvSpPr>
          <p:cNvPr id="9" name="Овал 8"/>
          <p:cNvSpPr/>
          <p:nvPr/>
        </p:nvSpPr>
        <p:spPr>
          <a:xfrm>
            <a:off x="4956969" y="1484784"/>
            <a:ext cx="857250" cy="857250"/>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ru-RU" sz="4400" b="1" dirty="0"/>
              <a:t>Б</a:t>
            </a:r>
          </a:p>
        </p:txBody>
      </p:sp>
      <p:cxnSp>
        <p:nvCxnSpPr>
          <p:cNvPr id="11" name="Прямая соединительная линия 10"/>
          <p:cNvCxnSpPr/>
          <p:nvPr/>
        </p:nvCxnSpPr>
        <p:spPr>
          <a:xfrm flipV="1">
            <a:off x="1784350" y="3629025"/>
            <a:ext cx="1143000" cy="428625"/>
          </a:xfrm>
          <a:prstGeom prst="line">
            <a:avLst/>
          </a:prstGeom>
        </p:spPr>
        <p:style>
          <a:lnRef idx="3">
            <a:schemeClr val="accent1"/>
          </a:lnRef>
          <a:fillRef idx="0">
            <a:schemeClr val="accent1"/>
          </a:fillRef>
          <a:effectRef idx="2">
            <a:schemeClr val="accent1"/>
          </a:effectRef>
          <a:fontRef idx="minor">
            <a:schemeClr val="tx1"/>
          </a:fontRef>
        </p:style>
      </p:cxnSp>
      <p:cxnSp>
        <p:nvCxnSpPr>
          <p:cNvPr id="13" name="Прямая соединительная линия 12"/>
          <p:cNvCxnSpPr/>
          <p:nvPr/>
        </p:nvCxnSpPr>
        <p:spPr>
          <a:xfrm rot="16200000" flipH="1">
            <a:off x="2571751" y="2555875"/>
            <a:ext cx="857250" cy="358775"/>
          </a:xfrm>
          <a:prstGeom prst="line">
            <a:avLst/>
          </a:prstGeom>
        </p:spPr>
        <p:style>
          <a:lnRef idx="3">
            <a:schemeClr val="accent1"/>
          </a:lnRef>
          <a:fillRef idx="0">
            <a:schemeClr val="accent1"/>
          </a:fillRef>
          <a:effectRef idx="2">
            <a:schemeClr val="accent1"/>
          </a:effectRef>
          <a:fontRef idx="minor">
            <a:schemeClr val="tx1"/>
          </a:fontRef>
        </p:style>
      </p:cxnSp>
      <p:cxnSp>
        <p:nvCxnSpPr>
          <p:cNvPr id="15" name="Прямая соединительная линия 14"/>
          <p:cNvCxnSpPr/>
          <p:nvPr/>
        </p:nvCxnSpPr>
        <p:spPr>
          <a:xfrm>
            <a:off x="3071813" y="1912938"/>
            <a:ext cx="1847850" cy="1587"/>
          </a:xfrm>
          <a:prstGeom prst="line">
            <a:avLst/>
          </a:prstGeom>
        </p:spPr>
        <p:style>
          <a:lnRef idx="3">
            <a:schemeClr val="accent1"/>
          </a:lnRef>
          <a:fillRef idx="0">
            <a:schemeClr val="accent1"/>
          </a:fillRef>
          <a:effectRef idx="2">
            <a:schemeClr val="accent1"/>
          </a:effectRef>
          <a:fontRef idx="minor">
            <a:schemeClr val="tx1"/>
          </a:fontRef>
        </p:style>
      </p:cxnSp>
      <p:cxnSp>
        <p:nvCxnSpPr>
          <p:cNvPr id="17" name="Прямая соединительная линия 16"/>
          <p:cNvCxnSpPr/>
          <p:nvPr/>
        </p:nvCxnSpPr>
        <p:spPr>
          <a:xfrm rot="16200000" flipH="1">
            <a:off x="5392738" y="2484437"/>
            <a:ext cx="928688" cy="500063"/>
          </a:xfrm>
          <a:prstGeom prst="line">
            <a:avLst/>
          </a:prstGeom>
        </p:spPr>
        <p:style>
          <a:lnRef idx="3">
            <a:schemeClr val="accent1"/>
          </a:lnRef>
          <a:fillRef idx="0">
            <a:schemeClr val="accent1"/>
          </a:fillRef>
          <a:effectRef idx="2">
            <a:schemeClr val="accent1"/>
          </a:effectRef>
          <a:fontRef idx="minor">
            <a:schemeClr val="tx1"/>
          </a:fontRef>
        </p:style>
      </p:cxnSp>
      <p:cxnSp>
        <p:nvCxnSpPr>
          <p:cNvPr id="19" name="Прямая соединительная линия 18"/>
          <p:cNvCxnSpPr/>
          <p:nvPr/>
        </p:nvCxnSpPr>
        <p:spPr>
          <a:xfrm flipV="1">
            <a:off x="3773488" y="2257425"/>
            <a:ext cx="1428750" cy="1285875"/>
          </a:xfrm>
          <a:prstGeom prst="line">
            <a:avLst/>
          </a:prstGeom>
        </p:spPr>
        <p:style>
          <a:lnRef idx="3">
            <a:schemeClr val="accent1"/>
          </a:lnRef>
          <a:fillRef idx="0">
            <a:schemeClr val="accent1"/>
          </a:fillRef>
          <a:effectRef idx="2">
            <a:schemeClr val="accent1"/>
          </a:effectRef>
          <a:fontRef idx="minor">
            <a:schemeClr val="tx1"/>
          </a:fontRef>
        </p:style>
      </p:cxnSp>
      <p:sp>
        <p:nvSpPr>
          <p:cNvPr id="35" name="Прямоугольник 34"/>
          <p:cNvSpPr/>
          <p:nvPr/>
        </p:nvSpPr>
        <p:spPr>
          <a:xfrm>
            <a:off x="985888" y="116632"/>
            <a:ext cx="7200800" cy="1077218"/>
          </a:xfrm>
          <a:prstGeom prst="rect">
            <a:avLst/>
          </a:prstGeom>
        </p:spPr>
        <p:txBody>
          <a:bodyPr>
            <a:spAutoFit/>
          </a:bodyPr>
          <a:lstStyle/>
          <a:p>
            <a:pPr algn="ctr" fontAlgn="auto">
              <a:spcBef>
                <a:spcPct val="50000"/>
              </a:spcBef>
              <a:spcAft>
                <a:spcPts val="0"/>
              </a:spcAft>
              <a:defRPr/>
            </a:pPr>
            <a:r>
              <a:rPr lang="ru-RU" sz="3200" b="1"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pitchFamily="34" charset="0"/>
              </a:rPr>
              <a:t>Неориентированный граф или симметричная связь</a:t>
            </a:r>
            <a:endParaRPr lang="ru-RU" sz="3200" b="1" dirty="0">
              <a:solidFill>
                <a:srgbClr val="FFFF00"/>
              </a:solidFill>
              <a:effectLst>
                <a:outerShdw blurRad="38100" dist="38100" dir="2700000" algn="tl">
                  <a:srgbClr val="000000">
                    <a:alpha val="43137"/>
                  </a:srgbClr>
                </a:outerShdw>
              </a:effectLst>
              <a:cs typeface="Arial" pitchFamily="34" charset="0"/>
            </a:endParaRPr>
          </a:p>
        </p:txBody>
      </p:sp>
      <p:pic>
        <p:nvPicPr>
          <p:cNvPr id="37912"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pic>
        <p:nvPicPr>
          <p:cNvPr id="37913" name="Picture 2">
            <a:hlinkClick r:id="rId3" action="ppaction://hlinksldjump"/>
          </p:cNvPr>
          <p:cNvPicPr>
            <a:picLocks noChangeAspect="1" noChangeArrowheads="1"/>
          </p:cNvPicPr>
          <p:nvPr/>
        </p:nvPicPr>
        <p:blipFill>
          <a:blip r:embed="rId4" cstate="email"/>
          <a:srcRect/>
          <a:stretch>
            <a:fillRect/>
          </a:stretch>
        </p:blipFill>
        <p:spPr bwMode="auto">
          <a:xfrm>
            <a:off x="52388" y="6124575"/>
            <a:ext cx="874712" cy="6556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47788" y="116632"/>
            <a:ext cx="7189737" cy="443198"/>
          </a:xfrm>
        </p:spPr>
        <p:txBody>
          <a:bodyPr/>
          <a:lstStyle/>
          <a:p>
            <a:pPr algn="ctr" defTabSz="914363" eaLnBrk="1" fontAlgn="auto" hangingPunct="1">
              <a:spcAft>
                <a:spcPts val="0"/>
              </a:spcAft>
              <a:defRPr/>
            </a:pPr>
            <a:r>
              <a:rPr lang="ru-RU" sz="3200" b="1">
                <a:latin typeface="Arial" pitchFamily="34" charset="0"/>
                <a:cs typeface="Arial" pitchFamily="34" charset="0"/>
              </a:rPr>
              <a:t>Иерархические структуры - деревья</a:t>
            </a:r>
            <a:endParaRPr lang="ru-RU" sz="3200" b="1">
              <a:effectLst/>
              <a:latin typeface="Arial" pitchFamily="34" charset="0"/>
              <a:cs typeface="Arial" pitchFamily="34" charset="0"/>
            </a:endParaRPr>
          </a:p>
        </p:txBody>
      </p:sp>
      <p:sp>
        <p:nvSpPr>
          <p:cNvPr id="5" name="Прямоугольник 4"/>
          <p:cNvSpPr/>
          <p:nvPr/>
        </p:nvSpPr>
        <p:spPr>
          <a:xfrm>
            <a:off x="900113" y="5013325"/>
            <a:ext cx="6840537" cy="1631950"/>
          </a:xfrm>
          <a:prstGeom prst="rect">
            <a:avLst/>
          </a:prstGeom>
        </p:spPr>
        <p:txBody>
          <a:bodyPr>
            <a:spAutoFit/>
          </a:bodyPr>
          <a:lstStyle/>
          <a:p>
            <a:pPr algn="just" fontAlgn="auto">
              <a:spcBef>
                <a:spcPts val="600"/>
              </a:spcBef>
              <a:spcAft>
                <a:spcPts val="0"/>
              </a:spcAft>
              <a:defRPr/>
            </a:pPr>
            <a:r>
              <a:rPr lang="ru-RU" sz="2000" b="1" dirty="0">
                <a:solidFill>
                  <a:schemeClr val="tx2">
                    <a:lumMod val="75000"/>
                  </a:schemeClr>
                </a:solidFill>
                <a:cs typeface="Arial" pitchFamily="34" charset="0"/>
              </a:rPr>
              <a:t>Дерево</a:t>
            </a:r>
            <a:r>
              <a:rPr lang="ru-RU" sz="2000" dirty="0">
                <a:solidFill>
                  <a:schemeClr val="tx2">
                    <a:lumMod val="75000"/>
                  </a:schemeClr>
                </a:solidFill>
                <a:cs typeface="Arial" pitchFamily="34" charset="0"/>
              </a:rPr>
              <a:t> </a:t>
            </a:r>
            <a:r>
              <a:rPr lang="ru-RU" sz="2000" dirty="0">
                <a:cs typeface="Arial" pitchFamily="34" charset="0"/>
              </a:rPr>
              <a:t>– это граф, предназначенный для отображения вложенности, подчиненности, наследования между объектами. Между любыми двумя его вершинами существует единственный путь. Деревья не содержат циклов и петель.</a:t>
            </a:r>
            <a:endParaRPr lang="ru-RU" dirty="0">
              <a:latin typeface="+mn-lt"/>
            </a:endParaRPr>
          </a:p>
        </p:txBody>
      </p:sp>
      <p:sp>
        <p:nvSpPr>
          <p:cNvPr id="9220" name="Овал 10"/>
          <p:cNvSpPr>
            <a:spLocks noChangeArrowheads="1"/>
          </p:cNvSpPr>
          <p:nvPr/>
        </p:nvSpPr>
        <p:spPr bwMode="auto">
          <a:xfrm>
            <a:off x="5219700" y="2678113"/>
            <a:ext cx="576263" cy="576262"/>
          </a:xfrm>
          <a:prstGeom prst="ellipse">
            <a:avLst/>
          </a:prstGeom>
          <a:ln>
            <a:headEnd/>
            <a:tailEnd/>
          </a:ln>
          <a:extLst/>
        </p:spPr>
        <p:style>
          <a:lnRef idx="0">
            <a:schemeClr val="accent3"/>
          </a:lnRef>
          <a:fillRef idx="3">
            <a:schemeClr val="accent3"/>
          </a:fillRef>
          <a:effectRef idx="3">
            <a:schemeClr val="accent3"/>
          </a:effectRef>
          <a:fontRef idx="minor">
            <a:schemeClr val="lt1"/>
          </a:fontRef>
        </p:style>
        <p:txBody>
          <a:bodyPr wrap="none"/>
          <a:lstStyle/>
          <a:p>
            <a:pPr>
              <a:defRPr/>
            </a:pPr>
            <a:endParaRPr lang="ru-RU" sz="2400">
              <a:latin typeface="Tahoma" pitchFamily="34" charset="0"/>
            </a:endParaRPr>
          </a:p>
        </p:txBody>
      </p:sp>
      <p:sp>
        <p:nvSpPr>
          <p:cNvPr id="9221" name="Овал 12"/>
          <p:cNvSpPr>
            <a:spLocks noChangeArrowheads="1"/>
          </p:cNvSpPr>
          <p:nvPr/>
        </p:nvSpPr>
        <p:spPr bwMode="auto">
          <a:xfrm>
            <a:off x="5191125" y="3881438"/>
            <a:ext cx="576263" cy="576262"/>
          </a:xfrm>
          <a:prstGeom prst="ellipse">
            <a:avLst/>
          </a:prstGeom>
          <a:ln>
            <a:headEnd/>
            <a:tailEnd/>
          </a:ln>
          <a:extLst/>
        </p:spPr>
        <p:style>
          <a:lnRef idx="0">
            <a:schemeClr val="accent3"/>
          </a:lnRef>
          <a:fillRef idx="3">
            <a:schemeClr val="accent3"/>
          </a:fillRef>
          <a:effectRef idx="3">
            <a:schemeClr val="accent3"/>
          </a:effectRef>
          <a:fontRef idx="minor">
            <a:schemeClr val="lt1"/>
          </a:fontRef>
        </p:style>
        <p:txBody>
          <a:bodyPr wrap="none"/>
          <a:lstStyle/>
          <a:p>
            <a:pPr>
              <a:defRPr/>
            </a:pPr>
            <a:endParaRPr lang="ru-RU" sz="2400">
              <a:latin typeface="Tahoma" pitchFamily="34" charset="0"/>
            </a:endParaRPr>
          </a:p>
        </p:txBody>
      </p:sp>
      <p:sp>
        <p:nvSpPr>
          <p:cNvPr id="9222" name="Овал 21"/>
          <p:cNvSpPr>
            <a:spLocks noChangeArrowheads="1"/>
          </p:cNvSpPr>
          <p:nvPr/>
        </p:nvSpPr>
        <p:spPr bwMode="auto">
          <a:xfrm>
            <a:off x="6375400" y="3887788"/>
            <a:ext cx="574675" cy="576262"/>
          </a:xfrm>
          <a:prstGeom prst="ellipse">
            <a:avLst/>
          </a:prstGeom>
          <a:ln>
            <a:headEnd/>
            <a:tailEnd/>
          </a:ln>
          <a:extLst/>
        </p:spPr>
        <p:style>
          <a:lnRef idx="0">
            <a:schemeClr val="accent3"/>
          </a:lnRef>
          <a:fillRef idx="3">
            <a:schemeClr val="accent3"/>
          </a:fillRef>
          <a:effectRef idx="3">
            <a:schemeClr val="accent3"/>
          </a:effectRef>
          <a:fontRef idx="minor">
            <a:schemeClr val="lt1"/>
          </a:fontRef>
        </p:style>
        <p:txBody>
          <a:bodyPr wrap="none"/>
          <a:lstStyle/>
          <a:p>
            <a:pPr>
              <a:defRPr/>
            </a:pPr>
            <a:endParaRPr lang="ru-RU" sz="2400">
              <a:latin typeface="Tahoma" pitchFamily="34" charset="0"/>
            </a:endParaRPr>
          </a:p>
        </p:txBody>
      </p:sp>
      <p:sp>
        <p:nvSpPr>
          <p:cNvPr id="9223" name="Овал 22"/>
          <p:cNvSpPr>
            <a:spLocks noChangeArrowheads="1"/>
          </p:cNvSpPr>
          <p:nvPr/>
        </p:nvSpPr>
        <p:spPr bwMode="auto">
          <a:xfrm>
            <a:off x="3608388" y="1685925"/>
            <a:ext cx="576262" cy="576263"/>
          </a:xfrm>
          <a:prstGeom prst="ellipse">
            <a:avLst/>
          </a:prstGeom>
          <a:ln>
            <a:headEnd/>
            <a:tailEnd/>
          </a:ln>
          <a:extLst/>
        </p:spPr>
        <p:style>
          <a:lnRef idx="0">
            <a:schemeClr val="accent3"/>
          </a:lnRef>
          <a:fillRef idx="3">
            <a:schemeClr val="accent3"/>
          </a:fillRef>
          <a:effectRef idx="3">
            <a:schemeClr val="accent3"/>
          </a:effectRef>
          <a:fontRef idx="minor">
            <a:schemeClr val="lt1"/>
          </a:fontRef>
        </p:style>
        <p:txBody>
          <a:bodyPr wrap="none"/>
          <a:lstStyle/>
          <a:p>
            <a:pPr>
              <a:defRPr/>
            </a:pPr>
            <a:endParaRPr lang="ru-RU" sz="2400">
              <a:latin typeface="Tahoma" pitchFamily="34" charset="0"/>
            </a:endParaRPr>
          </a:p>
        </p:txBody>
      </p:sp>
      <p:sp>
        <p:nvSpPr>
          <p:cNvPr id="9224" name="Овал 23"/>
          <p:cNvSpPr>
            <a:spLocks noChangeArrowheads="1"/>
          </p:cNvSpPr>
          <p:nvPr/>
        </p:nvSpPr>
        <p:spPr bwMode="auto">
          <a:xfrm>
            <a:off x="1781175" y="2678113"/>
            <a:ext cx="576263" cy="576262"/>
          </a:xfrm>
          <a:prstGeom prst="ellipse">
            <a:avLst/>
          </a:prstGeom>
          <a:ln>
            <a:headEnd/>
            <a:tailEnd/>
          </a:ln>
          <a:extLst/>
        </p:spPr>
        <p:style>
          <a:lnRef idx="0">
            <a:schemeClr val="accent3"/>
          </a:lnRef>
          <a:fillRef idx="3">
            <a:schemeClr val="accent3"/>
          </a:fillRef>
          <a:effectRef idx="3">
            <a:schemeClr val="accent3"/>
          </a:effectRef>
          <a:fontRef idx="minor">
            <a:schemeClr val="lt1"/>
          </a:fontRef>
        </p:style>
        <p:txBody>
          <a:bodyPr wrap="none"/>
          <a:lstStyle/>
          <a:p>
            <a:pPr>
              <a:defRPr/>
            </a:pPr>
            <a:endParaRPr lang="ru-RU" sz="2400">
              <a:latin typeface="Tahoma" pitchFamily="34" charset="0"/>
            </a:endParaRPr>
          </a:p>
        </p:txBody>
      </p:sp>
      <p:sp>
        <p:nvSpPr>
          <p:cNvPr id="9225" name="Овал 24"/>
          <p:cNvSpPr>
            <a:spLocks noChangeArrowheads="1"/>
          </p:cNvSpPr>
          <p:nvPr/>
        </p:nvSpPr>
        <p:spPr bwMode="auto">
          <a:xfrm>
            <a:off x="833438" y="3933825"/>
            <a:ext cx="576262" cy="574675"/>
          </a:xfrm>
          <a:prstGeom prst="ellipse">
            <a:avLst/>
          </a:prstGeom>
          <a:ln>
            <a:headEnd/>
            <a:tailEnd/>
          </a:ln>
          <a:extLst/>
        </p:spPr>
        <p:style>
          <a:lnRef idx="0">
            <a:schemeClr val="accent3"/>
          </a:lnRef>
          <a:fillRef idx="3">
            <a:schemeClr val="accent3"/>
          </a:fillRef>
          <a:effectRef idx="3">
            <a:schemeClr val="accent3"/>
          </a:effectRef>
          <a:fontRef idx="minor">
            <a:schemeClr val="lt1"/>
          </a:fontRef>
        </p:style>
        <p:txBody>
          <a:bodyPr wrap="none"/>
          <a:lstStyle/>
          <a:p>
            <a:pPr>
              <a:defRPr/>
            </a:pPr>
            <a:endParaRPr lang="ru-RU" sz="2400">
              <a:latin typeface="Tahoma" pitchFamily="34" charset="0"/>
            </a:endParaRPr>
          </a:p>
        </p:txBody>
      </p:sp>
      <p:sp>
        <p:nvSpPr>
          <p:cNvPr id="9226" name="Овал 25"/>
          <p:cNvSpPr>
            <a:spLocks noChangeArrowheads="1"/>
          </p:cNvSpPr>
          <p:nvPr/>
        </p:nvSpPr>
        <p:spPr bwMode="auto">
          <a:xfrm>
            <a:off x="2195513" y="3933825"/>
            <a:ext cx="576262" cy="574675"/>
          </a:xfrm>
          <a:prstGeom prst="ellipse">
            <a:avLst/>
          </a:prstGeom>
          <a:ln>
            <a:headEnd/>
            <a:tailEnd/>
          </a:ln>
          <a:extLst/>
        </p:spPr>
        <p:style>
          <a:lnRef idx="0">
            <a:schemeClr val="accent3"/>
          </a:lnRef>
          <a:fillRef idx="3">
            <a:schemeClr val="accent3"/>
          </a:fillRef>
          <a:effectRef idx="3">
            <a:schemeClr val="accent3"/>
          </a:effectRef>
          <a:fontRef idx="minor">
            <a:schemeClr val="lt1"/>
          </a:fontRef>
        </p:style>
        <p:txBody>
          <a:bodyPr wrap="none"/>
          <a:lstStyle/>
          <a:p>
            <a:pPr>
              <a:defRPr/>
            </a:pPr>
            <a:endParaRPr lang="ru-RU" sz="2400">
              <a:latin typeface="Tahoma" pitchFamily="34" charset="0"/>
            </a:endParaRPr>
          </a:p>
        </p:txBody>
      </p:sp>
      <p:sp>
        <p:nvSpPr>
          <p:cNvPr id="9227" name="Овал 26"/>
          <p:cNvSpPr>
            <a:spLocks noChangeArrowheads="1"/>
          </p:cNvSpPr>
          <p:nvPr/>
        </p:nvSpPr>
        <p:spPr bwMode="auto">
          <a:xfrm>
            <a:off x="4119563" y="3906838"/>
            <a:ext cx="576262" cy="576262"/>
          </a:xfrm>
          <a:prstGeom prst="ellipse">
            <a:avLst/>
          </a:prstGeom>
          <a:ln>
            <a:headEnd/>
            <a:tailEnd/>
          </a:ln>
          <a:extLst/>
        </p:spPr>
        <p:style>
          <a:lnRef idx="0">
            <a:schemeClr val="accent3"/>
          </a:lnRef>
          <a:fillRef idx="3">
            <a:schemeClr val="accent3"/>
          </a:fillRef>
          <a:effectRef idx="3">
            <a:schemeClr val="accent3"/>
          </a:effectRef>
          <a:fontRef idx="minor">
            <a:schemeClr val="lt1"/>
          </a:fontRef>
        </p:style>
        <p:txBody>
          <a:bodyPr wrap="none"/>
          <a:lstStyle/>
          <a:p>
            <a:pPr>
              <a:defRPr/>
            </a:pPr>
            <a:endParaRPr lang="ru-RU" sz="2400">
              <a:latin typeface="Tahoma" pitchFamily="34" charset="0"/>
            </a:endParaRPr>
          </a:p>
        </p:txBody>
      </p:sp>
      <p:sp>
        <p:nvSpPr>
          <p:cNvPr id="38" name="Text Box 4"/>
          <p:cNvSpPr txBox="1">
            <a:spLocks noChangeArrowheads="1"/>
          </p:cNvSpPr>
          <p:nvPr/>
        </p:nvSpPr>
        <p:spPr bwMode="auto">
          <a:xfrm>
            <a:off x="5019675" y="1701800"/>
            <a:ext cx="3140075" cy="342900"/>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spcAft>
                <a:spcPts val="1000"/>
              </a:spcAft>
              <a:defRPr/>
            </a:pPr>
            <a:r>
              <a:rPr lang="ru-RU" sz="1200" b="1" u="sng" dirty="0">
                <a:solidFill>
                  <a:schemeClr val="bg1">
                    <a:lumMod val="50000"/>
                  </a:schemeClr>
                </a:solidFill>
                <a:latin typeface="Calibri" pitchFamily="34" charset="0"/>
              </a:rPr>
              <a:t>Корень</a:t>
            </a:r>
            <a:r>
              <a:rPr lang="ru-RU" sz="1200" u="sng" dirty="0">
                <a:solidFill>
                  <a:schemeClr val="bg1">
                    <a:lumMod val="50000"/>
                  </a:schemeClr>
                </a:solidFill>
                <a:latin typeface="Calibri" pitchFamily="34" charset="0"/>
              </a:rPr>
              <a:t> </a:t>
            </a:r>
            <a:r>
              <a:rPr lang="ru-RU" sz="1200" dirty="0">
                <a:solidFill>
                  <a:schemeClr val="bg1">
                    <a:lumMod val="50000"/>
                  </a:schemeClr>
                </a:solidFill>
                <a:latin typeface="Calibri" pitchFamily="34" charset="0"/>
              </a:rPr>
              <a:t>(единственная вершина 1-го</a:t>
            </a:r>
            <a:r>
              <a:rPr lang="ru-RU" sz="1100" dirty="0">
                <a:solidFill>
                  <a:schemeClr val="bg1">
                    <a:lumMod val="50000"/>
                  </a:schemeClr>
                </a:solidFill>
                <a:latin typeface="Calibri" pitchFamily="34" charset="0"/>
              </a:rPr>
              <a:t> </a:t>
            </a:r>
            <a:r>
              <a:rPr lang="ru-RU" sz="1200" dirty="0">
                <a:solidFill>
                  <a:schemeClr val="bg1">
                    <a:lumMod val="50000"/>
                  </a:schemeClr>
                </a:solidFill>
                <a:latin typeface="Calibri" pitchFamily="34" charset="0"/>
              </a:rPr>
              <a:t>уровня)</a:t>
            </a:r>
            <a:endParaRPr lang="ru-RU" dirty="0">
              <a:solidFill>
                <a:schemeClr val="bg1">
                  <a:lumMod val="50000"/>
                </a:schemeClr>
              </a:solidFill>
            </a:endParaRPr>
          </a:p>
        </p:txBody>
      </p:sp>
      <p:sp>
        <p:nvSpPr>
          <p:cNvPr id="41" name="Text Box 5"/>
          <p:cNvSpPr txBox="1">
            <a:spLocks noChangeArrowheads="1"/>
          </p:cNvSpPr>
          <p:nvPr/>
        </p:nvSpPr>
        <p:spPr bwMode="auto">
          <a:xfrm>
            <a:off x="6426200" y="2762250"/>
            <a:ext cx="1573213" cy="4079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spcAft>
                <a:spcPts val="1000"/>
              </a:spcAft>
              <a:defRPr/>
            </a:pPr>
            <a:r>
              <a:rPr lang="ru-RU" sz="1200" b="1" dirty="0">
                <a:solidFill>
                  <a:schemeClr val="bg1">
                    <a:lumMod val="50000"/>
                  </a:schemeClr>
                </a:solidFill>
                <a:latin typeface="Calibri" pitchFamily="34" charset="0"/>
              </a:rPr>
              <a:t>Вершины</a:t>
            </a:r>
            <a:r>
              <a:rPr lang="ru-RU" sz="1200" dirty="0">
                <a:solidFill>
                  <a:schemeClr val="bg1">
                    <a:lumMod val="50000"/>
                  </a:schemeClr>
                </a:solidFill>
                <a:latin typeface="Calibri" pitchFamily="34" charset="0"/>
              </a:rPr>
              <a:t> 2-го уровня (Ветви)</a:t>
            </a:r>
            <a:endParaRPr lang="ru-RU" dirty="0">
              <a:solidFill>
                <a:schemeClr val="bg1">
                  <a:lumMod val="50000"/>
                </a:schemeClr>
              </a:solidFill>
            </a:endParaRPr>
          </a:p>
        </p:txBody>
      </p:sp>
      <p:sp>
        <p:nvSpPr>
          <p:cNvPr id="42" name="Text Box 6"/>
          <p:cNvSpPr txBox="1">
            <a:spLocks noChangeArrowheads="1"/>
          </p:cNvSpPr>
          <p:nvPr/>
        </p:nvSpPr>
        <p:spPr bwMode="auto">
          <a:xfrm>
            <a:off x="7334250" y="3973513"/>
            <a:ext cx="1654175" cy="392112"/>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a:spcAft>
                <a:spcPts val="1000"/>
              </a:spcAft>
              <a:defRPr/>
            </a:pPr>
            <a:r>
              <a:rPr lang="ru-RU" sz="1200" b="1" dirty="0">
                <a:solidFill>
                  <a:schemeClr val="bg1">
                    <a:lumMod val="50000"/>
                  </a:schemeClr>
                </a:solidFill>
                <a:latin typeface="Calibri" pitchFamily="34" charset="0"/>
              </a:rPr>
              <a:t>Вершины</a:t>
            </a:r>
            <a:r>
              <a:rPr lang="ru-RU" sz="1200" dirty="0">
                <a:solidFill>
                  <a:schemeClr val="bg1">
                    <a:lumMod val="50000"/>
                  </a:schemeClr>
                </a:solidFill>
                <a:latin typeface="Calibri" pitchFamily="34" charset="0"/>
              </a:rPr>
              <a:t> 3-го уровня (Листья)</a:t>
            </a:r>
            <a:endParaRPr lang="ru-RU" dirty="0">
              <a:solidFill>
                <a:schemeClr val="bg1">
                  <a:lumMod val="50000"/>
                </a:schemeClr>
              </a:solidFill>
            </a:endParaRPr>
          </a:p>
        </p:txBody>
      </p:sp>
      <p:cxnSp>
        <p:nvCxnSpPr>
          <p:cNvPr id="38943" name="Прямая соединительная линия 44"/>
          <p:cNvCxnSpPr>
            <a:cxnSpLocks noChangeShapeType="1"/>
          </p:cNvCxnSpPr>
          <p:nvPr/>
        </p:nvCxnSpPr>
        <p:spPr bwMode="auto">
          <a:xfrm flipV="1">
            <a:off x="2273300" y="2133600"/>
            <a:ext cx="1335088" cy="628650"/>
          </a:xfrm>
          <a:prstGeom prst="line">
            <a:avLst/>
          </a:prstGeom>
          <a:noFill/>
          <a:ln w="9525" algn="ctr">
            <a:solidFill>
              <a:schemeClr val="tx1"/>
            </a:solidFill>
            <a:miter lim="800000"/>
            <a:headEnd/>
            <a:tailEnd/>
          </a:ln>
          <a:effectLst/>
        </p:spPr>
      </p:cxnSp>
      <p:cxnSp>
        <p:nvCxnSpPr>
          <p:cNvPr id="38944" name="Прямая соединительная линия 46"/>
          <p:cNvCxnSpPr>
            <a:cxnSpLocks noChangeShapeType="1"/>
          </p:cNvCxnSpPr>
          <p:nvPr/>
        </p:nvCxnSpPr>
        <p:spPr bwMode="auto">
          <a:xfrm>
            <a:off x="4100513" y="2176463"/>
            <a:ext cx="1203325" cy="585787"/>
          </a:xfrm>
          <a:prstGeom prst="line">
            <a:avLst/>
          </a:prstGeom>
          <a:noFill/>
          <a:ln w="9525" algn="ctr">
            <a:solidFill>
              <a:schemeClr val="tx1"/>
            </a:solidFill>
            <a:miter lim="800000"/>
            <a:headEnd/>
            <a:tailEnd/>
          </a:ln>
          <a:effectLst/>
        </p:spPr>
      </p:cxnSp>
      <p:cxnSp>
        <p:nvCxnSpPr>
          <p:cNvPr id="38945" name="Прямая соединительная линия 48"/>
          <p:cNvCxnSpPr>
            <a:cxnSpLocks noChangeShapeType="1"/>
          </p:cNvCxnSpPr>
          <p:nvPr/>
        </p:nvCxnSpPr>
        <p:spPr bwMode="auto">
          <a:xfrm>
            <a:off x="5711825" y="3170238"/>
            <a:ext cx="747713" cy="803275"/>
          </a:xfrm>
          <a:prstGeom prst="line">
            <a:avLst/>
          </a:prstGeom>
          <a:noFill/>
          <a:ln w="9525" algn="ctr">
            <a:solidFill>
              <a:schemeClr val="tx1"/>
            </a:solidFill>
            <a:miter lim="800000"/>
            <a:headEnd/>
            <a:tailEnd/>
          </a:ln>
          <a:effectLst/>
        </p:spPr>
      </p:cxnSp>
      <p:cxnSp>
        <p:nvCxnSpPr>
          <p:cNvPr id="38946" name="Прямая соединительная линия 50"/>
          <p:cNvCxnSpPr>
            <a:cxnSpLocks noChangeShapeType="1"/>
          </p:cNvCxnSpPr>
          <p:nvPr/>
        </p:nvCxnSpPr>
        <p:spPr bwMode="auto">
          <a:xfrm flipH="1">
            <a:off x="5478463" y="3254375"/>
            <a:ext cx="30162" cy="627063"/>
          </a:xfrm>
          <a:prstGeom prst="line">
            <a:avLst/>
          </a:prstGeom>
          <a:noFill/>
          <a:ln w="9525" algn="ctr">
            <a:solidFill>
              <a:schemeClr val="tx1"/>
            </a:solidFill>
            <a:miter lim="800000"/>
            <a:headEnd/>
            <a:tailEnd/>
          </a:ln>
          <a:effectLst/>
        </p:spPr>
      </p:cxnSp>
      <p:cxnSp>
        <p:nvCxnSpPr>
          <p:cNvPr id="38947" name="Прямая соединительная линия 52"/>
          <p:cNvCxnSpPr>
            <a:cxnSpLocks noChangeShapeType="1"/>
          </p:cNvCxnSpPr>
          <p:nvPr/>
        </p:nvCxnSpPr>
        <p:spPr bwMode="auto">
          <a:xfrm flipH="1">
            <a:off x="4611688" y="3170238"/>
            <a:ext cx="692150" cy="820737"/>
          </a:xfrm>
          <a:prstGeom prst="line">
            <a:avLst/>
          </a:prstGeom>
          <a:noFill/>
          <a:ln w="9525" algn="ctr">
            <a:solidFill>
              <a:schemeClr val="tx1"/>
            </a:solidFill>
            <a:miter lim="800000"/>
            <a:headEnd/>
            <a:tailEnd/>
          </a:ln>
          <a:effectLst/>
        </p:spPr>
      </p:cxnSp>
      <p:cxnSp>
        <p:nvCxnSpPr>
          <p:cNvPr id="38948" name="Прямая соединительная линия 54"/>
          <p:cNvCxnSpPr>
            <a:cxnSpLocks noChangeShapeType="1"/>
          </p:cNvCxnSpPr>
          <p:nvPr/>
        </p:nvCxnSpPr>
        <p:spPr bwMode="auto">
          <a:xfrm>
            <a:off x="2068513" y="3254375"/>
            <a:ext cx="415925" cy="679450"/>
          </a:xfrm>
          <a:prstGeom prst="line">
            <a:avLst/>
          </a:prstGeom>
          <a:noFill/>
          <a:ln w="9525" algn="ctr">
            <a:solidFill>
              <a:schemeClr val="tx1"/>
            </a:solidFill>
            <a:miter lim="800000"/>
            <a:headEnd/>
            <a:tailEnd/>
          </a:ln>
          <a:effectLst/>
        </p:spPr>
      </p:cxnSp>
      <p:cxnSp>
        <p:nvCxnSpPr>
          <p:cNvPr id="38949" name="Прямая соединительная линия 56"/>
          <p:cNvCxnSpPr>
            <a:cxnSpLocks noChangeShapeType="1"/>
          </p:cNvCxnSpPr>
          <p:nvPr/>
        </p:nvCxnSpPr>
        <p:spPr bwMode="auto">
          <a:xfrm flipH="1">
            <a:off x="1122363" y="3170238"/>
            <a:ext cx="742950" cy="763587"/>
          </a:xfrm>
          <a:prstGeom prst="line">
            <a:avLst/>
          </a:prstGeom>
          <a:noFill/>
          <a:ln w="9525" algn="ctr">
            <a:solidFill>
              <a:schemeClr val="tx1"/>
            </a:solidFill>
            <a:miter lim="800000"/>
            <a:headEnd/>
            <a:tailEnd/>
          </a:ln>
          <a:effectLst/>
        </p:spPr>
      </p:cxnSp>
      <p:pic>
        <p:nvPicPr>
          <p:cNvPr id="38950"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sp>
        <p:nvSpPr>
          <p:cNvPr id="4" name="Овал 3"/>
          <p:cNvSpPr/>
          <p:nvPr/>
        </p:nvSpPr>
        <p:spPr>
          <a:xfrm>
            <a:off x="3093246" y="1916832"/>
            <a:ext cx="3143250" cy="642938"/>
          </a:xfrm>
          <a:prstGeom prst="ellipse">
            <a:avLst/>
          </a:prstGeom>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r>
              <a:rPr lang="ru-RU" b="1" dirty="0">
                <a:solidFill>
                  <a:schemeClr val="tx1"/>
                </a:solidFill>
              </a:rPr>
              <a:t>Российская Федерация</a:t>
            </a:r>
          </a:p>
        </p:txBody>
      </p:sp>
      <p:sp>
        <p:nvSpPr>
          <p:cNvPr id="39942" name="Содержимое 1" descr="Rectangle: Click to edit Master text styles&#10;Second level&#10;Third level&#10;Fourth level&#10;Fifth level"/>
          <p:cNvSpPr>
            <a:spLocks noGrp="1"/>
          </p:cNvSpPr>
          <p:nvPr>
            <p:ph idx="1"/>
          </p:nvPr>
        </p:nvSpPr>
        <p:spPr>
          <a:xfrm>
            <a:off x="214313" y="1284288"/>
            <a:ext cx="8715375" cy="5024437"/>
          </a:xfrm>
          <a:ln>
            <a:solidFill>
              <a:srgbClr val="FFFF00"/>
            </a:solidFill>
          </a:ln>
        </p:spPr>
        <p:txBody>
          <a:bodyPr/>
          <a:lstStyle/>
          <a:p>
            <a:pPr indent="14288" algn="ctr" eaLnBrk="1" hangingPunct="1">
              <a:buFont typeface="Wingdings 3" pitchFamily="18" charset="2"/>
              <a:buNone/>
              <a:tabLst>
                <a:tab pos="88900" algn="l"/>
              </a:tabLst>
            </a:pPr>
            <a:r>
              <a:rPr lang="ru-RU" altLang="ru-RU" sz="2400" u="sng" smtClean="0"/>
              <a:t>Административная структура Российской Федерации</a:t>
            </a:r>
            <a:endParaRPr lang="ru-RU" altLang="ru-RU" sz="2400" smtClean="0"/>
          </a:p>
        </p:txBody>
      </p:sp>
      <p:sp>
        <p:nvSpPr>
          <p:cNvPr id="5" name="Овал 4"/>
          <p:cNvSpPr/>
          <p:nvPr/>
        </p:nvSpPr>
        <p:spPr>
          <a:xfrm>
            <a:off x="214313" y="2857500"/>
            <a:ext cx="2305061" cy="714375"/>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ru-RU" b="1" dirty="0">
                <a:solidFill>
                  <a:schemeClr val="accent6">
                    <a:lumMod val="50000"/>
                  </a:schemeClr>
                </a:solidFill>
              </a:rPr>
              <a:t>Центральный</a:t>
            </a:r>
            <a:r>
              <a:rPr lang="ru-RU" sz="1600" b="1" dirty="0">
                <a:solidFill>
                  <a:schemeClr val="accent6">
                    <a:lumMod val="50000"/>
                  </a:schemeClr>
                </a:solidFill>
              </a:rPr>
              <a:t> </a:t>
            </a:r>
            <a:r>
              <a:rPr lang="ru-RU" b="1" dirty="0">
                <a:solidFill>
                  <a:schemeClr val="accent6">
                    <a:lumMod val="50000"/>
                  </a:schemeClr>
                </a:solidFill>
              </a:rPr>
              <a:t>округ</a:t>
            </a:r>
          </a:p>
        </p:txBody>
      </p:sp>
      <p:sp>
        <p:nvSpPr>
          <p:cNvPr id="6" name="Овал 5"/>
          <p:cNvSpPr/>
          <p:nvPr/>
        </p:nvSpPr>
        <p:spPr>
          <a:xfrm>
            <a:off x="2519374" y="3087688"/>
            <a:ext cx="2285989" cy="714375"/>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ru-RU" b="1" dirty="0">
                <a:solidFill>
                  <a:schemeClr val="accent6">
                    <a:lumMod val="50000"/>
                  </a:schemeClr>
                </a:solidFill>
              </a:rPr>
              <a:t>Приволжский</a:t>
            </a:r>
            <a:r>
              <a:rPr lang="ru-RU" sz="1600" b="1" dirty="0">
                <a:solidFill>
                  <a:schemeClr val="accent6">
                    <a:lumMod val="50000"/>
                  </a:schemeClr>
                </a:solidFill>
              </a:rPr>
              <a:t> </a:t>
            </a:r>
            <a:r>
              <a:rPr lang="ru-RU" b="1" dirty="0">
                <a:solidFill>
                  <a:schemeClr val="accent6">
                    <a:lumMod val="50000"/>
                  </a:schemeClr>
                </a:solidFill>
              </a:rPr>
              <a:t>округ</a:t>
            </a:r>
          </a:p>
        </p:txBody>
      </p:sp>
      <p:sp>
        <p:nvSpPr>
          <p:cNvPr id="7" name="Овал 6"/>
          <p:cNvSpPr/>
          <p:nvPr/>
        </p:nvSpPr>
        <p:spPr>
          <a:xfrm>
            <a:off x="5143500" y="3071813"/>
            <a:ext cx="1785938" cy="714375"/>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ru-RU" b="1" dirty="0">
                <a:solidFill>
                  <a:schemeClr val="accent6">
                    <a:lumMod val="50000"/>
                  </a:schemeClr>
                </a:solidFill>
              </a:rPr>
              <a:t>Уральский</a:t>
            </a:r>
            <a:r>
              <a:rPr lang="ru-RU" sz="1600" b="1" dirty="0">
                <a:solidFill>
                  <a:schemeClr val="accent6">
                    <a:lumMod val="50000"/>
                  </a:schemeClr>
                </a:solidFill>
              </a:rPr>
              <a:t> </a:t>
            </a:r>
            <a:r>
              <a:rPr lang="ru-RU" b="1" dirty="0">
                <a:solidFill>
                  <a:schemeClr val="accent6">
                    <a:lumMod val="50000"/>
                  </a:schemeClr>
                </a:solidFill>
              </a:rPr>
              <a:t>округ</a:t>
            </a:r>
          </a:p>
        </p:txBody>
      </p:sp>
      <p:sp>
        <p:nvSpPr>
          <p:cNvPr id="8" name="Овал 7"/>
          <p:cNvSpPr/>
          <p:nvPr/>
        </p:nvSpPr>
        <p:spPr>
          <a:xfrm>
            <a:off x="6982619" y="2851510"/>
            <a:ext cx="1947069" cy="810852"/>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r>
              <a:rPr lang="ru-RU" b="1" dirty="0">
                <a:solidFill>
                  <a:schemeClr val="accent6">
                    <a:lumMod val="50000"/>
                  </a:schemeClr>
                </a:solidFill>
              </a:rPr>
              <a:t>Северо-Западный округ</a:t>
            </a:r>
          </a:p>
        </p:txBody>
      </p:sp>
      <p:cxnSp>
        <p:nvCxnSpPr>
          <p:cNvPr id="10" name="Прямая соединительная линия 9"/>
          <p:cNvCxnSpPr/>
          <p:nvPr/>
        </p:nvCxnSpPr>
        <p:spPr>
          <a:xfrm flipV="1">
            <a:off x="3394075" y="2559050"/>
            <a:ext cx="673100" cy="512763"/>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Прямая соединительная линия 11"/>
          <p:cNvCxnSpPr/>
          <p:nvPr/>
        </p:nvCxnSpPr>
        <p:spPr>
          <a:xfrm>
            <a:off x="5083175" y="2559050"/>
            <a:ext cx="560388" cy="584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a:off x="6024563" y="2411413"/>
            <a:ext cx="1250950" cy="676275"/>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flipH="1">
            <a:off x="2043113" y="2359025"/>
            <a:ext cx="1284287" cy="60325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p:cNvCxnSpPr/>
          <p:nvPr/>
        </p:nvCxnSpPr>
        <p:spPr>
          <a:xfrm>
            <a:off x="6084888" y="2359025"/>
            <a:ext cx="714375"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p:nvCxnSpPr>
        <p:spPr>
          <a:xfrm>
            <a:off x="2500313" y="2352675"/>
            <a:ext cx="714375"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p:nvPr/>
        </p:nvCxnSpPr>
        <p:spPr>
          <a:xfrm flipH="1">
            <a:off x="4643438" y="2559050"/>
            <a:ext cx="1587" cy="871538"/>
          </a:xfrm>
          <a:prstGeom prst="line">
            <a:avLst/>
          </a:prstGeom>
        </p:spPr>
        <p:style>
          <a:lnRef idx="1">
            <a:schemeClr val="accent1"/>
          </a:lnRef>
          <a:fillRef idx="0">
            <a:schemeClr val="accent1"/>
          </a:fillRef>
          <a:effectRef idx="0">
            <a:schemeClr val="accent1"/>
          </a:effectRef>
          <a:fontRef idx="minor">
            <a:schemeClr val="tx1"/>
          </a:fontRef>
        </p:style>
      </p:cxnSp>
      <p:sp>
        <p:nvSpPr>
          <p:cNvPr id="26" name="Овал 25"/>
          <p:cNvSpPr/>
          <p:nvPr/>
        </p:nvSpPr>
        <p:spPr>
          <a:xfrm>
            <a:off x="428625" y="4264025"/>
            <a:ext cx="2128838" cy="704850"/>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ru-RU" b="1" dirty="0">
                <a:solidFill>
                  <a:schemeClr val="accent6">
                    <a:lumMod val="50000"/>
                  </a:schemeClr>
                </a:solidFill>
              </a:rPr>
              <a:t>Курганская обл</a:t>
            </a:r>
            <a:r>
              <a:rPr lang="ru-RU" dirty="0">
                <a:solidFill>
                  <a:schemeClr val="accent6">
                    <a:lumMod val="50000"/>
                  </a:schemeClr>
                </a:solidFill>
              </a:rPr>
              <a:t>.</a:t>
            </a:r>
          </a:p>
        </p:txBody>
      </p:sp>
      <p:sp>
        <p:nvSpPr>
          <p:cNvPr id="27" name="Овал 26"/>
          <p:cNvSpPr/>
          <p:nvPr/>
        </p:nvSpPr>
        <p:spPr>
          <a:xfrm>
            <a:off x="2770982" y="4286250"/>
            <a:ext cx="2174876" cy="607217"/>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ru-RU" b="1" dirty="0">
                <a:solidFill>
                  <a:schemeClr val="accent6">
                    <a:lumMod val="50000"/>
                  </a:schemeClr>
                </a:solidFill>
              </a:rPr>
              <a:t>Тюменская обл.</a:t>
            </a:r>
          </a:p>
        </p:txBody>
      </p:sp>
      <p:sp>
        <p:nvSpPr>
          <p:cNvPr id="28" name="Овал 27"/>
          <p:cNvSpPr/>
          <p:nvPr/>
        </p:nvSpPr>
        <p:spPr>
          <a:xfrm>
            <a:off x="5048250" y="4264025"/>
            <a:ext cx="1750219" cy="571500"/>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ru-RU" b="1" dirty="0">
                <a:solidFill>
                  <a:schemeClr val="accent6">
                    <a:lumMod val="50000"/>
                  </a:schemeClr>
                </a:solidFill>
              </a:rPr>
              <a:t>ХМАО-Югра</a:t>
            </a:r>
          </a:p>
        </p:txBody>
      </p:sp>
      <p:sp>
        <p:nvSpPr>
          <p:cNvPr id="29" name="Овал 28"/>
          <p:cNvSpPr/>
          <p:nvPr/>
        </p:nvSpPr>
        <p:spPr>
          <a:xfrm>
            <a:off x="7072313" y="4290219"/>
            <a:ext cx="1692274" cy="642938"/>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r>
              <a:rPr lang="ru-RU" sz="1600" b="1" dirty="0">
                <a:solidFill>
                  <a:schemeClr val="accent6">
                    <a:lumMod val="50000"/>
                  </a:schemeClr>
                </a:solidFill>
              </a:rPr>
              <a:t>ЯНАО</a:t>
            </a:r>
          </a:p>
        </p:txBody>
      </p:sp>
      <p:cxnSp>
        <p:nvCxnSpPr>
          <p:cNvPr id="31" name="Прямая соединительная линия 30"/>
          <p:cNvCxnSpPr/>
          <p:nvPr/>
        </p:nvCxnSpPr>
        <p:spPr>
          <a:xfrm>
            <a:off x="4181475" y="3592513"/>
            <a:ext cx="1247775" cy="33655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p:cNvCxnSpPr/>
          <p:nvPr/>
        </p:nvCxnSpPr>
        <p:spPr>
          <a:xfrm>
            <a:off x="6215063" y="3805238"/>
            <a:ext cx="1363662" cy="485775"/>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Прямая соединительная линия 34"/>
          <p:cNvCxnSpPr/>
          <p:nvPr/>
        </p:nvCxnSpPr>
        <p:spPr>
          <a:xfrm>
            <a:off x="3394075" y="3786188"/>
            <a:ext cx="144463" cy="236537"/>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Прямая соединительная линия 36"/>
          <p:cNvCxnSpPr/>
          <p:nvPr/>
        </p:nvCxnSpPr>
        <p:spPr>
          <a:xfrm flipH="1">
            <a:off x="1965325" y="3681413"/>
            <a:ext cx="695325" cy="396875"/>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p:cNvCxnSpPr/>
          <p:nvPr/>
        </p:nvCxnSpPr>
        <p:spPr>
          <a:xfrm rot="5400000">
            <a:off x="321469" y="3464719"/>
            <a:ext cx="357187" cy="142875"/>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Прямая соединительная линия 40"/>
          <p:cNvCxnSpPr/>
          <p:nvPr/>
        </p:nvCxnSpPr>
        <p:spPr>
          <a:xfrm rot="5400000">
            <a:off x="750094" y="3750469"/>
            <a:ext cx="428625" cy="71437"/>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Прямая соединительная линия 42"/>
          <p:cNvCxnSpPr/>
          <p:nvPr/>
        </p:nvCxnSpPr>
        <p:spPr>
          <a:xfrm rot="16200000" flipH="1">
            <a:off x="1393031" y="3750469"/>
            <a:ext cx="428625" cy="71438"/>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Прямая соединительная линия 44"/>
          <p:cNvCxnSpPr/>
          <p:nvPr/>
        </p:nvCxnSpPr>
        <p:spPr>
          <a:xfrm>
            <a:off x="2043113" y="3467100"/>
            <a:ext cx="28575" cy="24765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Прямая соединительная линия 46"/>
          <p:cNvCxnSpPr/>
          <p:nvPr/>
        </p:nvCxnSpPr>
        <p:spPr>
          <a:xfrm rot="16200000" flipH="1">
            <a:off x="6714332" y="3699669"/>
            <a:ext cx="285750" cy="249237"/>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Прямая соединительная линия 48"/>
          <p:cNvCxnSpPr/>
          <p:nvPr/>
        </p:nvCxnSpPr>
        <p:spPr>
          <a:xfrm rot="5400000">
            <a:off x="2919413" y="3824288"/>
            <a:ext cx="214312" cy="214312"/>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Прямая соединительная линия 50"/>
          <p:cNvCxnSpPr/>
          <p:nvPr/>
        </p:nvCxnSpPr>
        <p:spPr>
          <a:xfrm flipH="1">
            <a:off x="5500688" y="3760788"/>
            <a:ext cx="428625" cy="525462"/>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Прямая соединительная линия 52"/>
          <p:cNvCxnSpPr/>
          <p:nvPr/>
        </p:nvCxnSpPr>
        <p:spPr>
          <a:xfrm flipH="1">
            <a:off x="4437063" y="3824288"/>
            <a:ext cx="1293812" cy="466725"/>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Прямая соединительная линия 54"/>
          <p:cNvCxnSpPr/>
          <p:nvPr/>
        </p:nvCxnSpPr>
        <p:spPr>
          <a:xfrm flipV="1">
            <a:off x="2195513" y="3681413"/>
            <a:ext cx="3209925" cy="609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Прямая соединительная линия 57"/>
          <p:cNvCxnSpPr/>
          <p:nvPr/>
        </p:nvCxnSpPr>
        <p:spPr>
          <a:xfrm rot="16200000" flipH="1">
            <a:off x="8562975" y="3562350"/>
            <a:ext cx="390525" cy="200025"/>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Прямая соединительная линия 59"/>
          <p:cNvCxnSpPr/>
          <p:nvPr/>
        </p:nvCxnSpPr>
        <p:spPr>
          <a:xfrm rot="16200000" flipH="1">
            <a:off x="8108156" y="3750469"/>
            <a:ext cx="428625" cy="71438"/>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Прямая соединительная линия 61"/>
          <p:cNvCxnSpPr/>
          <p:nvPr/>
        </p:nvCxnSpPr>
        <p:spPr>
          <a:xfrm flipH="1">
            <a:off x="4805363" y="3702050"/>
            <a:ext cx="695325" cy="298450"/>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Прямая соединительная линия 63"/>
          <p:cNvCxnSpPr/>
          <p:nvPr/>
        </p:nvCxnSpPr>
        <p:spPr>
          <a:xfrm rot="5400000">
            <a:off x="7048500" y="3633788"/>
            <a:ext cx="461963" cy="128587"/>
          </a:xfrm>
          <a:prstGeom prst="line">
            <a:avLst/>
          </a:prstGeom>
        </p:spPr>
        <p:style>
          <a:lnRef idx="1">
            <a:schemeClr val="accent1"/>
          </a:lnRef>
          <a:fillRef idx="0">
            <a:schemeClr val="accent1"/>
          </a:fillRef>
          <a:effectRef idx="0">
            <a:schemeClr val="accent1"/>
          </a:effectRef>
          <a:fontRef idx="minor">
            <a:schemeClr val="tx1"/>
          </a:fontRef>
        </p:style>
      </p:cxnSp>
      <p:sp>
        <p:nvSpPr>
          <p:cNvPr id="66" name="Овал 65"/>
          <p:cNvSpPr/>
          <p:nvPr/>
        </p:nvSpPr>
        <p:spPr>
          <a:xfrm>
            <a:off x="2470150" y="5500688"/>
            <a:ext cx="1714500" cy="571500"/>
          </a:xfrm>
          <a:prstGeom prst="ellipse">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r>
              <a:rPr lang="ru-RU" b="1" dirty="0">
                <a:solidFill>
                  <a:schemeClr val="accent6">
                    <a:lumMod val="50000"/>
                  </a:schemeClr>
                </a:solidFill>
              </a:rPr>
              <a:t>Сургут</a:t>
            </a:r>
          </a:p>
        </p:txBody>
      </p:sp>
      <p:sp>
        <p:nvSpPr>
          <p:cNvPr id="67" name="Овал 66"/>
          <p:cNvSpPr/>
          <p:nvPr/>
        </p:nvSpPr>
        <p:spPr>
          <a:xfrm>
            <a:off x="4198936" y="5561930"/>
            <a:ext cx="1944689" cy="571500"/>
          </a:xfrm>
          <a:prstGeom prst="ellipse">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r>
              <a:rPr lang="ru-RU" b="1" dirty="0">
                <a:solidFill>
                  <a:schemeClr val="accent6">
                    <a:lumMod val="50000"/>
                  </a:schemeClr>
                </a:solidFill>
              </a:rPr>
              <a:t>Радужный</a:t>
            </a:r>
          </a:p>
        </p:txBody>
      </p:sp>
      <p:cxnSp>
        <p:nvCxnSpPr>
          <p:cNvPr id="70" name="Прямая соединительная линия 69"/>
          <p:cNvCxnSpPr/>
          <p:nvPr/>
        </p:nvCxnSpPr>
        <p:spPr>
          <a:xfrm flipH="1">
            <a:off x="3859213" y="4786313"/>
            <a:ext cx="1506537" cy="776287"/>
          </a:xfrm>
          <a:prstGeom prst="line">
            <a:avLst/>
          </a:prstGeom>
        </p:spPr>
        <p:style>
          <a:lnRef idx="1">
            <a:schemeClr val="accent1"/>
          </a:lnRef>
          <a:fillRef idx="0">
            <a:schemeClr val="accent1"/>
          </a:fillRef>
          <a:effectRef idx="0">
            <a:schemeClr val="accent1"/>
          </a:effectRef>
          <a:fontRef idx="minor">
            <a:schemeClr val="tx1"/>
          </a:fontRef>
        </p:style>
      </p:cxnSp>
      <p:sp>
        <p:nvSpPr>
          <p:cNvPr id="68" name="Овал 67"/>
          <p:cNvSpPr/>
          <p:nvPr/>
        </p:nvSpPr>
        <p:spPr>
          <a:xfrm>
            <a:off x="6161090" y="5447630"/>
            <a:ext cx="2768598" cy="685799"/>
          </a:xfrm>
          <a:prstGeom prst="ellipse">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r>
              <a:rPr lang="ru-RU" b="1" dirty="0">
                <a:solidFill>
                  <a:schemeClr val="accent6">
                    <a:lumMod val="50000"/>
                  </a:schemeClr>
                </a:solidFill>
              </a:rPr>
              <a:t>Нижневартовск</a:t>
            </a:r>
          </a:p>
        </p:txBody>
      </p:sp>
      <p:cxnSp>
        <p:nvCxnSpPr>
          <p:cNvPr id="77" name="Прямая соединительная линия 76"/>
          <p:cNvCxnSpPr/>
          <p:nvPr/>
        </p:nvCxnSpPr>
        <p:spPr>
          <a:xfrm>
            <a:off x="5730875" y="4857750"/>
            <a:ext cx="198438" cy="642938"/>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Прямая соединительная линия 78"/>
          <p:cNvCxnSpPr/>
          <p:nvPr/>
        </p:nvCxnSpPr>
        <p:spPr>
          <a:xfrm>
            <a:off x="6281738" y="4799013"/>
            <a:ext cx="925512" cy="701675"/>
          </a:xfrm>
          <a:prstGeom prst="line">
            <a:avLst/>
          </a:prstGeom>
        </p:spPr>
        <p:style>
          <a:lnRef idx="1">
            <a:schemeClr val="accent1"/>
          </a:lnRef>
          <a:fillRef idx="0">
            <a:schemeClr val="accent1"/>
          </a:fillRef>
          <a:effectRef idx="0">
            <a:schemeClr val="accent1"/>
          </a:effectRef>
          <a:fontRef idx="minor">
            <a:schemeClr val="tx1"/>
          </a:fontRef>
        </p:style>
      </p:cxnSp>
      <p:cxnSp>
        <p:nvCxnSpPr>
          <p:cNvPr id="81" name="Прямая соединительная линия 80"/>
          <p:cNvCxnSpPr/>
          <p:nvPr/>
        </p:nvCxnSpPr>
        <p:spPr>
          <a:xfrm flipH="1">
            <a:off x="5214938" y="4857750"/>
            <a:ext cx="285750" cy="752475"/>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Прямая соединительная линия 82"/>
          <p:cNvCxnSpPr/>
          <p:nvPr/>
        </p:nvCxnSpPr>
        <p:spPr>
          <a:xfrm rot="16200000" flipH="1">
            <a:off x="5965032" y="4999831"/>
            <a:ext cx="357188" cy="73025"/>
          </a:xfrm>
          <a:prstGeom prst="line">
            <a:avLst/>
          </a:prstGeom>
        </p:spPr>
        <p:style>
          <a:lnRef idx="1">
            <a:schemeClr val="accent1"/>
          </a:lnRef>
          <a:fillRef idx="0">
            <a:schemeClr val="accent1"/>
          </a:fillRef>
          <a:effectRef idx="0">
            <a:schemeClr val="accent1"/>
          </a:effectRef>
          <a:fontRef idx="minor">
            <a:schemeClr val="tx1"/>
          </a:fontRef>
        </p:style>
      </p:cxnSp>
      <p:cxnSp>
        <p:nvCxnSpPr>
          <p:cNvPr id="85" name="Прямая соединительная линия 84"/>
          <p:cNvCxnSpPr/>
          <p:nvPr/>
        </p:nvCxnSpPr>
        <p:spPr>
          <a:xfrm flipH="1">
            <a:off x="217488" y="4860925"/>
            <a:ext cx="282575" cy="385763"/>
          </a:xfrm>
          <a:prstGeom prst="line">
            <a:avLst/>
          </a:prstGeom>
        </p:spPr>
        <p:style>
          <a:lnRef idx="1">
            <a:schemeClr val="accent1"/>
          </a:lnRef>
          <a:fillRef idx="0">
            <a:schemeClr val="accent1"/>
          </a:fillRef>
          <a:effectRef idx="0">
            <a:schemeClr val="accent1"/>
          </a:effectRef>
          <a:fontRef idx="minor">
            <a:schemeClr val="tx1"/>
          </a:fontRef>
        </p:style>
      </p:cxnSp>
      <p:cxnSp>
        <p:nvCxnSpPr>
          <p:cNvPr id="87" name="Прямая соединительная линия 86"/>
          <p:cNvCxnSpPr/>
          <p:nvPr/>
        </p:nvCxnSpPr>
        <p:spPr>
          <a:xfrm rot="5400000">
            <a:off x="507207" y="5107781"/>
            <a:ext cx="500062" cy="142875"/>
          </a:xfrm>
          <a:prstGeom prst="line">
            <a:avLst/>
          </a:prstGeom>
        </p:spPr>
        <p:style>
          <a:lnRef idx="1">
            <a:schemeClr val="accent1"/>
          </a:lnRef>
          <a:fillRef idx="0">
            <a:schemeClr val="accent1"/>
          </a:fillRef>
          <a:effectRef idx="0">
            <a:schemeClr val="accent1"/>
          </a:effectRef>
          <a:fontRef idx="minor">
            <a:schemeClr val="tx1"/>
          </a:fontRef>
        </p:style>
      </p:cxnSp>
      <p:cxnSp>
        <p:nvCxnSpPr>
          <p:cNvPr id="94" name="Прямая соединительная линия 93"/>
          <p:cNvCxnSpPr/>
          <p:nvPr/>
        </p:nvCxnSpPr>
        <p:spPr>
          <a:xfrm>
            <a:off x="1285875" y="4949825"/>
            <a:ext cx="285750" cy="592138"/>
          </a:xfrm>
          <a:prstGeom prst="line">
            <a:avLst/>
          </a:prstGeom>
        </p:spPr>
        <p:style>
          <a:lnRef idx="1">
            <a:schemeClr val="accent1"/>
          </a:lnRef>
          <a:fillRef idx="0">
            <a:schemeClr val="accent1"/>
          </a:fillRef>
          <a:effectRef idx="0">
            <a:schemeClr val="accent1"/>
          </a:effectRef>
          <a:fontRef idx="minor">
            <a:schemeClr val="tx1"/>
          </a:fontRef>
        </p:style>
      </p:cxnSp>
      <p:cxnSp>
        <p:nvCxnSpPr>
          <p:cNvPr id="96" name="Прямая соединительная линия 95"/>
          <p:cNvCxnSpPr/>
          <p:nvPr/>
        </p:nvCxnSpPr>
        <p:spPr>
          <a:xfrm rot="16200000" flipH="1">
            <a:off x="1833563" y="5062538"/>
            <a:ext cx="420687" cy="211137"/>
          </a:xfrm>
          <a:prstGeom prst="line">
            <a:avLst/>
          </a:prstGeom>
        </p:spPr>
        <p:style>
          <a:lnRef idx="1">
            <a:schemeClr val="accent1"/>
          </a:lnRef>
          <a:fillRef idx="0">
            <a:schemeClr val="accent1"/>
          </a:fillRef>
          <a:effectRef idx="0">
            <a:schemeClr val="accent1"/>
          </a:effectRef>
          <a:fontRef idx="minor">
            <a:schemeClr val="tx1"/>
          </a:fontRef>
        </p:style>
      </p:cxnSp>
      <p:cxnSp>
        <p:nvCxnSpPr>
          <p:cNvPr id="99" name="Прямая соединительная линия 98"/>
          <p:cNvCxnSpPr/>
          <p:nvPr/>
        </p:nvCxnSpPr>
        <p:spPr>
          <a:xfrm>
            <a:off x="8799513" y="4835525"/>
            <a:ext cx="130175" cy="5222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3" name="Прямая соединительная линия 102"/>
          <p:cNvCxnSpPr/>
          <p:nvPr/>
        </p:nvCxnSpPr>
        <p:spPr>
          <a:xfrm rot="16200000" flipH="1">
            <a:off x="8215313" y="5072063"/>
            <a:ext cx="357187" cy="714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5" name="Прямая соединительная линия 104"/>
          <p:cNvCxnSpPr/>
          <p:nvPr/>
        </p:nvCxnSpPr>
        <p:spPr>
          <a:xfrm rot="5400000">
            <a:off x="7822407" y="5036344"/>
            <a:ext cx="285750" cy="714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7" name="Прямая соединительная линия 106"/>
          <p:cNvCxnSpPr/>
          <p:nvPr/>
        </p:nvCxnSpPr>
        <p:spPr>
          <a:xfrm>
            <a:off x="7207250" y="4978400"/>
            <a:ext cx="155575" cy="379413"/>
          </a:xfrm>
          <a:prstGeom prst="line">
            <a:avLst/>
          </a:prstGeom>
        </p:spPr>
        <p:style>
          <a:lnRef idx="1">
            <a:schemeClr val="accent1"/>
          </a:lnRef>
          <a:fillRef idx="0">
            <a:schemeClr val="accent1"/>
          </a:fillRef>
          <a:effectRef idx="0">
            <a:schemeClr val="accent1"/>
          </a:effectRef>
          <a:fontRef idx="minor">
            <a:schemeClr val="tx1"/>
          </a:fontRef>
        </p:style>
      </p:cxnSp>
      <p:cxnSp>
        <p:nvCxnSpPr>
          <p:cNvPr id="109" name="Прямая соединительная линия 108"/>
          <p:cNvCxnSpPr/>
          <p:nvPr/>
        </p:nvCxnSpPr>
        <p:spPr>
          <a:xfrm rot="16200000" flipH="1">
            <a:off x="4115594" y="4972844"/>
            <a:ext cx="349250" cy="2111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1" name="Прямая соединительная линия 110"/>
          <p:cNvCxnSpPr/>
          <p:nvPr/>
        </p:nvCxnSpPr>
        <p:spPr>
          <a:xfrm rot="16200000" flipH="1">
            <a:off x="3572669" y="5076032"/>
            <a:ext cx="428625" cy="714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13" name="Прямая соединительная линия 112"/>
          <p:cNvCxnSpPr/>
          <p:nvPr/>
        </p:nvCxnSpPr>
        <p:spPr>
          <a:xfrm rot="5400000">
            <a:off x="2964656" y="4964907"/>
            <a:ext cx="428625" cy="714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5" name="Прямая соединительная линия 114"/>
          <p:cNvCxnSpPr/>
          <p:nvPr/>
        </p:nvCxnSpPr>
        <p:spPr>
          <a:xfrm rot="5400000">
            <a:off x="2524126" y="4719637"/>
            <a:ext cx="349250" cy="282575"/>
          </a:xfrm>
          <a:prstGeom prst="line">
            <a:avLst/>
          </a:prstGeom>
        </p:spPr>
        <p:style>
          <a:lnRef idx="1">
            <a:schemeClr val="accent1"/>
          </a:lnRef>
          <a:fillRef idx="0">
            <a:schemeClr val="accent1"/>
          </a:fillRef>
          <a:effectRef idx="0">
            <a:schemeClr val="accent1"/>
          </a:effectRef>
          <a:fontRef idx="minor">
            <a:schemeClr val="tx1"/>
          </a:fontRef>
        </p:style>
      </p:cxnSp>
      <p:sp>
        <p:nvSpPr>
          <p:cNvPr id="3" name="Прямоугольник 2"/>
          <p:cNvSpPr/>
          <p:nvPr/>
        </p:nvSpPr>
        <p:spPr>
          <a:xfrm>
            <a:off x="964406" y="88207"/>
            <a:ext cx="7207995" cy="1077218"/>
          </a:xfrm>
          <a:prstGeom prst="rect">
            <a:avLst/>
          </a:prstGeom>
        </p:spPr>
        <p:txBody>
          <a:bodyPr>
            <a:spAutoFit/>
          </a:bodyPr>
          <a:lstStyle/>
          <a:p>
            <a:pPr algn="ctr">
              <a:spcBef>
                <a:spcPct val="20000"/>
              </a:spcBef>
              <a:buClr>
                <a:srgbClr val="FFCC00"/>
              </a:buClr>
              <a:buSzPct val="110000"/>
              <a:tabLst>
                <a:tab pos="88900" algn="l"/>
              </a:tabLst>
              <a:defRPr/>
            </a:pPr>
            <a:r>
              <a:rPr lang="ru-RU" sz="3200" b="1"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pitchFamily="34" charset="0"/>
              </a:rPr>
              <a:t>Примеры иерархических структур - деревьев</a:t>
            </a:r>
            <a:endParaRPr lang="ru-RU" sz="3200" b="1" u="sng" kern="0" dirty="0">
              <a:solidFill>
                <a:schemeClr val="tx2">
                  <a:lumMod val="50000"/>
                </a:schemeClr>
              </a:solidFill>
              <a:latin typeface="Arial"/>
            </a:endParaRPr>
          </a:p>
        </p:txBody>
      </p:sp>
      <p:pic>
        <p:nvPicPr>
          <p:cNvPr id="40018" name="Picture 86">
            <a:hlinkClick r:id="rId3" action="ppaction://hlinksldjump"/>
          </p:cNvPr>
          <p:cNvPicPr>
            <a:picLocks noChangeAspect="1" noChangeArrowheads="1"/>
          </p:cNvPicPr>
          <p:nvPr/>
        </p:nvPicPr>
        <p:blipFill>
          <a:blip r:embed="rId4" cstate="email"/>
          <a:srcRect/>
          <a:stretch>
            <a:fillRect/>
          </a:stretch>
        </p:blipFill>
        <p:spPr bwMode="auto">
          <a:xfrm>
            <a:off x="136525" y="5988050"/>
            <a:ext cx="1004888" cy="754063"/>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Grp="1" noChangeAspect="1" noChangeArrowheads="1"/>
          </p:cNvPicPr>
          <p:nvPr>
            <p:ph idx="1"/>
          </p:nvPr>
        </p:nvPicPr>
        <p:blipFill>
          <a:blip r:embed="rId2" cstate="email"/>
          <a:srcRect/>
          <a:stretch>
            <a:fillRect/>
          </a:stretch>
        </p:blipFill>
        <p:spPr>
          <a:xfrm>
            <a:off x="6296025" y="1501775"/>
            <a:ext cx="2600325" cy="3286125"/>
          </a:xfrm>
        </p:spPr>
      </p:pic>
      <p:grpSp>
        <p:nvGrpSpPr>
          <p:cNvPr id="40963" name="Группа 4"/>
          <p:cNvGrpSpPr>
            <a:grpSpLocks/>
          </p:cNvGrpSpPr>
          <p:nvPr/>
        </p:nvGrpSpPr>
        <p:grpSpPr bwMode="auto">
          <a:xfrm>
            <a:off x="285750" y="1785938"/>
            <a:ext cx="7310438" cy="4786312"/>
            <a:chOff x="214282" y="1484313"/>
            <a:chExt cx="9047800" cy="5041900"/>
          </a:xfrm>
        </p:grpSpPr>
        <p:sp>
          <p:nvSpPr>
            <p:cNvPr id="40967" name="Rectangle 9"/>
            <p:cNvSpPr>
              <a:spLocks noChangeArrowheads="1"/>
            </p:cNvSpPr>
            <p:nvPr/>
          </p:nvSpPr>
          <p:spPr bwMode="auto">
            <a:xfrm>
              <a:off x="3348038" y="4149725"/>
              <a:ext cx="1439862" cy="574675"/>
            </a:xfrm>
            <a:prstGeom prst="rect">
              <a:avLst/>
            </a:prstGeom>
            <a:gradFill rotWithShape="1">
              <a:gsLst>
                <a:gs pos="0">
                  <a:schemeClr val="accent1"/>
                </a:gs>
                <a:gs pos="100000">
                  <a:schemeClr val="bg1"/>
                </a:gs>
              </a:gsLst>
              <a:path path="shape">
                <a:fillToRect l="50000" t="50000" r="50000" b="50000"/>
              </a:path>
            </a:gradFill>
            <a:ln w="9525">
              <a:solidFill>
                <a:schemeClr val="tx1"/>
              </a:solidFill>
              <a:miter lim="800000"/>
              <a:headEnd/>
              <a:tailEnd/>
            </a:ln>
          </p:spPr>
          <p:txBody>
            <a:bodyPr wrap="none" anchor="ctr"/>
            <a:lstStyle/>
            <a:p>
              <a:pPr algn="ctr"/>
              <a:r>
                <a:rPr lang="ru-RU" altLang="ru-RU" b="1"/>
                <a:t>Владимир</a:t>
              </a:r>
            </a:p>
          </p:txBody>
        </p:sp>
        <p:grpSp>
          <p:nvGrpSpPr>
            <p:cNvPr id="40968" name="Группа 34"/>
            <p:cNvGrpSpPr>
              <a:grpSpLocks/>
            </p:cNvGrpSpPr>
            <p:nvPr/>
          </p:nvGrpSpPr>
          <p:grpSpPr bwMode="auto">
            <a:xfrm>
              <a:off x="214282" y="1484313"/>
              <a:ext cx="9047800" cy="5041900"/>
              <a:chOff x="214282" y="1484313"/>
              <a:chExt cx="9047800" cy="5041900"/>
            </a:xfrm>
          </p:grpSpPr>
          <p:sp>
            <p:nvSpPr>
              <p:cNvPr id="40969" name="Rectangle 5"/>
              <p:cNvSpPr>
                <a:spLocks noChangeArrowheads="1"/>
              </p:cNvSpPr>
              <p:nvPr/>
            </p:nvSpPr>
            <p:spPr bwMode="auto">
              <a:xfrm>
                <a:off x="3492500" y="1484313"/>
                <a:ext cx="1008063" cy="504825"/>
              </a:xfrm>
              <a:prstGeom prst="rect">
                <a:avLst/>
              </a:prstGeom>
              <a:gradFill rotWithShape="1">
                <a:gsLst>
                  <a:gs pos="0">
                    <a:schemeClr val="accent1"/>
                  </a:gs>
                  <a:gs pos="100000">
                    <a:schemeClr val="bg1"/>
                  </a:gs>
                </a:gsLst>
                <a:path path="shape">
                  <a:fillToRect l="50000" t="50000" r="50000" b="50000"/>
                </a:path>
              </a:gradFill>
              <a:ln w="9525">
                <a:solidFill>
                  <a:schemeClr val="tx1"/>
                </a:solidFill>
                <a:miter lim="800000"/>
                <a:headEnd/>
                <a:tailEnd/>
              </a:ln>
            </p:spPr>
            <p:txBody>
              <a:bodyPr wrap="none" anchor="ctr"/>
              <a:lstStyle/>
              <a:p>
                <a:pPr algn="ctr"/>
                <a:r>
                  <a:rPr lang="ru-RU" altLang="ru-RU" b="1"/>
                  <a:t>Рюрик</a:t>
                </a:r>
              </a:p>
            </p:txBody>
          </p:sp>
          <p:sp>
            <p:nvSpPr>
              <p:cNvPr id="40970" name="Rectangle 6"/>
              <p:cNvSpPr>
                <a:spLocks noChangeArrowheads="1"/>
              </p:cNvSpPr>
              <p:nvPr/>
            </p:nvSpPr>
            <p:spPr bwMode="auto">
              <a:xfrm>
                <a:off x="3492500" y="2276475"/>
                <a:ext cx="1008063" cy="504825"/>
              </a:xfrm>
              <a:prstGeom prst="rect">
                <a:avLst/>
              </a:prstGeom>
              <a:gradFill rotWithShape="1">
                <a:gsLst>
                  <a:gs pos="0">
                    <a:schemeClr val="accent1"/>
                  </a:gs>
                  <a:gs pos="100000">
                    <a:schemeClr val="bg1"/>
                  </a:gs>
                </a:gsLst>
                <a:path path="shape">
                  <a:fillToRect l="50000" t="50000" r="50000" b="50000"/>
                </a:path>
              </a:gradFill>
              <a:ln w="9525">
                <a:solidFill>
                  <a:schemeClr val="tx1"/>
                </a:solidFill>
                <a:miter lim="800000"/>
                <a:headEnd/>
                <a:tailEnd/>
              </a:ln>
            </p:spPr>
            <p:txBody>
              <a:bodyPr wrap="none" anchor="ctr"/>
              <a:lstStyle/>
              <a:p>
                <a:pPr algn="ctr"/>
                <a:r>
                  <a:rPr lang="ru-RU" altLang="ru-RU" b="1"/>
                  <a:t>Игорь</a:t>
                </a:r>
              </a:p>
            </p:txBody>
          </p:sp>
          <p:sp>
            <p:nvSpPr>
              <p:cNvPr id="40971" name="Rectangle 7"/>
              <p:cNvSpPr>
                <a:spLocks noChangeArrowheads="1"/>
              </p:cNvSpPr>
              <p:nvPr/>
            </p:nvSpPr>
            <p:spPr bwMode="auto">
              <a:xfrm>
                <a:off x="3348037" y="3141663"/>
                <a:ext cx="1547218" cy="503237"/>
              </a:xfrm>
              <a:prstGeom prst="rect">
                <a:avLst/>
              </a:prstGeom>
              <a:gradFill rotWithShape="1">
                <a:gsLst>
                  <a:gs pos="0">
                    <a:schemeClr val="accent1"/>
                  </a:gs>
                  <a:gs pos="100000">
                    <a:schemeClr val="bg1"/>
                  </a:gs>
                </a:gsLst>
                <a:path path="shape">
                  <a:fillToRect l="50000" t="50000" r="50000" b="50000"/>
                </a:path>
              </a:gradFill>
              <a:ln w="9525">
                <a:solidFill>
                  <a:schemeClr val="tx1"/>
                </a:solidFill>
                <a:miter lim="800000"/>
                <a:headEnd/>
                <a:tailEnd/>
              </a:ln>
            </p:spPr>
            <p:txBody>
              <a:bodyPr wrap="none" anchor="ctr"/>
              <a:lstStyle/>
              <a:p>
                <a:pPr algn="ctr"/>
                <a:r>
                  <a:rPr lang="ru-RU" altLang="ru-RU" b="1"/>
                  <a:t>Святослав</a:t>
                </a:r>
              </a:p>
            </p:txBody>
          </p:sp>
          <p:sp>
            <p:nvSpPr>
              <p:cNvPr id="40972" name="Rectangle 8"/>
              <p:cNvSpPr>
                <a:spLocks noChangeArrowheads="1"/>
              </p:cNvSpPr>
              <p:nvPr/>
            </p:nvSpPr>
            <p:spPr bwMode="auto">
              <a:xfrm>
                <a:off x="5786446" y="4143380"/>
                <a:ext cx="1223962" cy="576263"/>
              </a:xfrm>
              <a:prstGeom prst="rect">
                <a:avLst/>
              </a:prstGeom>
              <a:gradFill rotWithShape="1">
                <a:gsLst>
                  <a:gs pos="0">
                    <a:schemeClr val="accent1"/>
                  </a:gs>
                  <a:gs pos="100000">
                    <a:schemeClr val="bg1"/>
                  </a:gs>
                </a:gsLst>
                <a:path path="shape">
                  <a:fillToRect l="50000" t="50000" r="50000" b="50000"/>
                </a:path>
              </a:gradFill>
              <a:ln w="9525">
                <a:solidFill>
                  <a:schemeClr val="tx1"/>
                </a:solidFill>
                <a:miter lim="800000"/>
                <a:headEnd/>
                <a:tailEnd/>
              </a:ln>
            </p:spPr>
            <p:txBody>
              <a:bodyPr wrap="none" anchor="ctr"/>
              <a:lstStyle/>
              <a:p>
                <a:pPr algn="ctr"/>
                <a:r>
                  <a:rPr lang="ru-RU" altLang="ru-RU" b="1"/>
                  <a:t>Олег</a:t>
                </a:r>
              </a:p>
            </p:txBody>
          </p:sp>
          <p:sp>
            <p:nvSpPr>
              <p:cNvPr id="40973" name="Rectangle 10"/>
              <p:cNvSpPr>
                <a:spLocks noChangeArrowheads="1"/>
              </p:cNvSpPr>
              <p:nvPr/>
            </p:nvSpPr>
            <p:spPr bwMode="auto">
              <a:xfrm>
                <a:off x="214282" y="4000504"/>
                <a:ext cx="1727200" cy="576263"/>
              </a:xfrm>
              <a:prstGeom prst="rect">
                <a:avLst/>
              </a:prstGeom>
              <a:gradFill rotWithShape="1">
                <a:gsLst>
                  <a:gs pos="0">
                    <a:schemeClr val="accent1"/>
                  </a:gs>
                  <a:gs pos="100000">
                    <a:schemeClr val="bg1"/>
                  </a:gs>
                </a:gsLst>
                <a:path path="shape">
                  <a:fillToRect l="50000" t="50000" r="50000" b="50000"/>
                </a:path>
              </a:gradFill>
              <a:ln w="9525">
                <a:solidFill>
                  <a:schemeClr val="tx1"/>
                </a:solidFill>
                <a:miter lim="800000"/>
                <a:headEnd/>
                <a:tailEnd/>
              </a:ln>
            </p:spPr>
            <p:txBody>
              <a:bodyPr wrap="none" anchor="ctr"/>
              <a:lstStyle/>
              <a:p>
                <a:pPr algn="ctr"/>
                <a:r>
                  <a:rPr lang="ru-RU" altLang="ru-RU" b="1"/>
                  <a:t>Ярополк</a:t>
                </a:r>
              </a:p>
            </p:txBody>
          </p:sp>
          <p:sp>
            <p:nvSpPr>
              <p:cNvPr id="40974" name="Rectangle 11"/>
              <p:cNvSpPr>
                <a:spLocks noChangeArrowheads="1"/>
              </p:cNvSpPr>
              <p:nvPr/>
            </p:nvSpPr>
            <p:spPr bwMode="auto">
              <a:xfrm>
                <a:off x="7019925" y="5661025"/>
                <a:ext cx="2242157" cy="792163"/>
              </a:xfrm>
              <a:prstGeom prst="rect">
                <a:avLst/>
              </a:prstGeom>
              <a:gradFill rotWithShape="1">
                <a:gsLst>
                  <a:gs pos="0">
                    <a:schemeClr val="accent1"/>
                  </a:gs>
                  <a:gs pos="100000">
                    <a:schemeClr val="bg1"/>
                  </a:gs>
                </a:gsLst>
                <a:path path="shape">
                  <a:fillToRect l="50000" t="50000" r="50000" b="50000"/>
                </a:path>
              </a:gradFill>
              <a:ln w="9525">
                <a:solidFill>
                  <a:schemeClr val="tx1"/>
                </a:solidFill>
                <a:miter lim="800000"/>
                <a:headEnd/>
                <a:tailEnd/>
              </a:ln>
            </p:spPr>
            <p:txBody>
              <a:bodyPr wrap="none" anchor="ctr"/>
              <a:lstStyle/>
              <a:p>
                <a:pPr algn="ctr"/>
                <a:r>
                  <a:rPr lang="ru-RU" altLang="ru-RU" b="1"/>
                  <a:t>Мстислав</a:t>
                </a:r>
              </a:p>
              <a:p>
                <a:pPr algn="ctr"/>
                <a:r>
                  <a:rPr lang="ru-RU" altLang="ru-RU" b="1"/>
                  <a:t>Тмутараканский</a:t>
                </a:r>
              </a:p>
            </p:txBody>
          </p:sp>
          <p:sp>
            <p:nvSpPr>
              <p:cNvPr id="40975" name="Rectangle 12"/>
              <p:cNvSpPr>
                <a:spLocks noChangeArrowheads="1"/>
              </p:cNvSpPr>
              <p:nvPr/>
            </p:nvSpPr>
            <p:spPr bwMode="auto">
              <a:xfrm>
                <a:off x="5580063" y="5661025"/>
                <a:ext cx="1296987" cy="865188"/>
              </a:xfrm>
              <a:prstGeom prst="rect">
                <a:avLst/>
              </a:prstGeom>
              <a:gradFill rotWithShape="1">
                <a:gsLst>
                  <a:gs pos="0">
                    <a:schemeClr val="accent1"/>
                  </a:gs>
                  <a:gs pos="100000">
                    <a:schemeClr val="bg1"/>
                  </a:gs>
                </a:gsLst>
                <a:path path="shape">
                  <a:fillToRect l="50000" t="50000" r="50000" b="50000"/>
                </a:path>
              </a:gradFill>
              <a:ln w="9525">
                <a:solidFill>
                  <a:schemeClr val="tx1"/>
                </a:solidFill>
                <a:miter lim="800000"/>
                <a:headEnd/>
                <a:tailEnd/>
              </a:ln>
            </p:spPr>
            <p:txBody>
              <a:bodyPr wrap="none" anchor="ctr"/>
              <a:lstStyle/>
              <a:p>
                <a:pPr algn="ctr"/>
                <a:r>
                  <a:rPr lang="ru-RU" altLang="ru-RU" b="1"/>
                  <a:t>Глеб</a:t>
                </a:r>
              </a:p>
            </p:txBody>
          </p:sp>
          <p:sp>
            <p:nvSpPr>
              <p:cNvPr id="40976" name="Rectangle 13"/>
              <p:cNvSpPr>
                <a:spLocks noChangeArrowheads="1"/>
              </p:cNvSpPr>
              <p:nvPr/>
            </p:nvSpPr>
            <p:spPr bwMode="auto">
              <a:xfrm>
                <a:off x="4140200" y="5661025"/>
                <a:ext cx="1289770" cy="865188"/>
              </a:xfrm>
              <a:prstGeom prst="rect">
                <a:avLst/>
              </a:prstGeom>
              <a:gradFill rotWithShape="1">
                <a:gsLst>
                  <a:gs pos="0">
                    <a:schemeClr val="accent1"/>
                  </a:gs>
                  <a:gs pos="100000">
                    <a:schemeClr val="bg1"/>
                  </a:gs>
                </a:gsLst>
                <a:path path="shape">
                  <a:fillToRect l="50000" t="50000" r="50000" b="50000"/>
                </a:path>
              </a:gradFill>
              <a:ln w="9525">
                <a:solidFill>
                  <a:schemeClr val="tx1"/>
                </a:solidFill>
                <a:miter lim="800000"/>
                <a:headEnd/>
                <a:tailEnd/>
              </a:ln>
            </p:spPr>
            <p:txBody>
              <a:bodyPr wrap="none" anchor="ctr"/>
              <a:lstStyle/>
              <a:p>
                <a:pPr algn="ctr"/>
                <a:r>
                  <a:rPr lang="ru-RU" altLang="ru-RU" b="1"/>
                  <a:t>Ярослав</a:t>
                </a:r>
              </a:p>
            </p:txBody>
          </p:sp>
          <p:sp>
            <p:nvSpPr>
              <p:cNvPr id="40977" name="Rectangle 14"/>
              <p:cNvSpPr>
                <a:spLocks noChangeArrowheads="1"/>
              </p:cNvSpPr>
              <p:nvPr/>
            </p:nvSpPr>
            <p:spPr bwMode="auto">
              <a:xfrm>
                <a:off x="2916238" y="5661025"/>
                <a:ext cx="1079500" cy="865188"/>
              </a:xfrm>
              <a:prstGeom prst="rect">
                <a:avLst/>
              </a:prstGeom>
              <a:gradFill rotWithShape="1">
                <a:gsLst>
                  <a:gs pos="0">
                    <a:schemeClr val="accent1"/>
                  </a:gs>
                  <a:gs pos="100000">
                    <a:schemeClr val="bg1"/>
                  </a:gs>
                </a:gsLst>
                <a:path path="shape">
                  <a:fillToRect l="50000" t="50000" r="50000" b="50000"/>
                </a:path>
              </a:gradFill>
              <a:ln w="9525">
                <a:solidFill>
                  <a:schemeClr val="tx1"/>
                </a:solidFill>
                <a:miter lim="800000"/>
                <a:headEnd/>
                <a:tailEnd/>
              </a:ln>
            </p:spPr>
            <p:txBody>
              <a:bodyPr wrap="none" anchor="ctr"/>
              <a:lstStyle/>
              <a:p>
                <a:pPr algn="ctr"/>
                <a:r>
                  <a:rPr lang="ru-RU" altLang="ru-RU" b="1"/>
                  <a:t>Борис</a:t>
                </a:r>
              </a:p>
            </p:txBody>
          </p:sp>
          <p:sp>
            <p:nvSpPr>
              <p:cNvPr id="40978" name="Rectangle 15"/>
              <p:cNvSpPr>
                <a:spLocks noChangeArrowheads="1"/>
              </p:cNvSpPr>
              <p:nvPr/>
            </p:nvSpPr>
            <p:spPr bwMode="auto">
              <a:xfrm>
                <a:off x="214282" y="4786322"/>
                <a:ext cx="1500198" cy="714380"/>
              </a:xfrm>
              <a:prstGeom prst="rect">
                <a:avLst/>
              </a:prstGeom>
              <a:gradFill rotWithShape="1">
                <a:gsLst>
                  <a:gs pos="0">
                    <a:schemeClr val="accent1"/>
                  </a:gs>
                  <a:gs pos="100000">
                    <a:schemeClr val="bg1"/>
                  </a:gs>
                </a:gsLst>
                <a:path path="shape">
                  <a:fillToRect l="50000" t="50000" r="50000" b="50000"/>
                </a:path>
              </a:gradFill>
              <a:ln w="9525">
                <a:solidFill>
                  <a:schemeClr val="tx1"/>
                </a:solidFill>
                <a:miter lim="800000"/>
                <a:headEnd/>
                <a:tailEnd/>
              </a:ln>
            </p:spPr>
            <p:txBody>
              <a:bodyPr wrap="none" anchor="ctr"/>
              <a:lstStyle/>
              <a:p>
                <a:pPr algn="ctr"/>
                <a:r>
                  <a:rPr lang="ru-RU" altLang="ru-RU" b="1"/>
                  <a:t>Святополк</a:t>
                </a:r>
              </a:p>
            </p:txBody>
          </p:sp>
          <p:sp>
            <p:nvSpPr>
              <p:cNvPr id="40979" name="Rectangle 16"/>
              <p:cNvSpPr>
                <a:spLocks noChangeArrowheads="1"/>
              </p:cNvSpPr>
              <p:nvPr/>
            </p:nvSpPr>
            <p:spPr bwMode="auto">
              <a:xfrm>
                <a:off x="1285852" y="5643578"/>
                <a:ext cx="1403350" cy="865188"/>
              </a:xfrm>
              <a:prstGeom prst="rect">
                <a:avLst/>
              </a:prstGeom>
              <a:gradFill rotWithShape="1">
                <a:gsLst>
                  <a:gs pos="0">
                    <a:schemeClr val="accent1"/>
                  </a:gs>
                  <a:gs pos="100000">
                    <a:schemeClr val="bg1"/>
                  </a:gs>
                </a:gsLst>
                <a:path path="shape">
                  <a:fillToRect l="50000" t="50000" r="50000" b="50000"/>
                </a:path>
              </a:gradFill>
              <a:ln w="9525">
                <a:solidFill>
                  <a:schemeClr val="tx1"/>
                </a:solidFill>
                <a:miter lim="800000"/>
                <a:headEnd/>
                <a:tailEnd/>
              </a:ln>
            </p:spPr>
            <p:txBody>
              <a:bodyPr wrap="none" anchor="ctr"/>
              <a:lstStyle/>
              <a:p>
                <a:pPr algn="ctr"/>
                <a:r>
                  <a:rPr lang="ru-RU" altLang="ru-RU" b="1"/>
                  <a:t>Изяслав</a:t>
                </a:r>
              </a:p>
              <a:p>
                <a:pPr algn="ctr"/>
                <a:r>
                  <a:rPr lang="ru-RU" altLang="ru-RU" b="1"/>
                  <a:t>Полоцкий</a:t>
                </a:r>
              </a:p>
            </p:txBody>
          </p:sp>
          <p:sp>
            <p:nvSpPr>
              <p:cNvPr id="40980" name="Line 17"/>
              <p:cNvSpPr>
                <a:spLocks noChangeShapeType="1"/>
              </p:cNvSpPr>
              <p:nvPr/>
            </p:nvSpPr>
            <p:spPr bwMode="auto">
              <a:xfrm>
                <a:off x="3995738" y="2060575"/>
                <a:ext cx="0" cy="144463"/>
              </a:xfrm>
              <a:prstGeom prst="line">
                <a:avLst/>
              </a:prstGeom>
              <a:noFill/>
              <a:ln w="19050">
                <a:solidFill>
                  <a:schemeClr val="tx1"/>
                </a:solidFill>
                <a:round/>
                <a:headEnd/>
                <a:tailEnd/>
              </a:ln>
            </p:spPr>
            <p:txBody>
              <a:bodyPr/>
              <a:lstStyle/>
              <a:p>
                <a:endParaRPr lang="ru-RU"/>
              </a:p>
            </p:txBody>
          </p:sp>
          <p:sp>
            <p:nvSpPr>
              <p:cNvPr id="40981" name="Line 18"/>
              <p:cNvSpPr>
                <a:spLocks noChangeShapeType="1"/>
              </p:cNvSpPr>
              <p:nvPr/>
            </p:nvSpPr>
            <p:spPr bwMode="auto">
              <a:xfrm>
                <a:off x="3995738" y="2852738"/>
                <a:ext cx="0" cy="288925"/>
              </a:xfrm>
              <a:prstGeom prst="line">
                <a:avLst/>
              </a:prstGeom>
              <a:noFill/>
              <a:ln w="9525">
                <a:solidFill>
                  <a:schemeClr val="tx1"/>
                </a:solidFill>
                <a:round/>
                <a:headEnd/>
                <a:tailEnd/>
              </a:ln>
            </p:spPr>
            <p:txBody>
              <a:bodyPr/>
              <a:lstStyle/>
              <a:p>
                <a:endParaRPr lang="ru-RU"/>
              </a:p>
            </p:txBody>
          </p:sp>
          <p:sp>
            <p:nvSpPr>
              <p:cNvPr id="40982" name="Line 20"/>
              <p:cNvSpPr>
                <a:spLocks noChangeShapeType="1"/>
              </p:cNvSpPr>
              <p:nvPr/>
            </p:nvSpPr>
            <p:spPr bwMode="auto">
              <a:xfrm>
                <a:off x="1042988" y="3789363"/>
                <a:ext cx="5545137" cy="0"/>
              </a:xfrm>
              <a:prstGeom prst="line">
                <a:avLst/>
              </a:prstGeom>
              <a:noFill/>
              <a:ln w="9525">
                <a:solidFill>
                  <a:schemeClr val="tx1"/>
                </a:solidFill>
                <a:round/>
                <a:headEnd/>
                <a:tailEnd/>
              </a:ln>
            </p:spPr>
            <p:txBody>
              <a:bodyPr/>
              <a:lstStyle/>
              <a:p>
                <a:endParaRPr lang="ru-RU"/>
              </a:p>
            </p:txBody>
          </p:sp>
          <p:sp>
            <p:nvSpPr>
              <p:cNvPr id="40983" name="Line 21"/>
              <p:cNvSpPr>
                <a:spLocks noChangeShapeType="1"/>
              </p:cNvSpPr>
              <p:nvPr/>
            </p:nvSpPr>
            <p:spPr bwMode="auto">
              <a:xfrm>
                <a:off x="1042988" y="3789363"/>
                <a:ext cx="0" cy="215900"/>
              </a:xfrm>
              <a:prstGeom prst="line">
                <a:avLst/>
              </a:prstGeom>
              <a:noFill/>
              <a:ln w="9525">
                <a:solidFill>
                  <a:schemeClr val="tx1"/>
                </a:solidFill>
                <a:round/>
                <a:headEnd/>
                <a:tailEnd/>
              </a:ln>
            </p:spPr>
            <p:txBody>
              <a:bodyPr/>
              <a:lstStyle/>
              <a:p>
                <a:endParaRPr lang="ru-RU"/>
              </a:p>
            </p:txBody>
          </p:sp>
          <p:sp>
            <p:nvSpPr>
              <p:cNvPr id="40984" name="Line 22"/>
              <p:cNvSpPr>
                <a:spLocks noChangeShapeType="1"/>
              </p:cNvSpPr>
              <p:nvPr/>
            </p:nvSpPr>
            <p:spPr bwMode="auto">
              <a:xfrm>
                <a:off x="6588125" y="3789363"/>
                <a:ext cx="0" cy="360362"/>
              </a:xfrm>
              <a:prstGeom prst="line">
                <a:avLst/>
              </a:prstGeom>
              <a:noFill/>
              <a:ln w="9525">
                <a:solidFill>
                  <a:schemeClr val="tx1"/>
                </a:solidFill>
                <a:round/>
                <a:headEnd/>
                <a:tailEnd/>
              </a:ln>
            </p:spPr>
            <p:txBody>
              <a:bodyPr/>
              <a:lstStyle/>
              <a:p>
                <a:endParaRPr lang="ru-RU"/>
              </a:p>
            </p:txBody>
          </p:sp>
          <p:sp>
            <p:nvSpPr>
              <p:cNvPr id="40985" name="Line 23"/>
              <p:cNvSpPr>
                <a:spLocks noChangeShapeType="1"/>
              </p:cNvSpPr>
              <p:nvPr/>
            </p:nvSpPr>
            <p:spPr bwMode="auto">
              <a:xfrm>
                <a:off x="3995738" y="3789363"/>
                <a:ext cx="0" cy="360362"/>
              </a:xfrm>
              <a:prstGeom prst="line">
                <a:avLst/>
              </a:prstGeom>
              <a:noFill/>
              <a:ln w="9525">
                <a:solidFill>
                  <a:schemeClr val="tx1"/>
                </a:solidFill>
                <a:round/>
                <a:headEnd/>
                <a:tailEnd/>
              </a:ln>
            </p:spPr>
            <p:txBody>
              <a:bodyPr/>
              <a:lstStyle/>
              <a:p>
                <a:endParaRPr lang="ru-RU"/>
              </a:p>
            </p:txBody>
          </p:sp>
          <p:sp>
            <p:nvSpPr>
              <p:cNvPr id="40986" name="Line 25"/>
              <p:cNvSpPr>
                <a:spLocks noChangeShapeType="1"/>
              </p:cNvSpPr>
              <p:nvPr/>
            </p:nvSpPr>
            <p:spPr bwMode="auto">
              <a:xfrm>
                <a:off x="2285984" y="5183506"/>
                <a:ext cx="5886466" cy="45719"/>
              </a:xfrm>
              <a:prstGeom prst="line">
                <a:avLst/>
              </a:prstGeom>
              <a:noFill/>
              <a:ln w="9525">
                <a:solidFill>
                  <a:schemeClr val="tx1"/>
                </a:solidFill>
                <a:round/>
                <a:headEnd/>
                <a:tailEnd/>
              </a:ln>
            </p:spPr>
            <p:txBody>
              <a:bodyPr/>
              <a:lstStyle/>
              <a:p>
                <a:endParaRPr lang="ru-RU"/>
              </a:p>
            </p:txBody>
          </p:sp>
          <p:sp>
            <p:nvSpPr>
              <p:cNvPr id="40987" name="Line 27"/>
              <p:cNvSpPr>
                <a:spLocks noChangeShapeType="1"/>
              </p:cNvSpPr>
              <p:nvPr/>
            </p:nvSpPr>
            <p:spPr bwMode="auto">
              <a:xfrm>
                <a:off x="2268538" y="5229225"/>
                <a:ext cx="0" cy="360363"/>
              </a:xfrm>
              <a:prstGeom prst="line">
                <a:avLst/>
              </a:prstGeom>
              <a:noFill/>
              <a:ln w="9525">
                <a:solidFill>
                  <a:schemeClr val="tx1"/>
                </a:solidFill>
                <a:round/>
                <a:headEnd/>
                <a:tailEnd/>
              </a:ln>
            </p:spPr>
            <p:txBody>
              <a:bodyPr/>
              <a:lstStyle/>
              <a:p>
                <a:endParaRPr lang="ru-RU"/>
              </a:p>
            </p:txBody>
          </p:sp>
          <p:sp>
            <p:nvSpPr>
              <p:cNvPr id="40988" name="Line 28"/>
              <p:cNvSpPr>
                <a:spLocks noChangeShapeType="1"/>
              </p:cNvSpPr>
              <p:nvPr/>
            </p:nvSpPr>
            <p:spPr bwMode="auto">
              <a:xfrm>
                <a:off x="3419475" y="5229225"/>
                <a:ext cx="0" cy="431800"/>
              </a:xfrm>
              <a:prstGeom prst="line">
                <a:avLst/>
              </a:prstGeom>
              <a:noFill/>
              <a:ln w="9525">
                <a:solidFill>
                  <a:schemeClr val="tx1"/>
                </a:solidFill>
                <a:round/>
                <a:headEnd/>
                <a:tailEnd/>
              </a:ln>
            </p:spPr>
            <p:txBody>
              <a:bodyPr/>
              <a:lstStyle/>
              <a:p>
                <a:endParaRPr lang="ru-RU"/>
              </a:p>
            </p:txBody>
          </p:sp>
          <p:sp>
            <p:nvSpPr>
              <p:cNvPr id="40989" name="Line 29"/>
              <p:cNvSpPr>
                <a:spLocks noChangeShapeType="1"/>
              </p:cNvSpPr>
              <p:nvPr/>
            </p:nvSpPr>
            <p:spPr bwMode="auto">
              <a:xfrm>
                <a:off x="4643438" y="5229225"/>
                <a:ext cx="0" cy="431800"/>
              </a:xfrm>
              <a:prstGeom prst="line">
                <a:avLst/>
              </a:prstGeom>
              <a:noFill/>
              <a:ln w="9525">
                <a:solidFill>
                  <a:schemeClr val="tx1"/>
                </a:solidFill>
                <a:round/>
                <a:headEnd/>
                <a:tailEnd/>
              </a:ln>
            </p:spPr>
            <p:txBody>
              <a:bodyPr/>
              <a:lstStyle/>
              <a:p>
                <a:endParaRPr lang="ru-RU"/>
              </a:p>
            </p:txBody>
          </p:sp>
          <p:sp>
            <p:nvSpPr>
              <p:cNvPr id="40990" name="Line 30"/>
              <p:cNvSpPr>
                <a:spLocks noChangeShapeType="1"/>
              </p:cNvSpPr>
              <p:nvPr/>
            </p:nvSpPr>
            <p:spPr bwMode="auto">
              <a:xfrm>
                <a:off x="6227763" y="5229225"/>
                <a:ext cx="0" cy="360363"/>
              </a:xfrm>
              <a:prstGeom prst="line">
                <a:avLst/>
              </a:prstGeom>
              <a:noFill/>
              <a:ln w="9525">
                <a:solidFill>
                  <a:schemeClr val="tx1"/>
                </a:solidFill>
                <a:round/>
                <a:headEnd/>
                <a:tailEnd/>
              </a:ln>
            </p:spPr>
            <p:txBody>
              <a:bodyPr/>
              <a:lstStyle/>
              <a:p>
                <a:endParaRPr lang="ru-RU"/>
              </a:p>
            </p:txBody>
          </p:sp>
          <p:sp>
            <p:nvSpPr>
              <p:cNvPr id="40991" name="Line 31"/>
              <p:cNvSpPr>
                <a:spLocks noChangeShapeType="1"/>
              </p:cNvSpPr>
              <p:nvPr/>
            </p:nvSpPr>
            <p:spPr bwMode="auto">
              <a:xfrm>
                <a:off x="8172450" y="5229225"/>
                <a:ext cx="0" cy="360363"/>
              </a:xfrm>
              <a:prstGeom prst="line">
                <a:avLst/>
              </a:prstGeom>
              <a:noFill/>
              <a:ln w="9525">
                <a:solidFill>
                  <a:schemeClr val="tx1"/>
                </a:solidFill>
                <a:round/>
                <a:headEnd/>
                <a:tailEnd/>
              </a:ln>
            </p:spPr>
            <p:txBody>
              <a:bodyPr/>
              <a:lstStyle/>
              <a:p>
                <a:endParaRPr lang="ru-RU"/>
              </a:p>
            </p:txBody>
          </p:sp>
          <p:sp>
            <p:nvSpPr>
              <p:cNvPr id="40992" name="Line 32"/>
              <p:cNvSpPr>
                <a:spLocks noChangeShapeType="1"/>
              </p:cNvSpPr>
              <p:nvPr/>
            </p:nvSpPr>
            <p:spPr bwMode="auto">
              <a:xfrm>
                <a:off x="4067175" y="4724400"/>
                <a:ext cx="0" cy="504825"/>
              </a:xfrm>
              <a:prstGeom prst="line">
                <a:avLst/>
              </a:prstGeom>
              <a:noFill/>
              <a:ln w="9525">
                <a:solidFill>
                  <a:schemeClr val="tx1"/>
                </a:solidFill>
                <a:round/>
                <a:headEnd/>
                <a:tailEnd/>
              </a:ln>
            </p:spPr>
            <p:txBody>
              <a:bodyPr/>
              <a:lstStyle/>
              <a:p>
                <a:endParaRPr lang="ru-RU"/>
              </a:p>
            </p:txBody>
          </p:sp>
          <p:cxnSp>
            <p:nvCxnSpPr>
              <p:cNvPr id="40993" name="Прямая соединительная линия 31"/>
              <p:cNvCxnSpPr>
                <a:cxnSpLocks noChangeShapeType="1"/>
                <a:stCxn id="40973" idx="2"/>
              </p:cNvCxnSpPr>
              <p:nvPr/>
            </p:nvCxnSpPr>
            <p:spPr bwMode="auto">
              <a:xfrm rot="5400000">
                <a:off x="969934" y="4678375"/>
                <a:ext cx="209556" cy="6341"/>
              </a:xfrm>
              <a:prstGeom prst="line">
                <a:avLst/>
              </a:prstGeom>
              <a:noFill/>
              <a:ln w="9525" algn="ctr">
                <a:solidFill>
                  <a:schemeClr val="tx1"/>
                </a:solidFill>
                <a:round/>
                <a:headEnd/>
                <a:tailEnd/>
              </a:ln>
            </p:spPr>
          </p:cxnSp>
        </p:grpSp>
      </p:grpSp>
      <p:sp>
        <p:nvSpPr>
          <p:cNvPr id="40964" name="Прямоугольник 2"/>
          <p:cNvSpPr>
            <a:spLocks noChangeArrowheads="1"/>
          </p:cNvSpPr>
          <p:nvPr/>
        </p:nvSpPr>
        <p:spPr bwMode="auto">
          <a:xfrm>
            <a:off x="604838" y="1655763"/>
            <a:ext cx="2095500" cy="708025"/>
          </a:xfrm>
          <a:prstGeom prst="rect">
            <a:avLst/>
          </a:prstGeom>
          <a:noFill/>
          <a:ln w="9525">
            <a:noFill/>
            <a:miter lim="800000"/>
            <a:headEnd/>
            <a:tailEnd/>
          </a:ln>
        </p:spPr>
        <p:txBody>
          <a:bodyPr>
            <a:spAutoFit/>
          </a:bodyPr>
          <a:lstStyle/>
          <a:p>
            <a:r>
              <a:rPr lang="ru-RU" altLang="ru-RU" sz="2000" b="1"/>
              <a:t>Династия Рюриковичей</a:t>
            </a:r>
          </a:p>
        </p:txBody>
      </p:sp>
      <p:pic>
        <p:nvPicPr>
          <p:cNvPr id="40965" name="Picture 5" descr="J0234160"/>
          <p:cNvPicPr>
            <a:picLocks noChangeAspect="1" noChangeArrowheads="1"/>
          </p:cNvPicPr>
          <p:nvPr/>
        </p:nvPicPr>
        <p:blipFill>
          <a:blip r:embed="rId3" cstate="email"/>
          <a:srcRect/>
          <a:stretch>
            <a:fillRect/>
          </a:stretch>
        </p:blipFill>
        <p:spPr bwMode="auto">
          <a:xfrm>
            <a:off x="7999413" y="5602288"/>
            <a:ext cx="1114425" cy="1255712"/>
          </a:xfrm>
          <a:prstGeom prst="rect">
            <a:avLst/>
          </a:prstGeom>
          <a:noFill/>
          <a:ln w="9525">
            <a:noFill/>
            <a:miter lim="800000"/>
            <a:headEnd/>
            <a:tailEnd/>
          </a:ln>
        </p:spPr>
      </p:pic>
      <p:sp>
        <p:nvSpPr>
          <p:cNvPr id="3" name="Заголовок 2"/>
          <p:cNvSpPr>
            <a:spLocks noGrp="1"/>
          </p:cNvSpPr>
          <p:nvPr>
            <p:ph type="title"/>
          </p:nvPr>
        </p:nvSpPr>
        <p:spPr>
          <a:xfrm>
            <a:off x="955328" y="116632"/>
            <a:ext cx="7217072" cy="1110579"/>
          </a:xfrm>
        </p:spPr>
        <p:txBody>
          <a:bodyPr/>
          <a:lstStyle/>
          <a:p>
            <a:pPr algn="ctr" defTabSz="914400" eaLnBrk="1" hangingPunct="1">
              <a:lnSpc>
                <a:spcPct val="100000"/>
              </a:lnSpc>
              <a:spcBef>
                <a:spcPct val="20000"/>
              </a:spcBef>
              <a:tabLst>
                <a:tab pos="88900" algn="l"/>
              </a:tabLst>
              <a:defRPr/>
            </a:pPr>
            <a:r>
              <a:rPr lang="ru-RU" sz="3200" b="1">
                <a:latin typeface="Arial" pitchFamily="34" charset="0"/>
                <a:cs typeface="Arial" pitchFamily="34" charset="0"/>
              </a:rPr>
              <a:t>Примеры иерархических структур - деревьев</a:t>
            </a:r>
            <a:r>
              <a:rPr lang="ru-RU" sz="3200" b="1" u="sng" kern="0" spc="0">
                <a:ln>
                  <a:noFill/>
                </a:ln>
                <a:solidFill>
                  <a:srgbClr val="FFFF00"/>
                </a:solidFill>
                <a:effectLst/>
                <a:latin typeface="Arial"/>
                <a:cs typeface="+mn-cs"/>
              </a:rPr>
              <a:t/>
            </a:r>
            <a:br>
              <a:rPr lang="ru-RU" sz="3200" b="1" u="sng" kern="0" spc="0">
                <a:ln>
                  <a:noFill/>
                </a:ln>
                <a:solidFill>
                  <a:srgbClr val="FFFF00"/>
                </a:solidFill>
                <a:effectLst/>
                <a:latin typeface="Arial"/>
                <a:cs typeface="+mn-cs"/>
              </a:rPr>
            </a:br>
            <a:endParaRPr lang="ru-RU"/>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56921" y="116632"/>
            <a:ext cx="7215479" cy="443198"/>
          </a:xfrm>
        </p:spPr>
        <p:txBody>
          <a:bodyPr/>
          <a:lstStyle/>
          <a:p>
            <a:pPr algn="ctr" defTabSz="914363" eaLnBrk="1" fontAlgn="auto" hangingPunct="1">
              <a:spcAft>
                <a:spcPts val="0"/>
              </a:spcAft>
              <a:defRPr/>
            </a:pPr>
            <a:r>
              <a:rPr lang="ru-RU" sz="3200" b="1">
                <a:latin typeface="Arial" pitchFamily="34" charset="0"/>
                <a:cs typeface="Arial" pitchFamily="34" charset="0"/>
              </a:rPr>
              <a:t>ТАБЛИЦЫ</a:t>
            </a:r>
            <a:endParaRPr lang="ru-RU" sz="3200" b="1">
              <a:solidFill>
                <a:srgbClr val="FFFF00"/>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11" name="Объект 3"/>
          <p:cNvGraphicFramePr>
            <a:graphicFrameLocks noGrp="1"/>
          </p:cNvGraphicFramePr>
          <p:nvPr>
            <p:ph idx="1"/>
          </p:nvPr>
        </p:nvGraphicFramePr>
        <p:xfrm>
          <a:off x="736601" y="1841208"/>
          <a:ext cx="7772400" cy="1761292"/>
        </p:xfrm>
        <a:graphic>
          <a:graphicData uri="http://schemas.openxmlformats.org/drawingml/2006/table">
            <a:tbl>
              <a:tblPr firstRow="1" bandRow="1">
                <a:tableStyleId>{125E5076-3810-47DD-B79F-674D7AD40C01}</a:tableStyleId>
              </a:tblPr>
              <a:tblGrid>
                <a:gridCol w="2590800"/>
                <a:gridCol w="2590800"/>
                <a:gridCol w="2590800"/>
              </a:tblGrid>
              <a:tr h="440323">
                <a:tc gridSpan="3">
                  <a:txBody>
                    <a:bodyPr/>
                    <a:lstStyle/>
                    <a:p>
                      <a:pPr algn="ctr"/>
                      <a:r>
                        <a:rPr lang="ru-RU" dirty="0" smtClean="0"/>
                        <a:t>Элементы прямоугольной таблицы</a:t>
                      </a:r>
                      <a:endParaRPr lang="ru-RU" dirty="0"/>
                    </a:p>
                  </a:txBody>
                  <a:tcPr>
                    <a:cell3D prstMaterial="dkEdge">
                      <a:bevel/>
                      <a:lightRig rig="flood" dir="t"/>
                    </a:cell3D>
                  </a:tcPr>
                </a:tc>
                <a:tc hMerge="1">
                  <a:txBody>
                    <a:bodyPr/>
                    <a:lstStyle/>
                    <a:p>
                      <a:endParaRPr lang="ru-RU" dirty="0"/>
                    </a:p>
                  </a:txBody>
                  <a:tcPr/>
                </a:tc>
                <a:tc hMerge="1">
                  <a:txBody>
                    <a:bodyPr/>
                    <a:lstStyle/>
                    <a:p>
                      <a:endParaRPr lang="ru-RU" dirty="0"/>
                    </a:p>
                  </a:txBody>
                  <a:tcPr/>
                </a:tc>
              </a:tr>
              <a:tr h="440323">
                <a:tc>
                  <a:txBody>
                    <a:bodyPr/>
                    <a:lstStyle/>
                    <a:p>
                      <a:pPr algn="ctr"/>
                      <a:r>
                        <a:rPr lang="ru-RU" dirty="0" smtClean="0"/>
                        <a:t>Строки</a:t>
                      </a:r>
                      <a:endParaRPr lang="ru-RU" dirty="0"/>
                    </a:p>
                  </a:txBody>
                  <a:tcPr>
                    <a:cell3D prstMaterial="dkEdge">
                      <a:bevel/>
                      <a:lightRig rig="flood" dir="t"/>
                    </a:cell3D>
                  </a:tcPr>
                </a:tc>
                <a:tc>
                  <a:txBody>
                    <a:bodyPr/>
                    <a:lstStyle/>
                    <a:p>
                      <a:pPr algn="ctr"/>
                      <a:r>
                        <a:rPr lang="ru-RU" dirty="0" smtClean="0"/>
                        <a:t>Столбцы</a:t>
                      </a:r>
                      <a:endParaRPr lang="ru-RU" dirty="0"/>
                    </a:p>
                  </a:txBody>
                  <a:tcPr>
                    <a:cell3D prstMaterial="dkEdge">
                      <a:bevel/>
                      <a:lightRig rig="flood" dir="t"/>
                    </a:cell3D>
                  </a:tcPr>
                </a:tc>
                <a:tc>
                  <a:txBody>
                    <a:bodyPr/>
                    <a:lstStyle/>
                    <a:p>
                      <a:pPr algn="ctr"/>
                      <a:r>
                        <a:rPr lang="ru-RU" dirty="0" smtClean="0"/>
                        <a:t>Ячейки</a:t>
                      </a:r>
                      <a:endParaRPr lang="ru-RU" dirty="0"/>
                    </a:p>
                  </a:txBody>
                  <a:tcPr>
                    <a:cell3D prstMaterial="dkEdge">
                      <a:bevel/>
                      <a:lightRig rig="flood" dir="t"/>
                    </a:cell3D>
                  </a:tcPr>
                </a:tc>
              </a:tr>
              <a:tr h="440323">
                <a:tc gridSpan="3">
                  <a:txBody>
                    <a:bodyPr/>
                    <a:lstStyle/>
                    <a:p>
                      <a:pPr algn="ctr"/>
                      <a:r>
                        <a:rPr lang="ru-RU" b="1" dirty="0" smtClean="0"/>
                        <a:t>Типы таблиц</a:t>
                      </a:r>
                      <a:endParaRPr lang="ru-RU" b="1" dirty="0"/>
                    </a:p>
                  </a:txBody>
                  <a:tcPr>
                    <a:cell3D prstMaterial="dkEdge">
                      <a:bevel/>
                      <a:lightRig rig="flood" dir="t"/>
                    </a:cell3D>
                  </a:tcPr>
                </a:tc>
                <a:tc hMerge="1">
                  <a:txBody>
                    <a:bodyPr/>
                    <a:lstStyle/>
                    <a:p>
                      <a:endParaRPr lang="ru-RU"/>
                    </a:p>
                  </a:txBody>
                  <a:tcPr/>
                </a:tc>
                <a:tc hMerge="1">
                  <a:txBody>
                    <a:bodyPr/>
                    <a:lstStyle/>
                    <a:p>
                      <a:endParaRPr lang="ru-RU" dirty="0"/>
                    </a:p>
                  </a:txBody>
                  <a:tcPr/>
                </a:tc>
              </a:tr>
              <a:tr h="440323">
                <a:tc>
                  <a:txBody>
                    <a:bodyPr/>
                    <a:lstStyle/>
                    <a:p>
                      <a:pPr algn="ctr"/>
                      <a:r>
                        <a:rPr lang="ru-RU" dirty="0" smtClean="0"/>
                        <a:t>Объект-свойство</a:t>
                      </a:r>
                      <a:endParaRPr lang="ru-RU" dirty="0"/>
                    </a:p>
                  </a:txBody>
                  <a:tcPr>
                    <a:cell3D prstMaterial="dkEdge">
                      <a:bevel/>
                      <a:lightRig rig="flood" dir="t"/>
                    </a:cell3D>
                  </a:tcPr>
                </a:tc>
                <a:tc>
                  <a:txBody>
                    <a:bodyPr/>
                    <a:lstStyle/>
                    <a:p>
                      <a:pPr algn="ctr"/>
                      <a:r>
                        <a:rPr lang="ru-RU" dirty="0" smtClean="0"/>
                        <a:t>Объект-объект</a:t>
                      </a:r>
                      <a:endParaRPr lang="ru-RU" dirty="0"/>
                    </a:p>
                  </a:txBody>
                  <a:tcPr>
                    <a:lnR w="12700" cap="flat" cmpd="sng" algn="ctr">
                      <a:solidFill>
                        <a:schemeClr val="tx2">
                          <a:lumMod val="50000"/>
                        </a:schemeClr>
                      </a:solidFill>
                      <a:prstDash val="solid"/>
                      <a:round/>
                      <a:headEnd type="none" w="med" len="med"/>
                      <a:tailEnd type="none" w="med" len="med"/>
                    </a:lnR>
                    <a:cell3D prstMaterial="dkEdge">
                      <a:bevel/>
                      <a:lightRig rig="flood" dir="t"/>
                    </a:cell3D>
                  </a:tcPr>
                </a:tc>
                <a:tc>
                  <a:txBody>
                    <a:bodyPr/>
                    <a:lstStyle/>
                    <a:p>
                      <a:pPr algn="ctr"/>
                      <a:r>
                        <a:rPr lang="ru-RU" dirty="0" smtClean="0"/>
                        <a:t>Двоичная</a:t>
                      </a:r>
                      <a:r>
                        <a:rPr lang="ru-RU" baseline="0" dirty="0" smtClean="0"/>
                        <a:t> матрица</a:t>
                      </a:r>
                      <a:endParaRPr lang="ru-RU" dirty="0"/>
                    </a:p>
                  </a:txBody>
                  <a:tcPr>
                    <a:lnL w="12700" cap="flat" cmpd="sng" algn="ctr">
                      <a:solidFill>
                        <a:schemeClr val="tx2">
                          <a:lumMod val="50000"/>
                        </a:schemeClr>
                      </a:solidFill>
                      <a:prstDash val="solid"/>
                      <a:round/>
                      <a:headEnd type="none" w="med" len="med"/>
                      <a:tailEnd type="none" w="med" len="med"/>
                    </a:lnL>
                    <a:lnR w="12700" cap="flat" cmpd="sng" algn="ctr">
                      <a:solidFill>
                        <a:schemeClr val="tx2">
                          <a:lumMod val="50000"/>
                        </a:schemeClr>
                      </a:solidFill>
                      <a:prstDash val="solid"/>
                      <a:round/>
                      <a:headEnd type="none" w="med" len="med"/>
                      <a:tailEnd type="none" w="med" len="med"/>
                    </a:lnR>
                    <a:lnT w="12700" cap="flat" cmpd="sng" algn="ctr">
                      <a:solidFill>
                        <a:schemeClr val="tx2">
                          <a:lumMod val="50000"/>
                        </a:schemeClr>
                      </a:solidFill>
                      <a:prstDash val="solid"/>
                      <a:round/>
                      <a:headEnd type="none" w="med" len="med"/>
                      <a:tailEnd type="none" w="med" len="med"/>
                    </a:lnT>
                    <a:lnB w="12700" cap="flat" cmpd="sng" algn="ctr">
                      <a:solidFill>
                        <a:schemeClr val="tx2">
                          <a:lumMod val="50000"/>
                        </a:schemeClr>
                      </a:solidFill>
                      <a:prstDash val="solid"/>
                      <a:round/>
                      <a:headEnd type="none" w="med" len="med"/>
                      <a:tailEnd type="none" w="med" len="med"/>
                    </a:lnB>
                    <a:cell3D prstMaterial="dkEdge">
                      <a:bevel/>
                      <a:lightRig rig="flood" dir="t"/>
                    </a:cell3D>
                  </a:tcPr>
                </a:tc>
              </a:tr>
            </a:tbl>
          </a:graphicData>
        </a:graphic>
      </p:graphicFrame>
      <p:graphicFrame>
        <p:nvGraphicFramePr>
          <p:cNvPr id="14" name="Содержимое 10"/>
          <p:cNvGraphicFramePr>
            <a:graphicFrameLocks/>
          </p:cNvGraphicFramePr>
          <p:nvPr/>
        </p:nvGraphicFramePr>
        <p:xfrm>
          <a:off x="539553" y="3717032"/>
          <a:ext cx="2520279" cy="1368152"/>
        </p:xfrm>
        <a:graphic>
          <a:graphicData uri="http://schemas.openxmlformats.org/drawingml/2006/table">
            <a:tbl>
              <a:tblPr firstRow="1" bandRow="1">
                <a:tableStyleId>{21E4AEA4-8DFA-4A89-87EB-49C32662AFE0}</a:tableStyleId>
              </a:tblPr>
              <a:tblGrid>
                <a:gridCol w="840093"/>
                <a:gridCol w="840093"/>
                <a:gridCol w="840093"/>
              </a:tblGrid>
              <a:tr h="602930">
                <a:tc>
                  <a:txBody>
                    <a:bodyPr/>
                    <a:lstStyle/>
                    <a:p>
                      <a:pPr algn="ctr"/>
                      <a:r>
                        <a:rPr lang="ru-RU" sz="1600" dirty="0"/>
                        <a:t>Дата</a:t>
                      </a:r>
                      <a:endParaRPr lang="ru-RU" sz="1600" b="0" i="0" dirty="0">
                        <a:latin typeface="Arial"/>
                      </a:endParaRPr>
                    </a:p>
                  </a:txBody>
                  <a:tcPr marL="47625" marR="47625" marT="47625" marB="47625" anchor="ctr">
                    <a:cell3D prstMaterial="dkEdge">
                      <a:bevel w="25400" h="25400" prst="angle"/>
                      <a:lightRig rig="flood" dir="t"/>
                    </a:cell3D>
                  </a:tcPr>
                </a:tc>
                <a:tc>
                  <a:txBody>
                    <a:bodyPr/>
                    <a:lstStyle/>
                    <a:p>
                      <a:pPr algn="ctr"/>
                      <a:r>
                        <a:rPr lang="ru-RU" sz="1600" dirty="0" smtClean="0"/>
                        <a:t>осадки</a:t>
                      </a:r>
                      <a:endParaRPr lang="ru-RU" sz="1600" b="0" i="0" dirty="0">
                        <a:latin typeface="Arial"/>
                      </a:endParaRPr>
                    </a:p>
                  </a:txBody>
                  <a:tcPr marL="47625" marR="47625" marT="47625" marB="47625" anchor="ctr">
                    <a:cell3D prstMaterial="dkEdge">
                      <a:bevel w="25400" h="25400" prst="angle"/>
                      <a:lightRig rig="flood" dir="t"/>
                    </a:cell3D>
                  </a:tcPr>
                </a:tc>
                <a:tc>
                  <a:txBody>
                    <a:bodyPr/>
                    <a:lstStyle/>
                    <a:p>
                      <a:pPr algn="ctr"/>
                      <a:r>
                        <a:rPr lang="ru-RU" sz="1600" dirty="0" smtClean="0"/>
                        <a:t>Темпе </a:t>
                      </a:r>
                      <a:r>
                        <a:rPr lang="ru-RU" sz="1600" dirty="0" err="1" smtClean="0"/>
                        <a:t>ратура</a:t>
                      </a:r>
                      <a:endParaRPr lang="ru-RU" sz="1600" b="0" i="0" dirty="0">
                        <a:latin typeface="Arial"/>
                      </a:endParaRPr>
                    </a:p>
                  </a:txBody>
                  <a:tcPr marL="47625" marR="47625" marT="47625" marB="47625" anchor="ctr">
                    <a:cell3D prstMaterial="dkEdge">
                      <a:bevel w="25400" h="25400" prst="angle"/>
                      <a:lightRig rig="flood" dir="t"/>
                    </a:cell3D>
                  </a:tcPr>
                </a:tc>
              </a:tr>
              <a:tr h="382611">
                <a:tc>
                  <a:txBody>
                    <a:bodyPr/>
                    <a:lstStyle/>
                    <a:p>
                      <a:r>
                        <a:rPr lang="ru-RU" sz="1600" dirty="0"/>
                        <a:t>15.03</a:t>
                      </a:r>
                      <a:endParaRPr lang="ru-RU" sz="1600" b="0" i="0" dirty="0">
                        <a:latin typeface="Arial"/>
                      </a:endParaRPr>
                    </a:p>
                  </a:txBody>
                  <a:tcPr marL="47625" marR="47625" marT="47625" marB="47625" anchor="ctr">
                    <a:cell3D prstMaterial="dkEdge">
                      <a:bevel w="25400" h="25400" prst="angle"/>
                      <a:lightRig rig="flood" dir="t"/>
                    </a:cell3D>
                  </a:tcPr>
                </a:tc>
                <a:tc>
                  <a:txBody>
                    <a:bodyPr/>
                    <a:lstStyle/>
                    <a:p>
                      <a:pPr algn="ctr"/>
                      <a:r>
                        <a:rPr lang="ru-RU" sz="1600"/>
                        <a:t>снег</a:t>
                      </a:r>
                      <a:endParaRPr lang="ru-RU" sz="1600" b="0" i="0">
                        <a:latin typeface="Arial"/>
                      </a:endParaRPr>
                    </a:p>
                  </a:txBody>
                  <a:tcPr marL="47625" marR="47625" marT="47625" marB="47625" anchor="ctr">
                    <a:cell3D prstMaterial="dkEdge">
                      <a:bevel w="25400" h="25400" prst="angle"/>
                      <a:lightRig rig="flood" dir="t"/>
                    </a:cell3D>
                  </a:tcPr>
                </a:tc>
                <a:tc>
                  <a:txBody>
                    <a:bodyPr/>
                    <a:lstStyle/>
                    <a:p>
                      <a:pPr algn="ctr"/>
                      <a:r>
                        <a:rPr lang="ru-RU" sz="1600" dirty="0"/>
                        <a:t>- 15</a:t>
                      </a:r>
                      <a:endParaRPr lang="ru-RU" sz="1600" b="0" i="0" dirty="0">
                        <a:latin typeface="Arial"/>
                      </a:endParaRPr>
                    </a:p>
                  </a:txBody>
                  <a:tcPr marL="47625" marR="47625" marT="47625" marB="47625" anchor="ctr">
                    <a:cell3D prstMaterial="dkEdge">
                      <a:bevel w="25400" h="25400" prst="angle"/>
                      <a:lightRig rig="flood" dir="t"/>
                    </a:cell3D>
                  </a:tcPr>
                </a:tc>
              </a:tr>
              <a:tr h="382611">
                <a:tc>
                  <a:txBody>
                    <a:bodyPr/>
                    <a:lstStyle/>
                    <a:p>
                      <a:r>
                        <a:rPr lang="ru-RU" sz="1600" dirty="0"/>
                        <a:t>16.03</a:t>
                      </a:r>
                      <a:endParaRPr lang="ru-RU" sz="1600" b="0" i="0" dirty="0">
                        <a:latin typeface="Arial"/>
                      </a:endParaRPr>
                    </a:p>
                  </a:txBody>
                  <a:tcPr marL="47625" marR="47625" marT="47625" marB="47625" anchor="ctr">
                    <a:cell3D prstMaterial="dkEdge">
                      <a:bevel w="25400" h="25400" prst="angle"/>
                      <a:lightRig rig="flood" dir="t"/>
                    </a:cell3D>
                  </a:tcPr>
                </a:tc>
                <a:tc>
                  <a:txBody>
                    <a:bodyPr/>
                    <a:lstStyle/>
                    <a:p>
                      <a:pPr algn="ctr"/>
                      <a:r>
                        <a:rPr lang="ru-RU" sz="1600"/>
                        <a:t>дождь</a:t>
                      </a:r>
                      <a:endParaRPr lang="ru-RU" sz="1600" b="0" i="0">
                        <a:latin typeface="Arial"/>
                      </a:endParaRPr>
                    </a:p>
                  </a:txBody>
                  <a:tcPr marL="47625" marR="47625" marT="47625" marB="47625" anchor="ctr">
                    <a:cell3D prstMaterial="dkEdge">
                      <a:bevel w="25400" h="25400" prst="angle"/>
                      <a:lightRig rig="flood" dir="t"/>
                    </a:cell3D>
                  </a:tcPr>
                </a:tc>
                <a:tc>
                  <a:txBody>
                    <a:bodyPr/>
                    <a:lstStyle/>
                    <a:p>
                      <a:pPr algn="ctr"/>
                      <a:r>
                        <a:rPr lang="ru-RU" sz="1600" dirty="0"/>
                        <a:t>- 20</a:t>
                      </a:r>
                      <a:endParaRPr lang="ru-RU" sz="1600" b="0" i="0" dirty="0">
                        <a:latin typeface="Arial"/>
                      </a:endParaRPr>
                    </a:p>
                  </a:txBody>
                  <a:tcPr marL="47625" marR="47625" marT="47625" marB="47625" anchor="ctr">
                    <a:cell3D prstMaterial="dkEdge">
                      <a:bevel w="25400" h="25400" prst="angle"/>
                      <a:lightRig rig="flood" dir="t"/>
                    </a:cell3D>
                  </a:tcPr>
                </a:tc>
              </a:tr>
            </a:tbl>
          </a:graphicData>
        </a:graphic>
      </p:graphicFrame>
      <p:graphicFrame>
        <p:nvGraphicFramePr>
          <p:cNvPr id="15" name="Таблица 14"/>
          <p:cNvGraphicFramePr>
            <a:graphicFrameLocks noGrp="1"/>
          </p:cNvGraphicFramePr>
          <p:nvPr/>
        </p:nvGraphicFramePr>
        <p:xfrm>
          <a:off x="3163441" y="3717032"/>
          <a:ext cx="2880320" cy="1368151"/>
        </p:xfrm>
        <a:graphic>
          <a:graphicData uri="http://schemas.openxmlformats.org/drawingml/2006/table">
            <a:tbl>
              <a:tblPr firstRow="1" bandRow="1">
                <a:tableStyleId>{21E4AEA4-8DFA-4A89-87EB-49C32662AFE0}</a:tableStyleId>
              </a:tblPr>
              <a:tblGrid>
                <a:gridCol w="1040116"/>
                <a:gridCol w="906046"/>
                <a:gridCol w="934158"/>
              </a:tblGrid>
              <a:tr h="529607">
                <a:tc>
                  <a:txBody>
                    <a:bodyPr/>
                    <a:lstStyle/>
                    <a:p>
                      <a:pPr algn="ctr"/>
                      <a:r>
                        <a:rPr lang="ru-RU" sz="1600" dirty="0"/>
                        <a:t>Ученик</a:t>
                      </a:r>
                      <a:endParaRPr lang="ru-RU" sz="1600" b="0" i="0" dirty="0">
                        <a:latin typeface="Arial"/>
                      </a:endParaRPr>
                    </a:p>
                  </a:txBody>
                  <a:tcPr marL="47625" marR="47625" marT="47625" marB="47625" anchor="ctr">
                    <a:cell3D prstMaterial="dkEdge">
                      <a:bevel prst="coolSlant"/>
                      <a:lightRig rig="flood" dir="t"/>
                    </a:cell3D>
                  </a:tcPr>
                </a:tc>
                <a:tc>
                  <a:txBody>
                    <a:bodyPr/>
                    <a:lstStyle/>
                    <a:p>
                      <a:pPr algn="ctr"/>
                      <a:r>
                        <a:rPr lang="ru-RU" sz="1600" dirty="0"/>
                        <a:t>русский</a:t>
                      </a:r>
                      <a:endParaRPr lang="ru-RU" sz="1600" b="0" i="0" dirty="0">
                        <a:latin typeface="Arial"/>
                      </a:endParaRPr>
                    </a:p>
                  </a:txBody>
                  <a:tcPr marL="47625" marR="47625" marT="47625" marB="47625" anchor="ctr">
                    <a:cell3D prstMaterial="dkEdge">
                      <a:bevel prst="coolSlant"/>
                      <a:lightRig rig="flood" dir="t"/>
                    </a:cell3D>
                  </a:tcPr>
                </a:tc>
                <a:tc>
                  <a:txBody>
                    <a:bodyPr/>
                    <a:lstStyle/>
                    <a:p>
                      <a:pPr algn="ctr"/>
                      <a:r>
                        <a:rPr lang="ru-RU" sz="1600" dirty="0"/>
                        <a:t>алгебра</a:t>
                      </a:r>
                      <a:endParaRPr lang="ru-RU" sz="1600" b="0" i="0" dirty="0">
                        <a:latin typeface="Arial"/>
                      </a:endParaRPr>
                    </a:p>
                  </a:txBody>
                  <a:tcPr marL="47625" marR="47625" marT="47625" marB="47625" anchor="ctr">
                    <a:cell3D prstMaterial="dkEdge">
                      <a:bevel prst="coolSlant"/>
                      <a:lightRig rig="flood" dir="t"/>
                    </a:cell3D>
                  </a:tcPr>
                </a:tc>
              </a:tr>
              <a:tr h="419272">
                <a:tc>
                  <a:txBody>
                    <a:bodyPr/>
                    <a:lstStyle/>
                    <a:p>
                      <a:r>
                        <a:rPr lang="ru-RU" sz="1600" dirty="0"/>
                        <a:t>Иванов</a:t>
                      </a:r>
                      <a:endParaRPr lang="ru-RU" sz="1600" b="0" i="0" dirty="0">
                        <a:latin typeface="Arial"/>
                      </a:endParaRPr>
                    </a:p>
                  </a:txBody>
                  <a:tcPr marL="47625" marR="47625" marT="47625" marB="47625" anchor="ctr">
                    <a:cell3D prstMaterial="dkEdge">
                      <a:bevel prst="coolSlant"/>
                      <a:lightRig rig="flood" dir="t"/>
                    </a:cell3D>
                  </a:tcPr>
                </a:tc>
                <a:tc>
                  <a:txBody>
                    <a:bodyPr/>
                    <a:lstStyle/>
                    <a:p>
                      <a:pPr algn="ctr"/>
                      <a:r>
                        <a:rPr lang="ru-RU" sz="1600"/>
                        <a:t>4</a:t>
                      </a:r>
                      <a:endParaRPr lang="ru-RU" sz="1600" b="0" i="0">
                        <a:latin typeface="Arial"/>
                      </a:endParaRPr>
                    </a:p>
                  </a:txBody>
                  <a:tcPr marL="47625" marR="47625" marT="47625" marB="47625" anchor="ctr">
                    <a:cell3D prstMaterial="dkEdge">
                      <a:bevel prst="coolSlant"/>
                      <a:lightRig rig="flood" dir="t"/>
                    </a:cell3D>
                  </a:tcPr>
                </a:tc>
                <a:tc>
                  <a:txBody>
                    <a:bodyPr/>
                    <a:lstStyle/>
                    <a:p>
                      <a:pPr algn="ctr"/>
                      <a:r>
                        <a:rPr lang="ru-RU" sz="1600" dirty="0"/>
                        <a:t>4</a:t>
                      </a:r>
                      <a:endParaRPr lang="ru-RU" sz="1600" b="0" i="0" dirty="0">
                        <a:latin typeface="Arial"/>
                      </a:endParaRPr>
                    </a:p>
                  </a:txBody>
                  <a:tcPr marL="47625" marR="47625" marT="47625" marB="47625" anchor="ctr">
                    <a:cell3D prstMaterial="dkEdge">
                      <a:bevel prst="coolSlant"/>
                      <a:lightRig rig="flood" dir="t"/>
                    </a:cell3D>
                  </a:tcPr>
                </a:tc>
              </a:tr>
              <a:tr h="419272">
                <a:tc>
                  <a:txBody>
                    <a:bodyPr/>
                    <a:lstStyle/>
                    <a:p>
                      <a:r>
                        <a:rPr lang="ru-RU" sz="1600" dirty="0" smtClean="0"/>
                        <a:t>Петров</a:t>
                      </a:r>
                      <a:endParaRPr lang="ru-RU" sz="1600" b="0" i="0" dirty="0">
                        <a:latin typeface="Arial"/>
                      </a:endParaRPr>
                    </a:p>
                  </a:txBody>
                  <a:tcPr marL="47625" marR="47625" marT="47625" marB="47625" anchor="ctr">
                    <a:cell3D prstMaterial="dkEdge">
                      <a:bevel prst="coolSlant"/>
                      <a:lightRig rig="flood" dir="t"/>
                    </a:cell3D>
                  </a:tcPr>
                </a:tc>
                <a:tc>
                  <a:txBody>
                    <a:bodyPr/>
                    <a:lstStyle/>
                    <a:p>
                      <a:pPr algn="ctr"/>
                      <a:r>
                        <a:rPr lang="ru-RU" sz="1600" dirty="0"/>
                        <a:t>5</a:t>
                      </a:r>
                      <a:endParaRPr lang="ru-RU" sz="1600" b="0" i="0" dirty="0">
                        <a:latin typeface="Arial"/>
                      </a:endParaRPr>
                    </a:p>
                  </a:txBody>
                  <a:tcPr marL="47625" marR="47625" marT="47625" marB="47625" anchor="ctr">
                    <a:cell3D prstMaterial="dkEdge">
                      <a:bevel prst="coolSlant"/>
                      <a:lightRig rig="flood" dir="t"/>
                    </a:cell3D>
                  </a:tcPr>
                </a:tc>
                <a:tc>
                  <a:txBody>
                    <a:bodyPr/>
                    <a:lstStyle/>
                    <a:p>
                      <a:pPr algn="ctr"/>
                      <a:r>
                        <a:rPr lang="ru-RU" sz="1600" dirty="0"/>
                        <a:t>3</a:t>
                      </a:r>
                      <a:endParaRPr lang="ru-RU" sz="1600" b="0" i="0" dirty="0">
                        <a:latin typeface="Arial"/>
                      </a:endParaRPr>
                    </a:p>
                  </a:txBody>
                  <a:tcPr marL="47625" marR="47625" marT="47625" marB="47625" anchor="ctr">
                    <a:cell3D prstMaterial="dkEdge">
                      <a:bevel prst="coolSlant"/>
                      <a:lightRig rig="flood" dir="t"/>
                    </a:cell3D>
                  </a:tcPr>
                </a:tc>
              </a:tr>
            </a:tbl>
          </a:graphicData>
        </a:graphic>
      </p:graphicFrame>
      <p:graphicFrame>
        <p:nvGraphicFramePr>
          <p:cNvPr id="16" name="Таблица 15"/>
          <p:cNvGraphicFramePr>
            <a:graphicFrameLocks noGrp="1"/>
          </p:cNvGraphicFramePr>
          <p:nvPr/>
        </p:nvGraphicFramePr>
        <p:xfrm>
          <a:off x="6120171" y="3717032"/>
          <a:ext cx="2952330" cy="1368153"/>
        </p:xfrm>
        <a:graphic>
          <a:graphicData uri="http://schemas.openxmlformats.org/drawingml/2006/table">
            <a:tbl>
              <a:tblPr firstRow="1" bandRow="1">
                <a:tableStyleId>{21E4AEA4-8DFA-4A89-87EB-49C32662AFE0}</a:tableStyleId>
              </a:tblPr>
              <a:tblGrid>
                <a:gridCol w="984110"/>
                <a:gridCol w="984110"/>
                <a:gridCol w="984110"/>
              </a:tblGrid>
              <a:tr h="632409">
                <a:tc>
                  <a:txBody>
                    <a:bodyPr/>
                    <a:lstStyle/>
                    <a:p>
                      <a:pPr algn="ctr"/>
                      <a:r>
                        <a:rPr lang="ru-RU" sz="1600" dirty="0" smtClean="0"/>
                        <a:t>Ученик</a:t>
                      </a:r>
                      <a:endParaRPr lang="ru-RU" sz="1600" b="0" i="0" dirty="0">
                        <a:latin typeface="Arial"/>
                      </a:endParaRPr>
                    </a:p>
                  </a:txBody>
                  <a:tcPr marL="47625" marR="47625" marT="47625" marB="47625" anchor="ctr">
                    <a:cell3D prstMaterial="dkEdge">
                      <a:bevel w="25400" h="25400" prst="angle"/>
                      <a:lightRig rig="flood" dir="t"/>
                    </a:cell3D>
                  </a:tcPr>
                </a:tc>
                <a:tc>
                  <a:txBody>
                    <a:bodyPr/>
                    <a:lstStyle/>
                    <a:p>
                      <a:pPr algn="ctr"/>
                      <a:r>
                        <a:rPr lang="ru-RU" sz="1600" dirty="0" smtClean="0"/>
                        <a:t>Танцы</a:t>
                      </a:r>
                      <a:endParaRPr lang="ru-RU" sz="1600" b="0" i="0" dirty="0">
                        <a:latin typeface="Arial"/>
                      </a:endParaRPr>
                    </a:p>
                  </a:txBody>
                  <a:tcPr marL="47625" marR="47625" marT="47625" marB="47625" anchor="ctr">
                    <a:cell3D prstMaterial="dkEdge">
                      <a:bevel w="25400" h="25400" prst="angle"/>
                      <a:lightRig rig="flood" dir="t"/>
                    </a:cell3D>
                  </a:tcPr>
                </a:tc>
                <a:tc>
                  <a:txBody>
                    <a:bodyPr/>
                    <a:lstStyle/>
                    <a:p>
                      <a:pPr marL="0" indent="0" algn="ctr"/>
                      <a:r>
                        <a:rPr lang="ru-RU" sz="1600" dirty="0" smtClean="0"/>
                        <a:t>Легкая атлетика </a:t>
                      </a:r>
                      <a:endParaRPr lang="ru-RU" sz="1600" b="0" i="0" dirty="0">
                        <a:latin typeface="Arial"/>
                      </a:endParaRPr>
                    </a:p>
                  </a:txBody>
                  <a:tcPr marL="47625" marR="47625" marT="47625" marB="47625" anchor="ctr">
                    <a:cell3D prstMaterial="dkEdge">
                      <a:bevel w="25400" h="25400" prst="angle"/>
                      <a:lightRig rig="flood" dir="t"/>
                    </a:cell3D>
                  </a:tcPr>
                </a:tc>
              </a:tr>
              <a:tr h="367872">
                <a:tc>
                  <a:txBody>
                    <a:bodyPr/>
                    <a:lstStyle/>
                    <a:p>
                      <a:pPr algn="ctr"/>
                      <a:r>
                        <a:rPr lang="ru-RU" sz="1600" dirty="0" err="1" smtClean="0"/>
                        <a:t>Ботова</a:t>
                      </a:r>
                      <a:endParaRPr lang="ru-RU" sz="1600" b="0" i="0" dirty="0">
                        <a:latin typeface="Arial"/>
                      </a:endParaRPr>
                    </a:p>
                  </a:txBody>
                  <a:tcPr marL="47625" marR="47625" marT="47625" marB="47625" anchor="ctr">
                    <a:cell3D prstMaterial="dkEdge">
                      <a:bevel w="25400" h="25400" prst="angle"/>
                      <a:lightRig rig="flood" dir="t"/>
                    </a:cell3D>
                  </a:tcPr>
                </a:tc>
                <a:tc>
                  <a:txBody>
                    <a:bodyPr/>
                    <a:lstStyle/>
                    <a:p>
                      <a:pPr algn="ctr"/>
                      <a:r>
                        <a:rPr lang="ru-RU" sz="1600" dirty="0"/>
                        <a:t>1</a:t>
                      </a:r>
                      <a:endParaRPr lang="ru-RU" sz="1600" b="0" i="0" dirty="0">
                        <a:latin typeface="Arial"/>
                      </a:endParaRPr>
                    </a:p>
                  </a:txBody>
                  <a:tcPr marL="47625" marR="47625" marT="47625" marB="47625" anchor="ctr">
                    <a:cell3D prstMaterial="dkEdge">
                      <a:bevel w="25400" h="25400" prst="angle"/>
                      <a:lightRig rig="flood" dir="t"/>
                    </a:cell3D>
                  </a:tcPr>
                </a:tc>
                <a:tc>
                  <a:txBody>
                    <a:bodyPr/>
                    <a:lstStyle/>
                    <a:p>
                      <a:pPr algn="ctr"/>
                      <a:r>
                        <a:rPr lang="ru-RU" sz="1600" dirty="0" smtClean="0"/>
                        <a:t>0</a:t>
                      </a:r>
                      <a:endParaRPr lang="ru-RU" sz="1600" b="0" i="0" dirty="0">
                        <a:latin typeface="Arial"/>
                      </a:endParaRPr>
                    </a:p>
                  </a:txBody>
                  <a:tcPr marL="47625" marR="47625" marT="47625" marB="47625" anchor="ctr">
                    <a:cell3D prstMaterial="dkEdge">
                      <a:bevel w="25400" h="25400" prst="angle"/>
                      <a:lightRig rig="flood" dir="t"/>
                    </a:cell3D>
                  </a:tcPr>
                </a:tc>
              </a:tr>
              <a:tr h="367872">
                <a:tc>
                  <a:txBody>
                    <a:bodyPr/>
                    <a:lstStyle/>
                    <a:p>
                      <a:pPr algn="ctr"/>
                      <a:r>
                        <a:rPr lang="ru-RU" sz="1600" dirty="0" smtClean="0"/>
                        <a:t>Иванова</a:t>
                      </a:r>
                      <a:endParaRPr lang="ru-RU" sz="1600" b="0" i="0" dirty="0">
                        <a:latin typeface="Arial"/>
                      </a:endParaRPr>
                    </a:p>
                  </a:txBody>
                  <a:tcPr marL="47625" marR="47625" marT="47625" marB="47625" anchor="ctr">
                    <a:cell3D prstMaterial="dkEdge">
                      <a:bevel w="25400" h="25400" prst="angle"/>
                      <a:lightRig rig="flood" dir="t"/>
                    </a:cell3D>
                  </a:tcPr>
                </a:tc>
                <a:tc>
                  <a:txBody>
                    <a:bodyPr/>
                    <a:lstStyle/>
                    <a:p>
                      <a:pPr algn="ctr"/>
                      <a:r>
                        <a:rPr lang="ru-RU" sz="1600" dirty="0" smtClean="0"/>
                        <a:t>0</a:t>
                      </a:r>
                      <a:endParaRPr lang="ru-RU" sz="1600" b="0" i="0" dirty="0">
                        <a:latin typeface="Arial"/>
                      </a:endParaRPr>
                    </a:p>
                  </a:txBody>
                  <a:tcPr marL="47625" marR="47625" marT="47625" marB="47625" anchor="ctr">
                    <a:cell3D prstMaterial="dkEdge">
                      <a:bevel w="25400" h="25400" prst="angle"/>
                      <a:lightRig rig="flood" dir="t"/>
                    </a:cell3D>
                  </a:tcPr>
                </a:tc>
                <a:tc>
                  <a:txBody>
                    <a:bodyPr/>
                    <a:lstStyle/>
                    <a:p>
                      <a:pPr algn="ctr"/>
                      <a:r>
                        <a:rPr lang="ru-RU" sz="1600" dirty="0" smtClean="0"/>
                        <a:t>1</a:t>
                      </a:r>
                      <a:endParaRPr lang="ru-RU" sz="1600" b="0" i="0" dirty="0">
                        <a:latin typeface="Arial"/>
                      </a:endParaRPr>
                    </a:p>
                  </a:txBody>
                  <a:tcPr marL="47625" marR="47625" marT="47625" marB="47625" anchor="ctr">
                    <a:cell3D prstMaterial="dkEdge">
                      <a:bevel w="25400" h="25400" prst="angle"/>
                      <a:lightRig rig="flood" dir="t"/>
                    </a:cell3D>
                  </a:tcPr>
                </a:tc>
              </a:tr>
            </a:tbl>
          </a:graphicData>
        </a:graphic>
      </p:graphicFrame>
      <p:sp>
        <p:nvSpPr>
          <p:cNvPr id="17" name="Прямоугольник 16"/>
          <p:cNvSpPr/>
          <p:nvPr/>
        </p:nvSpPr>
        <p:spPr>
          <a:xfrm>
            <a:off x="539552" y="5340934"/>
            <a:ext cx="2520280" cy="923330"/>
          </a:xfrm>
          <a:prstGeom prst="rect">
            <a:avLst/>
          </a:prstGeom>
          <a:ln/>
        </p:spPr>
        <p:style>
          <a:lnRef idx="1">
            <a:schemeClr val="accent4"/>
          </a:lnRef>
          <a:fillRef idx="2">
            <a:schemeClr val="accent4"/>
          </a:fillRef>
          <a:effectRef idx="1">
            <a:schemeClr val="accent4"/>
          </a:effectRef>
          <a:fontRef idx="minor">
            <a:schemeClr val="dk1"/>
          </a:fontRef>
        </p:style>
        <p:txBody>
          <a:bodyPr>
            <a:spAutoFit/>
          </a:bodyPr>
          <a:lstStyle/>
          <a:p>
            <a:pPr>
              <a:defRPr/>
            </a:pPr>
            <a:r>
              <a:rPr lang="ru-RU" dirty="0">
                <a:ln w="12700">
                  <a:noFill/>
                </a:ln>
              </a:rPr>
              <a:t>Каждая строка относится к конкретному объекту</a:t>
            </a:r>
            <a:endParaRPr lang="ru-RU" dirty="0">
              <a:ln w="12700">
                <a:solidFill>
                  <a:schemeClr val="tx1"/>
                </a:solidFill>
              </a:ln>
            </a:endParaRPr>
          </a:p>
        </p:txBody>
      </p:sp>
      <p:sp>
        <p:nvSpPr>
          <p:cNvPr id="18" name="Прямоугольник 17"/>
          <p:cNvSpPr/>
          <p:nvPr/>
        </p:nvSpPr>
        <p:spPr>
          <a:xfrm>
            <a:off x="3214688" y="5340350"/>
            <a:ext cx="2735262" cy="923925"/>
          </a:xfrm>
          <a:prstGeom prst="rect">
            <a:avLst/>
          </a:prstGeom>
          <a:ln/>
        </p:spPr>
        <p:style>
          <a:lnRef idx="1">
            <a:schemeClr val="accent4"/>
          </a:lnRef>
          <a:fillRef idx="2">
            <a:schemeClr val="accent4"/>
          </a:fillRef>
          <a:effectRef idx="1">
            <a:schemeClr val="accent4"/>
          </a:effectRef>
          <a:fontRef idx="minor">
            <a:schemeClr val="dk1"/>
          </a:fontRef>
        </p:style>
        <p:txBody>
          <a:bodyPr>
            <a:spAutoFit/>
          </a:bodyPr>
          <a:lstStyle/>
          <a:p>
            <a:pPr>
              <a:defRPr/>
            </a:pPr>
            <a:r>
              <a:rPr lang="ru-RU" dirty="0">
                <a:ln w="12700">
                  <a:noFill/>
                </a:ln>
              </a:rPr>
              <a:t>Таблицы отражают взаимосвязь между различными объектами</a:t>
            </a:r>
          </a:p>
        </p:txBody>
      </p:sp>
      <p:sp>
        <p:nvSpPr>
          <p:cNvPr id="20" name="Прямоугольник 19"/>
          <p:cNvSpPr/>
          <p:nvPr/>
        </p:nvSpPr>
        <p:spPr>
          <a:xfrm>
            <a:off x="957263" y="620713"/>
            <a:ext cx="7575550" cy="1200150"/>
          </a:xfrm>
          <a:prstGeom prst="rect">
            <a:avLst/>
          </a:prstGeom>
        </p:spPr>
        <p:txBody>
          <a:bodyPr>
            <a:spAutoFit/>
          </a:bodyPr>
          <a:lstStyle/>
          <a:p>
            <a:pPr indent="457200" algn="just">
              <a:defRPr/>
            </a:pPr>
            <a:r>
              <a:rPr lang="ru-RU" b="1" dirty="0">
                <a:solidFill>
                  <a:schemeClr val="tx2">
                    <a:lumMod val="75000"/>
                  </a:schemeClr>
                </a:solidFill>
                <a:latin typeface="Arial" charset="0"/>
                <a:cs typeface="Times New Roman" pitchFamily="18" charset="0"/>
              </a:rPr>
              <a:t>Таблица</a:t>
            </a:r>
            <a:r>
              <a:rPr lang="ru-RU" dirty="0">
                <a:latin typeface="Arial" charset="0"/>
                <a:cs typeface="Times New Roman" pitchFamily="18" charset="0"/>
              </a:rPr>
              <a:t> – универсальное средство представления информации. В таблице может содержаться информация о различных свойствах объектов, об объектах одного класса и разных классов, об отдельных объектах и группах объектов.</a:t>
            </a:r>
            <a:endParaRPr lang="ru-RU" dirty="0">
              <a:latin typeface="Arial" charset="0"/>
            </a:endParaRPr>
          </a:p>
        </p:txBody>
      </p:sp>
      <p:pic>
        <p:nvPicPr>
          <p:cNvPr id="41994" name="Picture 5" descr="J0234160"/>
          <p:cNvPicPr>
            <a:picLocks noChangeAspect="1" noChangeArrowheads="1"/>
          </p:cNvPicPr>
          <p:nvPr/>
        </p:nvPicPr>
        <p:blipFill>
          <a:blip r:embed="rId2" cstate="email"/>
          <a:srcRect/>
          <a:stretch>
            <a:fillRect/>
          </a:stretch>
        </p:blipFill>
        <p:spPr bwMode="auto">
          <a:xfrm>
            <a:off x="8274050" y="5878513"/>
            <a:ext cx="869950" cy="979487"/>
          </a:xfrm>
          <a:prstGeom prst="rect">
            <a:avLst/>
          </a:prstGeom>
          <a:noFill/>
          <a:ln w="9525">
            <a:noFill/>
            <a:miter lim="800000"/>
            <a:headEnd/>
            <a:tailEnd/>
          </a:ln>
        </p:spPr>
      </p:pic>
      <p:sp>
        <p:nvSpPr>
          <p:cNvPr id="19" name="Прямоугольник 18"/>
          <p:cNvSpPr/>
          <p:nvPr/>
        </p:nvSpPr>
        <p:spPr>
          <a:xfrm>
            <a:off x="6156325" y="5202238"/>
            <a:ext cx="2879725" cy="1200150"/>
          </a:xfrm>
          <a:prstGeom prst="rect">
            <a:avLst/>
          </a:prstGeom>
          <a:ln/>
        </p:spPr>
        <p:style>
          <a:lnRef idx="1">
            <a:schemeClr val="accent4"/>
          </a:lnRef>
          <a:fillRef idx="2">
            <a:schemeClr val="accent4"/>
          </a:fillRef>
          <a:effectRef idx="1">
            <a:schemeClr val="accent4"/>
          </a:effectRef>
          <a:fontRef idx="minor">
            <a:schemeClr val="dk1"/>
          </a:fontRef>
        </p:style>
        <p:txBody>
          <a:bodyPr>
            <a:spAutoFit/>
          </a:bodyPr>
          <a:lstStyle/>
          <a:p>
            <a:pPr>
              <a:defRPr/>
            </a:pPr>
            <a:r>
              <a:rPr lang="ru-RU" dirty="0">
                <a:ln w="12700">
                  <a:noFill/>
                </a:ln>
              </a:rPr>
              <a:t>Двоичные матрицы отражают качественную связь между объектами: есть связь или нет связи</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Заголовок 2"/>
          <p:cNvSpPr>
            <a:spLocks noGrp="1"/>
          </p:cNvSpPr>
          <p:nvPr>
            <p:ph type="title"/>
          </p:nvPr>
        </p:nvSpPr>
        <p:spPr>
          <a:xfrm>
            <a:off x="971601" y="188640"/>
            <a:ext cx="7200799" cy="443198"/>
          </a:xfrm>
        </p:spPr>
        <p:txBody>
          <a:bodyPr/>
          <a:lstStyle/>
          <a:p>
            <a:pPr algn="ctr" defTabSz="914363" eaLnBrk="1" fontAlgn="auto" hangingPunct="1">
              <a:spcAft>
                <a:spcPts val="0"/>
              </a:spcAft>
              <a:defRPr/>
            </a:pPr>
            <a:r>
              <a:rPr lang="ru-RU" sz="3200" b="1">
                <a:latin typeface="Arial" pitchFamily="34" charset="0"/>
                <a:cs typeface="Arial" pitchFamily="34" charset="0"/>
              </a:rPr>
              <a:t>Пример таблицы «объект-свойство»</a:t>
            </a:r>
            <a:endParaRPr lang="ru-RU" sz="3200" b="1">
              <a:solidFill>
                <a:srgbClr val="FFFF00"/>
              </a:solidFill>
              <a:latin typeface="Arial" pitchFamily="34" charset="0"/>
              <a:cs typeface="Arial" pitchFamily="34" charset="0"/>
            </a:endParaRPr>
          </a:p>
        </p:txBody>
      </p:sp>
      <p:sp>
        <p:nvSpPr>
          <p:cNvPr id="17410" name="Содержимое 1" descr="Rectangle: Click to edit Master text styles&#10;Second level&#10;Third level&#10;Fourth level&#10;Fifth level"/>
          <p:cNvSpPr>
            <a:spLocks noGrp="1"/>
          </p:cNvSpPr>
          <p:nvPr>
            <p:ph idx="1"/>
          </p:nvPr>
        </p:nvSpPr>
        <p:spPr>
          <a:xfrm>
            <a:off x="919163" y="1700213"/>
            <a:ext cx="7129462" cy="288925"/>
          </a:xfrm>
        </p:spPr>
        <p:txBody>
          <a:bodyPr rtlCol="0"/>
          <a:lstStyle/>
          <a:p>
            <a:pPr marL="0" indent="0" defTabSz="914363" eaLnBrk="1" fontAlgn="auto" hangingPunct="1">
              <a:spcAft>
                <a:spcPts val="0"/>
              </a:spcAft>
              <a:buFont typeface="Wingdings 3" pitchFamily="18" charset="2"/>
              <a:buNone/>
              <a:defRPr/>
            </a:pPr>
            <a:r>
              <a:rPr lang="ru-RU" sz="1800" i="1" dirty="0" smtClean="0">
                <a:latin typeface="Arial" pitchFamily="34" charset="0"/>
                <a:cs typeface="Arial" pitchFamily="34" charset="0"/>
              </a:rPr>
              <a:t>Таблица 1. </a:t>
            </a:r>
            <a:r>
              <a:rPr lang="ru-RU" sz="1800" dirty="0" smtClean="0">
                <a:latin typeface="Arial" pitchFamily="34" charset="0"/>
                <a:cs typeface="Arial" pitchFamily="34" charset="0"/>
              </a:rPr>
              <a:t>Административная структура Российской Федерации</a:t>
            </a:r>
          </a:p>
          <a:p>
            <a:pPr algn="ctr" defTabSz="914363" eaLnBrk="1" fontAlgn="auto" hangingPunct="1">
              <a:spcAft>
                <a:spcPts val="0"/>
              </a:spcAft>
              <a:buFont typeface="Wingdings 3" pitchFamily="18" charset="2"/>
              <a:buNone/>
              <a:defRPr/>
            </a:pPr>
            <a:endParaRPr lang="ru-RU" sz="2800" u="sng" dirty="0" smtClean="0">
              <a:solidFill>
                <a:schemeClr val="bg1">
                  <a:lumMod val="40000"/>
                  <a:lumOff val="60000"/>
                </a:schemeClr>
              </a:solidFill>
            </a:endParaRPr>
          </a:p>
        </p:txBody>
      </p:sp>
      <p:sp>
        <p:nvSpPr>
          <p:cNvPr id="39941" name="TextBox 2"/>
          <p:cNvSpPr txBox="1">
            <a:spLocks noChangeArrowheads="1"/>
          </p:cNvSpPr>
          <p:nvPr/>
        </p:nvSpPr>
        <p:spPr bwMode="auto">
          <a:xfrm>
            <a:off x="971550" y="5048250"/>
            <a:ext cx="7129463" cy="1970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FontTx/>
              <a:buAutoNum type="arabicPeriod"/>
              <a:defRPr/>
            </a:pPr>
            <a:r>
              <a:rPr lang="ru-RU" sz="1600" dirty="0">
                <a:cs typeface="Arial" charset="0"/>
              </a:rPr>
              <a:t>Объект – город </a:t>
            </a:r>
          </a:p>
          <a:p>
            <a:pPr eaLnBrk="1" hangingPunct="1">
              <a:buFontTx/>
              <a:buAutoNum type="arabicPeriod"/>
              <a:defRPr/>
            </a:pPr>
            <a:r>
              <a:rPr lang="ru-RU" sz="1600" dirty="0">
                <a:cs typeface="Arial" charset="0"/>
              </a:rPr>
              <a:t>Свойства – принадлежность к соответствующим административно-географическим </a:t>
            </a:r>
            <a:r>
              <a:rPr lang="ru-RU" sz="1600" dirty="0" smtClean="0">
                <a:cs typeface="Arial" charset="0"/>
              </a:rPr>
              <a:t>зонам</a:t>
            </a:r>
            <a:r>
              <a:rPr lang="ru-RU" sz="1600" dirty="0">
                <a:cs typeface="Arial" charset="0"/>
              </a:rPr>
              <a:t> </a:t>
            </a:r>
            <a:r>
              <a:rPr lang="ru-RU" sz="1600" dirty="0" smtClean="0">
                <a:cs typeface="Arial" charset="0"/>
              </a:rPr>
              <a:t>(Регион, Округ).</a:t>
            </a:r>
          </a:p>
          <a:p>
            <a:pPr eaLnBrk="1" hangingPunct="1">
              <a:buFontTx/>
              <a:buAutoNum type="arabicPeriod"/>
              <a:defRPr/>
            </a:pPr>
            <a:endParaRPr lang="en-US" sz="1600" dirty="0" smtClean="0">
              <a:cs typeface="Arial" charset="0"/>
            </a:endParaRPr>
          </a:p>
          <a:p>
            <a:pPr marL="0" indent="0" eaLnBrk="1" hangingPunct="1">
              <a:defRPr/>
            </a:pPr>
            <a:r>
              <a:rPr lang="ru-RU" sz="2000" dirty="0" smtClean="0">
                <a:cs typeface="Arial" charset="0"/>
              </a:rPr>
              <a:t>Таблица 1 – возможное представление иерархической структуры, изображенной на слайде</a:t>
            </a:r>
          </a:p>
          <a:p>
            <a:pPr marL="0" indent="0" eaLnBrk="1" hangingPunct="1">
              <a:defRPr/>
            </a:pPr>
            <a:endParaRPr lang="ru-RU" dirty="0" smtClean="0">
              <a:cs typeface="Arial" charset="0"/>
            </a:endParaRPr>
          </a:p>
        </p:txBody>
      </p:sp>
      <p:pic>
        <p:nvPicPr>
          <p:cNvPr id="43013"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graphicFrame>
        <p:nvGraphicFramePr>
          <p:cNvPr id="8" name="Таблица 7"/>
          <p:cNvGraphicFramePr>
            <a:graphicFrameLocks noGrp="1"/>
          </p:cNvGraphicFramePr>
          <p:nvPr/>
        </p:nvGraphicFramePr>
        <p:xfrm>
          <a:off x="971548" y="2167970"/>
          <a:ext cx="7201419" cy="2880320"/>
        </p:xfrm>
        <a:graphic>
          <a:graphicData uri="http://schemas.openxmlformats.org/drawingml/2006/table">
            <a:tbl>
              <a:tblPr firstRow="1" bandRow="1">
                <a:tableStyleId>{284E427A-3D55-4303-BF80-6455036E1DE7}</a:tableStyleId>
              </a:tblPr>
              <a:tblGrid>
                <a:gridCol w="2400473"/>
                <a:gridCol w="2400473"/>
                <a:gridCol w="2400473"/>
              </a:tblGrid>
              <a:tr h="459007">
                <a:tc>
                  <a:txBody>
                    <a:bodyPr/>
                    <a:lstStyle/>
                    <a:p>
                      <a:pPr algn="ctr"/>
                      <a:r>
                        <a:rPr lang="ru-RU" sz="1800" dirty="0" smtClean="0">
                          <a:ln>
                            <a:solidFill>
                              <a:schemeClr val="accent6">
                                <a:lumMod val="50000"/>
                              </a:schemeClr>
                            </a:solidFill>
                          </a:ln>
                          <a:solidFill>
                            <a:schemeClr val="bg2">
                              <a:lumMod val="75000"/>
                            </a:schemeClr>
                          </a:solidFill>
                        </a:rPr>
                        <a:t>Город</a:t>
                      </a:r>
                      <a:endParaRPr lang="ru-RU" sz="1800" dirty="0">
                        <a:ln>
                          <a:solidFill>
                            <a:schemeClr val="accent6">
                              <a:lumMod val="50000"/>
                            </a:schemeClr>
                          </a:solidFill>
                        </a:ln>
                        <a:solidFill>
                          <a:schemeClr val="bg2">
                            <a:lumMod val="75000"/>
                          </a:schemeClr>
                        </a:solidFill>
                      </a:endParaRPr>
                    </a:p>
                  </a:txBody>
                  <a:tcPr marL="91439" marR="91439" marT="45731" marB="45731">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2">
                        <a:lumMod val="60000"/>
                        <a:lumOff val="40000"/>
                      </a:schemeClr>
                    </a:solidFill>
                  </a:tcPr>
                </a:tc>
                <a:tc>
                  <a:txBody>
                    <a:bodyPr/>
                    <a:lstStyle/>
                    <a:p>
                      <a:pPr algn="ctr"/>
                      <a:r>
                        <a:rPr lang="ru-RU" sz="1800" dirty="0" smtClean="0">
                          <a:ln>
                            <a:solidFill>
                              <a:schemeClr val="accent6">
                                <a:lumMod val="50000"/>
                              </a:schemeClr>
                            </a:solidFill>
                          </a:ln>
                          <a:solidFill>
                            <a:schemeClr val="bg2">
                              <a:lumMod val="75000"/>
                            </a:schemeClr>
                          </a:solidFill>
                        </a:rPr>
                        <a:t>Регион</a:t>
                      </a:r>
                      <a:endParaRPr lang="ru-RU" sz="1800" dirty="0">
                        <a:ln>
                          <a:solidFill>
                            <a:schemeClr val="accent6">
                              <a:lumMod val="50000"/>
                            </a:schemeClr>
                          </a:solidFill>
                        </a:ln>
                        <a:solidFill>
                          <a:schemeClr val="bg2">
                            <a:lumMod val="75000"/>
                          </a:schemeClr>
                        </a:solidFill>
                      </a:endParaRPr>
                    </a:p>
                  </a:txBody>
                  <a:tcPr marL="91439" marR="91439" marT="45731" marB="45731">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2">
                        <a:lumMod val="60000"/>
                        <a:lumOff val="40000"/>
                      </a:schemeClr>
                    </a:solidFill>
                  </a:tcPr>
                </a:tc>
                <a:tc>
                  <a:txBody>
                    <a:bodyPr/>
                    <a:lstStyle/>
                    <a:p>
                      <a:pPr algn="ctr"/>
                      <a:r>
                        <a:rPr lang="ru-RU" sz="1800" dirty="0" smtClean="0">
                          <a:ln>
                            <a:solidFill>
                              <a:schemeClr val="accent6">
                                <a:lumMod val="50000"/>
                              </a:schemeClr>
                            </a:solidFill>
                          </a:ln>
                          <a:solidFill>
                            <a:schemeClr val="bg2">
                              <a:lumMod val="75000"/>
                            </a:schemeClr>
                          </a:solidFill>
                        </a:rPr>
                        <a:t>Округ</a:t>
                      </a:r>
                      <a:endParaRPr lang="ru-RU" sz="1800" dirty="0">
                        <a:ln>
                          <a:solidFill>
                            <a:schemeClr val="accent6">
                              <a:lumMod val="50000"/>
                            </a:schemeClr>
                          </a:solidFill>
                        </a:ln>
                        <a:solidFill>
                          <a:schemeClr val="bg2">
                            <a:lumMod val="75000"/>
                          </a:schemeClr>
                        </a:solidFill>
                      </a:endParaRPr>
                    </a:p>
                  </a:txBody>
                  <a:tcPr marL="91439" marR="91439" marT="45731" marB="45731">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2">
                        <a:lumMod val="60000"/>
                        <a:lumOff val="40000"/>
                      </a:schemeClr>
                    </a:solidFill>
                  </a:tcPr>
                </a:tc>
              </a:tr>
              <a:tr h="459007">
                <a:tc>
                  <a:txBody>
                    <a:bodyPr/>
                    <a:lstStyle/>
                    <a:p>
                      <a:r>
                        <a:rPr lang="ru-RU" sz="1800" dirty="0" smtClean="0">
                          <a:ln>
                            <a:solidFill>
                              <a:schemeClr val="accent6">
                                <a:lumMod val="50000"/>
                              </a:schemeClr>
                            </a:solidFill>
                          </a:ln>
                        </a:rPr>
                        <a:t>Пермь</a:t>
                      </a:r>
                      <a:endParaRPr lang="ru-RU" sz="1800" dirty="0">
                        <a:ln>
                          <a:solidFill>
                            <a:schemeClr val="accent6">
                              <a:lumMod val="50000"/>
                            </a:schemeClr>
                          </a:solidFill>
                        </a:ln>
                      </a:endParaRPr>
                    </a:p>
                  </a:txBody>
                  <a:tcPr marL="91439" marR="91439" marT="45731" marB="45731">
                    <a:lnR w="38100" cap="flat" cmpd="sng" algn="ctr">
                      <a:solidFill>
                        <a:schemeClr val="bg2">
                          <a:lumMod val="60000"/>
                          <a:lumOff val="40000"/>
                        </a:schemeClr>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2">
                          <a:lumMod val="60000"/>
                          <a:lumOff val="40000"/>
                        </a:schemeClr>
                      </a:solidFill>
                      <a:prstDash val="solid"/>
                      <a:round/>
                      <a:headEnd type="none" w="med" len="med"/>
                      <a:tailEnd type="none" w="med" len="med"/>
                    </a:lnB>
                    <a:solidFill>
                      <a:schemeClr val="bg2">
                        <a:lumMod val="20000"/>
                        <a:lumOff val="80000"/>
                      </a:schemeClr>
                    </a:solidFill>
                  </a:tcPr>
                </a:tc>
                <a:tc>
                  <a:txBody>
                    <a:bodyPr/>
                    <a:lstStyle/>
                    <a:p>
                      <a:r>
                        <a:rPr lang="ru-RU" sz="1800" dirty="0" smtClean="0">
                          <a:ln>
                            <a:solidFill>
                              <a:schemeClr val="accent6">
                                <a:lumMod val="50000"/>
                              </a:schemeClr>
                            </a:solidFill>
                          </a:ln>
                        </a:rPr>
                        <a:t>Пермская обл.</a:t>
                      </a:r>
                      <a:endParaRPr lang="ru-RU" sz="1800" dirty="0">
                        <a:ln>
                          <a:solidFill>
                            <a:schemeClr val="accent6">
                              <a:lumMod val="50000"/>
                            </a:schemeClr>
                          </a:solidFill>
                        </a:ln>
                      </a:endParaRPr>
                    </a:p>
                  </a:txBody>
                  <a:tcPr marL="91439" marR="91439" marT="45731" marB="45731">
                    <a:lnL w="38100" cap="flat" cmpd="sng" algn="ctr">
                      <a:solidFill>
                        <a:schemeClr val="bg2">
                          <a:lumMod val="60000"/>
                          <a:lumOff val="40000"/>
                        </a:schemeClr>
                      </a:solidFill>
                      <a:prstDash val="solid"/>
                      <a:round/>
                      <a:headEnd type="none" w="med" len="med"/>
                      <a:tailEnd type="none" w="med" len="med"/>
                    </a:lnL>
                    <a:lnR w="38100" cap="flat" cmpd="sng" algn="ctr">
                      <a:solidFill>
                        <a:schemeClr val="bg2">
                          <a:lumMod val="60000"/>
                          <a:lumOff val="40000"/>
                        </a:schemeClr>
                      </a:solidFill>
                      <a:prstDash val="solid"/>
                      <a:round/>
                      <a:headEnd type="none" w="med" len="med"/>
                      <a:tailEnd type="none" w="med" len="med"/>
                    </a:lnR>
                    <a:lnT w="38100" cap="flat" cmpd="sng" algn="ctr">
                      <a:noFill/>
                      <a:prstDash val="solid"/>
                      <a:round/>
                      <a:headEnd type="none" w="med" len="med"/>
                      <a:tailEnd type="none" w="med" len="med"/>
                    </a:lnT>
                    <a:lnB w="38100" cap="flat" cmpd="sng" algn="ctr">
                      <a:solidFill>
                        <a:schemeClr val="bg2">
                          <a:lumMod val="60000"/>
                          <a:lumOff val="40000"/>
                        </a:schemeClr>
                      </a:solidFill>
                      <a:prstDash val="solid"/>
                      <a:round/>
                      <a:headEnd type="none" w="med" len="med"/>
                      <a:tailEnd type="none" w="med" len="med"/>
                    </a:lnB>
                    <a:solidFill>
                      <a:schemeClr val="bg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dirty="0" smtClean="0">
                          <a:ln>
                            <a:solidFill>
                              <a:schemeClr val="accent6">
                                <a:lumMod val="50000"/>
                              </a:schemeClr>
                            </a:solidFill>
                          </a:ln>
                        </a:rPr>
                        <a:t>Приволжский</a:t>
                      </a:r>
                    </a:p>
                  </a:txBody>
                  <a:tcPr marL="91439" marR="91439" marT="45731" marB="45731">
                    <a:lnL w="38100" cap="flat" cmpd="sng" algn="ctr">
                      <a:solidFill>
                        <a:schemeClr val="bg2">
                          <a:lumMod val="60000"/>
                          <a:lumOff val="40000"/>
                        </a:schemeClr>
                      </a:solidFill>
                      <a:prstDash val="solid"/>
                      <a:round/>
                      <a:headEnd type="none" w="med" len="med"/>
                      <a:tailEnd type="none" w="med" len="med"/>
                    </a:lnL>
                    <a:lnT w="38100" cap="flat" cmpd="sng" algn="ctr">
                      <a:noFill/>
                      <a:prstDash val="solid"/>
                      <a:round/>
                      <a:headEnd type="none" w="med" len="med"/>
                      <a:tailEnd type="none" w="med" len="med"/>
                    </a:lnT>
                    <a:lnB w="38100" cap="flat" cmpd="sng" algn="ctr">
                      <a:solidFill>
                        <a:schemeClr val="bg2">
                          <a:lumMod val="60000"/>
                          <a:lumOff val="40000"/>
                        </a:schemeClr>
                      </a:solidFill>
                      <a:prstDash val="solid"/>
                      <a:round/>
                      <a:headEnd type="none" w="med" len="med"/>
                      <a:tailEnd type="none" w="med" len="med"/>
                    </a:lnB>
                    <a:solidFill>
                      <a:schemeClr val="bg2">
                        <a:lumMod val="20000"/>
                        <a:lumOff val="80000"/>
                      </a:schemeClr>
                    </a:solidFill>
                  </a:tcPr>
                </a:tc>
              </a:tr>
              <a:tr h="585482">
                <a:tc>
                  <a:txBody>
                    <a:bodyPr/>
                    <a:lstStyle/>
                    <a:p>
                      <a:r>
                        <a:rPr lang="ru-RU" sz="1800" dirty="0" smtClean="0">
                          <a:ln>
                            <a:solidFill>
                              <a:schemeClr val="accent6">
                                <a:lumMod val="50000"/>
                              </a:schemeClr>
                            </a:solidFill>
                          </a:ln>
                        </a:rPr>
                        <a:t>Тюмень</a:t>
                      </a:r>
                      <a:endParaRPr lang="ru-RU" sz="1800" dirty="0">
                        <a:ln>
                          <a:solidFill>
                            <a:schemeClr val="accent6">
                              <a:lumMod val="50000"/>
                            </a:schemeClr>
                          </a:solidFill>
                        </a:ln>
                      </a:endParaRPr>
                    </a:p>
                  </a:txBody>
                  <a:tcPr marL="91439" marR="91439" marT="45731" marB="45731">
                    <a:lnR w="38100" cap="flat" cmpd="sng" algn="ctr">
                      <a:solidFill>
                        <a:schemeClr val="bg2">
                          <a:lumMod val="60000"/>
                          <a:lumOff val="40000"/>
                        </a:schemeClr>
                      </a:solidFill>
                      <a:prstDash val="solid"/>
                      <a:round/>
                      <a:headEnd type="none" w="med" len="med"/>
                      <a:tailEnd type="none" w="med" len="med"/>
                    </a:lnR>
                    <a:lnT w="38100" cap="flat" cmpd="sng" algn="ctr">
                      <a:solidFill>
                        <a:schemeClr val="bg2">
                          <a:lumMod val="60000"/>
                          <a:lumOff val="40000"/>
                        </a:schemeClr>
                      </a:solidFill>
                      <a:prstDash val="solid"/>
                      <a:round/>
                      <a:headEnd type="none" w="med" len="med"/>
                      <a:tailEnd type="none" w="med" len="med"/>
                    </a:lnT>
                    <a:lnB w="38100" cap="flat" cmpd="sng" algn="ctr">
                      <a:solidFill>
                        <a:schemeClr val="bg2">
                          <a:lumMod val="60000"/>
                          <a:lumOff val="40000"/>
                        </a:schemeClr>
                      </a:solidFill>
                      <a:prstDash val="solid"/>
                      <a:round/>
                      <a:headEnd type="none" w="med" len="med"/>
                      <a:tailEnd type="none" w="med" len="med"/>
                    </a:lnB>
                    <a:solidFill>
                      <a:schemeClr val="bg2">
                        <a:lumMod val="20000"/>
                        <a:lumOff val="80000"/>
                      </a:schemeClr>
                    </a:solidFill>
                  </a:tcPr>
                </a:tc>
                <a:tc>
                  <a:txBody>
                    <a:bodyPr/>
                    <a:lstStyle/>
                    <a:p>
                      <a:r>
                        <a:rPr lang="ru-RU" sz="1800" dirty="0" smtClean="0">
                          <a:ln>
                            <a:solidFill>
                              <a:schemeClr val="accent6">
                                <a:lumMod val="50000"/>
                              </a:schemeClr>
                            </a:solidFill>
                          </a:ln>
                        </a:rPr>
                        <a:t>Тюменская обл.</a:t>
                      </a:r>
                      <a:endParaRPr lang="ru-RU" sz="1800" dirty="0">
                        <a:ln>
                          <a:solidFill>
                            <a:schemeClr val="accent6">
                              <a:lumMod val="50000"/>
                            </a:schemeClr>
                          </a:solidFill>
                        </a:ln>
                      </a:endParaRPr>
                    </a:p>
                  </a:txBody>
                  <a:tcPr marL="91439" marR="91439" marT="45731" marB="45731">
                    <a:lnL w="38100" cap="flat" cmpd="sng" algn="ctr">
                      <a:solidFill>
                        <a:schemeClr val="bg2">
                          <a:lumMod val="60000"/>
                          <a:lumOff val="40000"/>
                        </a:schemeClr>
                      </a:solidFill>
                      <a:prstDash val="solid"/>
                      <a:round/>
                      <a:headEnd type="none" w="med" len="med"/>
                      <a:tailEnd type="none" w="med" len="med"/>
                    </a:lnL>
                    <a:lnR w="38100" cap="flat" cmpd="sng" algn="ctr">
                      <a:solidFill>
                        <a:schemeClr val="bg2">
                          <a:lumMod val="60000"/>
                          <a:lumOff val="40000"/>
                        </a:schemeClr>
                      </a:solidFill>
                      <a:prstDash val="solid"/>
                      <a:round/>
                      <a:headEnd type="none" w="med" len="med"/>
                      <a:tailEnd type="none" w="med" len="med"/>
                    </a:lnR>
                    <a:lnT w="38100" cap="flat" cmpd="sng" algn="ctr">
                      <a:solidFill>
                        <a:schemeClr val="bg2">
                          <a:lumMod val="60000"/>
                          <a:lumOff val="40000"/>
                        </a:schemeClr>
                      </a:solidFill>
                      <a:prstDash val="solid"/>
                      <a:round/>
                      <a:headEnd type="none" w="med" len="med"/>
                      <a:tailEnd type="none" w="med" len="med"/>
                    </a:lnT>
                    <a:lnB w="38100" cap="flat" cmpd="sng" algn="ctr">
                      <a:solidFill>
                        <a:schemeClr val="bg2">
                          <a:lumMod val="60000"/>
                          <a:lumOff val="40000"/>
                        </a:schemeClr>
                      </a:solidFill>
                      <a:prstDash val="solid"/>
                      <a:round/>
                      <a:headEnd type="none" w="med" len="med"/>
                      <a:tailEnd type="none" w="med" len="med"/>
                    </a:lnB>
                    <a:solidFill>
                      <a:schemeClr val="bg2">
                        <a:lumMod val="20000"/>
                        <a:lumOff val="80000"/>
                      </a:schemeClr>
                    </a:solidFill>
                  </a:tcPr>
                </a:tc>
                <a:tc>
                  <a:txBody>
                    <a:bodyPr/>
                    <a:lstStyle/>
                    <a:p>
                      <a:r>
                        <a:rPr lang="ru-RU" sz="1800" dirty="0" smtClean="0">
                          <a:ln>
                            <a:solidFill>
                              <a:schemeClr val="accent6">
                                <a:lumMod val="50000"/>
                              </a:schemeClr>
                            </a:solidFill>
                          </a:ln>
                        </a:rPr>
                        <a:t>Уральский</a:t>
                      </a:r>
                      <a:endParaRPr lang="ru-RU" sz="1800" dirty="0">
                        <a:ln>
                          <a:solidFill>
                            <a:schemeClr val="accent6">
                              <a:lumMod val="50000"/>
                            </a:schemeClr>
                          </a:solidFill>
                        </a:ln>
                      </a:endParaRPr>
                    </a:p>
                  </a:txBody>
                  <a:tcPr marL="91439" marR="91439" marT="45731" marB="45731">
                    <a:lnL w="38100" cap="flat" cmpd="sng" algn="ctr">
                      <a:solidFill>
                        <a:schemeClr val="bg2">
                          <a:lumMod val="60000"/>
                          <a:lumOff val="40000"/>
                        </a:schemeClr>
                      </a:solidFill>
                      <a:prstDash val="solid"/>
                      <a:round/>
                      <a:headEnd type="none" w="med" len="med"/>
                      <a:tailEnd type="none" w="med" len="med"/>
                    </a:lnL>
                    <a:lnT w="38100" cap="flat" cmpd="sng" algn="ctr">
                      <a:solidFill>
                        <a:schemeClr val="bg2">
                          <a:lumMod val="60000"/>
                          <a:lumOff val="40000"/>
                        </a:schemeClr>
                      </a:solidFill>
                      <a:prstDash val="solid"/>
                      <a:round/>
                      <a:headEnd type="none" w="med" len="med"/>
                      <a:tailEnd type="none" w="med" len="med"/>
                    </a:lnT>
                    <a:lnB w="38100" cap="flat" cmpd="sng" algn="ctr">
                      <a:solidFill>
                        <a:schemeClr val="bg2">
                          <a:lumMod val="60000"/>
                          <a:lumOff val="40000"/>
                        </a:schemeClr>
                      </a:solidFill>
                      <a:prstDash val="solid"/>
                      <a:round/>
                      <a:headEnd type="none" w="med" len="med"/>
                      <a:tailEnd type="none" w="med" len="med"/>
                    </a:lnB>
                    <a:solidFill>
                      <a:schemeClr val="bg2">
                        <a:lumMod val="20000"/>
                        <a:lumOff val="80000"/>
                      </a:schemeClr>
                    </a:solidFill>
                  </a:tcPr>
                </a:tc>
              </a:tr>
              <a:tr h="459007">
                <a:tc>
                  <a:txBody>
                    <a:bodyPr/>
                    <a:lstStyle/>
                    <a:p>
                      <a:r>
                        <a:rPr lang="ru-RU" sz="1800" dirty="0" smtClean="0">
                          <a:ln>
                            <a:solidFill>
                              <a:schemeClr val="accent6">
                                <a:lumMod val="50000"/>
                              </a:schemeClr>
                            </a:solidFill>
                          </a:ln>
                        </a:rPr>
                        <a:t>Сургут</a:t>
                      </a:r>
                      <a:endParaRPr lang="ru-RU" sz="1800" dirty="0">
                        <a:ln>
                          <a:solidFill>
                            <a:schemeClr val="accent6">
                              <a:lumMod val="50000"/>
                            </a:schemeClr>
                          </a:solidFill>
                        </a:ln>
                      </a:endParaRPr>
                    </a:p>
                  </a:txBody>
                  <a:tcPr marL="91439" marR="91439" marT="45731" marB="45731">
                    <a:lnR w="38100" cap="flat" cmpd="sng" algn="ctr">
                      <a:solidFill>
                        <a:schemeClr val="bg2">
                          <a:lumMod val="60000"/>
                          <a:lumOff val="40000"/>
                        </a:schemeClr>
                      </a:solidFill>
                      <a:prstDash val="solid"/>
                      <a:round/>
                      <a:headEnd type="none" w="med" len="med"/>
                      <a:tailEnd type="none" w="med" len="med"/>
                    </a:lnR>
                    <a:lnT w="38100" cap="flat" cmpd="sng" algn="ctr">
                      <a:solidFill>
                        <a:schemeClr val="bg2">
                          <a:lumMod val="60000"/>
                          <a:lumOff val="40000"/>
                        </a:schemeClr>
                      </a:solidFill>
                      <a:prstDash val="solid"/>
                      <a:round/>
                      <a:headEnd type="none" w="med" len="med"/>
                      <a:tailEnd type="none" w="med" len="med"/>
                    </a:lnT>
                    <a:lnB w="38100" cap="flat" cmpd="sng" algn="ctr">
                      <a:solidFill>
                        <a:schemeClr val="bg2">
                          <a:lumMod val="60000"/>
                          <a:lumOff val="40000"/>
                        </a:schemeClr>
                      </a:solidFill>
                      <a:prstDash val="solid"/>
                      <a:round/>
                      <a:headEnd type="none" w="med" len="med"/>
                      <a:tailEnd type="none" w="med" len="med"/>
                    </a:lnB>
                    <a:solidFill>
                      <a:schemeClr val="bg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dirty="0" smtClean="0">
                          <a:ln>
                            <a:solidFill>
                              <a:schemeClr val="accent6">
                                <a:lumMod val="50000"/>
                              </a:schemeClr>
                            </a:solidFill>
                          </a:ln>
                        </a:rPr>
                        <a:t>Ханты-Мансийский АО</a:t>
                      </a:r>
                    </a:p>
                  </a:txBody>
                  <a:tcPr marL="91439" marR="91439" marT="45731" marB="45731">
                    <a:lnL w="38100" cap="flat" cmpd="sng" algn="ctr">
                      <a:solidFill>
                        <a:schemeClr val="bg2">
                          <a:lumMod val="60000"/>
                          <a:lumOff val="40000"/>
                        </a:schemeClr>
                      </a:solidFill>
                      <a:prstDash val="solid"/>
                      <a:round/>
                      <a:headEnd type="none" w="med" len="med"/>
                      <a:tailEnd type="none" w="med" len="med"/>
                    </a:lnL>
                    <a:lnR w="38100" cap="flat" cmpd="sng" algn="ctr">
                      <a:solidFill>
                        <a:schemeClr val="bg2">
                          <a:lumMod val="60000"/>
                          <a:lumOff val="40000"/>
                        </a:schemeClr>
                      </a:solidFill>
                      <a:prstDash val="solid"/>
                      <a:round/>
                      <a:headEnd type="none" w="med" len="med"/>
                      <a:tailEnd type="none" w="med" len="med"/>
                    </a:lnR>
                    <a:lnT w="38100" cap="flat" cmpd="sng" algn="ctr">
                      <a:solidFill>
                        <a:schemeClr val="bg2">
                          <a:lumMod val="60000"/>
                          <a:lumOff val="40000"/>
                        </a:schemeClr>
                      </a:solidFill>
                      <a:prstDash val="solid"/>
                      <a:round/>
                      <a:headEnd type="none" w="med" len="med"/>
                      <a:tailEnd type="none" w="med" len="med"/>
                    </a:lnT>
                    <a:lnB w="38100" cap="flat" cmpd="sng" algn="ctr">
                      <a:solidFill>
                        <a:schemeClr val="bg2">
                          <a:lumMod val="60000"/>
                          <a:lumOff val="40000"/>
                        </a:schemeClr>
                      </a:solidFill>
                      <a:prstDash val="solid"/>
                      <a:round/>
                      <a:headEnd type="none" w="med" len="med"/>
                      <a:tailEnd type="none" w="med" len="med"/>
                    </a:lnB>
                    <a:solidFill>
                      <a:schemeClr val="bg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dirty="0" smtClean="0">
                          <a:ln>
                            <a:solidFill>
                              <a:schemeClr val="accent6">
                                <a:lumMod val="50000"/>
                              </a:schemeClr>
                            </a:solidFill>
                          </a:ln>
                        </a:rPr>
                        <a:t>Уральский</a:t>
                      </a:r>
                    </a:p>
                  </a:txBody>
                  <a:tcPr marL="91439" marR="91439" marT="45731" marB="45731">
                    <a:lnL w="38100" cap="flat" cmpd="sng" algn="ctr">
                      <a:solidFill>
                        <a:schemeClr val="bg2">
                          <a:lumMod val="60000"/>
                          <a:lumOff val="40000"/>
                        </a:schemeClr>
                      </a:solidFill>
                      <a:prstDash val="solid"/>
                      <a:round/>
                      <a:headEnd type="none" w="med" len="med"/>
                      <a:tailEnd type="none" w="med" len="med"/>
                    </a:lnL>
                    <a:lnT w="38100" cap="flat" cmpd="sng" algn="ctr">
                      <a:solidFill>
                        <a:schemeClr val="bg2">
                          <a:lumMod val="60000"/>
                          <a:lumOff val="40000"/>
                        </a:schemeClr>
                      </a:solidFill>
                      <a:prstDash val="solid"/>
                      <a:round/>
                      <a:headEnd type="none" w="med" len="med"/>
                      <a:tailEnd type="none" w="med" len="med"/>
                    </a:lnT>
                    <a:lnB w="38100" cap="flat" cmpd="sng" algn="ctr">
                      <a:solidFill>
                        <a:schemeClr val="bg2">
                          <a:lumMod val="60000"/>
                          <a:lumOff val="40000"/>
                        </a:schemeClr>
                      </a:solidFill>
                      <a:prstDash val="solid"/>
                      <a:round/>
                      <a:headEnd type="none" w="med" len="med"/>
                      <a:tailEnd type="none" w="med" len="med"/>
                    </a:lnB>
                    <a:solidFill>
                      <a:schemeClr val="bg2">
                        <a:lumMod val="20000"/>
                        <a:lumOff val="80000"/>
                      </a:schemeClr>
                    </a:solidFill>
                  </a:tcPr>
                </a:tc>
              </a:tr>
              <a:tr h="459007">
                <a:tc>
                  <a:txBody>
                    <a:bodyPr/>
                    <a:lstStyle/>
                    <a:p>
                      <a:r>
                        <a:rPr lang="ru-RU" sz="1800" dirty="0" smtClean="0">
                          <a:ln>
                            <a:solidFill>
                              <a:schemeClr val="accent6">
                                <a:lumMod val="50000"/>
                              </a:schemeClr>
                            </a:solidFill>
                          </a:ln>
                        </a:rPr>
                        <a:t>Нижневартовск</a:t>
                      </a:r>
                      <a:endParaRPr lang="ru-RU" sz="1800" dirty="0">
                        <a:ln>
                          <a:solidFill>
                            <a:schemeClr val="accent6">
                              <a:lumMod val="50000"/>
                            </a:schemeClr>
                          </a:solidFill>
                        </a:ln>
                      </a:endParaRPr>
                    </a:p>
                  </a:txBody>
                  <a:tcPr marL="91439" marR="91439" marT="45731" marB="45731">
                    <a:lnR w="38100" cap="flat" cmpd="sng" algn="ctr">
                      <a:solidFill>
                        <a:schemeClr val="bg2">
                          <a:lumMod val="60000"/>
                          <a:lumOff val="40000"/>
                        </a:schemeClr>
                      </a:solidFill>
                      <a:prstDash val="solid"/>
                      <a:round/>
                      <a:headEnd type="none" w="med" len="med"/>
                      <a:tailEnd type="none" w="med" len="med"/>
                    </a:lnR>
                    <a:lnT w="38100" cap="flat" cmpd="sng" algn="ctr">
                      <a:solidFill>
                        <a:schemeClr val="bg2">
                          <a:lumMod val="60000"/>
                          <a:lumOff val="40000"/>
                        </a:schemeClr>
                      </a:solidFill>
                      <a:prstDash val="solid"/>
                      <a:round/>
                      <a:headEnd type="none" w="med" len="med"/>
                      <a:tailEnd type="none" w="med" len="med"/>
                    </a:lnT>
                    <a:lnB w="38100" cap="flat" cmpd="sng" algn="ctr">
                      <a:solidFill>
                        <a:schemeClr val="bg2">
                          <a:lumMod val="60000"/>
                          <a:lumOff val="40000"/>
                        </a:schemeClr>
                      </a:solidFill>
                      <a:prstDash val="solid"/>
                      <a:round/>
                      <a:headEnd type="none" w="med" len="med"/>
                      <a:tailEnd type="none" w="med" len="med"/>
                    </a:lnB>
                    <a:solidFill>
                      <a:schemeClr val="bg2">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dirty="0" smtClean="0">
                          <a:ln>
                            <a:solidFill>
                              <a:schemeClr val="accent6">
                                <a:lumMod val="50000"/>
                              </a:schemeClr>
                            </a:solidFill>
                          </a:ln>
                        </a:rPr>
                        <a:t>Ханты-Мансийский АО</a:t>
                      </a:r>
                    </a:p>
                  </a:txBody>
                  <a:tcPr marL="91439" marR="91439" marT="45731" marB="45731">
                    <a:lnL w="38100" cap="flat" cmpd="sng" algn="ctr">
                      <a:solidFill>
                        <a:schemeClr val="bg2">
                          <a:lumMod val="60000"/>
                          <a:lumOff val="40000"/>
                        </a:schemeClr>
                      </a:solidFill>
                      <a:prstDash val="solid"/>
                      <a:round/>
                      <a:headEnd type="none" w="med" len="med"/>
                      <a:tailEnd type="none" w="med" len="med"/>
                    </a:lnL>
                    <a:lnR w="38100" cap="flat" cmpd="sng" algn="ctr">
                      <a:solidFill>
                        <a:schemeClr val="bg2">
                          <a:lumMod val="60000"/>
                          <a:lumOff val="40000"/>
                        </a:schemeClr>
                      </a:solidFill>
                      <a:prstDash val="solid"/>
                      <a:round/>
                      <a:headEnd type="none" w="med" len="med"/>
                      <a:tailEnd type="none" w="med" len="med"/>
                    </a:lnR>
                    <a:lnT w="38100" cap="flat" cmpd="sng" algn="ctr">
                      <a:solidFill>
                        <a:schemeClr val="bg2">
                          <a:lumMod val="60000"/>
                          <a:lumOff val="40000"/>
                        </a:schemeClr>
                      </a:solidFill>
                      <a:prstDash val="solid"/>
                      <a:round/>
                      <a:headEnd type="none" w="med" len="med"/>
                      <a:tailEnd type="none" w="med" len="med"/>
                    </a:lnT>
                    <a:lnB w="38100" cap="flat" cmpd="sng" algn="ctr">
                      <a:solidFill>
                        <a:schemeClr val="bg2">
                          <a:lumMod val="60000"/>
                          <a:lumOff val="40000"/>
                        </a:schemeClr>
                      </a:solidFill>
                      <a:prstDash val="solid"/>
                      <a:round/>
                      <a:headEnd type="none" w="med" len="med"/>
                      <a:tailEnd type="none" w="med" len="med"/>
                    </a:lnB>
                    <a:solidFill>
                      <a:schemeClr val="bg2">
                        <a:lumMod val="20000"/>
                        <a:lumOff val="80000"/>
                      </a:schemeClr>
                    </a:solidFill>
                  </a:tcPr>
                </a:tc>
                <a:tc>
                  <a:txBody>
                    <a:bodyPr/>
                    <a:lstStyle/>
                    <a:p>
                      <a:r>
                        <a:rPr lang="ru-RU" sz="1800" dirty="0" smtClean="0">
                          <a:ln>
                            <a:solidFill>
                              <a:schemeClr val="accent6">
                                <a:lumMod val="50000"/>
                              </a:schemeClr>
                            </a:solidFill>
                          </a:ln>
                        </a:rPr>
                        <a:t>Уральский</a:t>
                      </a:r>
                      <a:endParaRPr lang="ru-RU" sz="1800" dirty="0">
                        <a:ln>
                          <a:solidFill>
                            <a:schemeClr val="accent6">
                              <a:lumMod val="50000"/>
                            </a:schemeClr>
                          </a:solidFill>
                        </a:ln>
                      </a:endParaRPr>
                    </a:p>
                  </a:txBody>
                  <a:tcPr marL="91439" marR="91439" marT="45731" marB="45731">
                    <a:lnL w="38100" cap="flat" cmpd="sng" algn="ctr">
                      <a:solidFill>
                        <a:schemeClr val="bg2">
                          <a:lumMod val="60000"/>
                          <a:lumOff val="40000"/>
                        </a:schemeClr>
                      </a:solidFill>
                      <a:prstDash val="solid"/>
                      <a:round/>
                      <a:headEnd type="none" w="med" len="med"/>
                      <a:tailEnd type="none" w="med" len="med"/>
                    </a:lnL>
                    <a:lnT w="38100" cap="flat" cmpd="sng" algn="ctr">
                      <a:solidFill>
                        <a:schemeClr val="bg2">
                          <a:lumMod val="60000"/>
                          <a:lumOff val="40000"/>
                        </a:schemeClr>
                      </a:solidFill>
                      <a:prstDash val="solid"/>
                      <a:round/>
                      <a:headEnd type="none" w="med" len="med"/>
                      <a:tailEnd type="none" w="med" len="med"/>
                    </a:lnT>
                    <a:lnB w="38100" cap="flat" cmpd="sng" algn="ctr">
                      <a:solidFill>
                        <a:schemeClr val="bg2">
                          <a:lumMod val="60000"/>
                          <a:lumOff val="40000"/>
                        </a:schemeClr>
                      </a:solidFill>
                      <a:prstDash val="solid"/>
                      <a:round/>
                      <a:headEnd type="none" w="med" len="med"/>
                      <a:tailEnd type="none" w="med" len="med"/>
                    </a:lnB>
                    <a:solidFill>
                      <a:schemeClr val="bg2">
                        <a:lumMod val="20000"/>
                        <a:lumOff val="80000"/>
                      </a:schemeClr>
                    </a:solidFill>
                  </a:tcPr>
                </a:tc>
              </a:tr>
              <a:tr h="458810">
                <a:tc>
                  <a:txBody>
                    <a:bodyPr/>
                    <a:lstStyle/>
                    <a:p>
                      <a:r>
                        <a:rPr lang="ru-RU" sz="1800" dirty="0" smtClean="0">
                          <a:ln>
                            <a:solidFill>
                              <a:schemeClr val="accent6">
                                <a:lumMod val="50000"/>
                              </a:schemeClr>
                            </a:solidFill>
                          </a:ln>
                        </a:rPr>
                        <a:t>Сергиев Посад</a:t>
                      </a:r>
                      <a:endParaRPr lang="ru-RU" sz="1800" dirty="0">
                        <a:ln>
                          <a:solidFill>
                            <a:schemeClr val="accent6">
                              <a:lumMod val="50000"/>
                            </a:schemeClr>
                          </a:solidFill>
                        </a:ln>
                      </a:endParaRPr>
                    </a:p>
                  </a:txBody>
                  <a:tcPr marL="91439" marR="91439" marT="45731" marB="45731">
                    <a:lnR w="38100" cap="flat" cmpd="sng" algn="ctr">
                      <a:solidFill>
                        <a:schemeClr val="bg2">
                          <a:lumMod val="60000"/>
                          <a:lumOff val="40000"/>
                        </a:schemeClr>
                      </a:solidFill>
                      <a:prstDash val="solid"/>
                      <a:round/>
                      <a:headEnd type="none" w="med" len="med"/>
                      <a:tailEnd type="none" w="med" len="med"/>
                    </a:lnR>
                    <a:lnT w="38100" cap="flat" cmpd="sng" algn="ctr">
                      <a:solidFill>
                        <a:schemeClr val="bg2">
                          <a:lumMod val="60000"/>
                          <a:lumOff val="40000"/>
                        </a:schemeClr>
                      </a:solidFill>
                      <a:prstDash val="solid"/>
                      <a:round/>
                      <a:headEnd type="none" w="med" len="med"/>
                      <a:tailEnd type="none" w="med" len="med"/>
                    </a:lnT>
                    <a:solidFill>
                      <a:schemeClr val="bg2">
                        <a:lumMod val="20000"/>
                        <a:lumOff val="80000"/>
                      </a:schemeClr>
                    </a:solidFill>
                  </a:tcPr>
                </a:tc>
                <a:tc>
                  <a:txBody>
                    <a:bodyPr/>
                    <a:lstStyle/>
                    <a:p>
                      <a:r>
                        <a:rPr lang="ru-RU" sz="1800" dirty="0" smtClean="0">
                          <a:ln>
                            <a:solidFill>
                              <a:schemeClr val="accent6">
                                <a:lumMod val="50000"/>
                              </a:schemeClr>
                            </a:solidFill>
                          </a:ln>
                        </a:rPr>
                        <a:t>Московская</a:t>
                      </a:r>
                      <a:r>
                        <a:rPr lang="ru-RU" sz="1800" baseline="0" dirty="0" smtClean="0">
                          <a:ln>
                            <a:solidFill>
                              <a:schemeClr val="accent6">
                                <a:lumMod val="50000"/>
                              </a:schemeClr>
                            </a:solidFill>
                          </a:ln>
                        </a:rPr>
                        <a:t> обл.</a:t>
                      </a:r>
                      <a:endParaRPr lang="ru-RU" sz="1800" dirty="0">
                        <a:ln>
                          <a:solidFill>
                            <a:schemeClr val="accent6">
                              <a:lumMod val="50000"/>
                            </a:schemeClr>
                          </a:solidFill>
                        </a:ln>
                      </a:endParaRPr>
                    </a:p>
                  </a:txBody>
                  <a:tcPr marL="91439" marR="91439" marT="45731" marB="45731">
                    <a:lnL w="38100" cap="flat" cmpd="sng" algn="ctr">
                      <a:solidFill>
                        <a:schemeClr val="bg2">
                          <a:lumMod val="60000"/>
                          <a:lumOff val="40000"/>
                        </a:schemeClr>
                      </a:solidFill>
                      <a:prstDash val="solid"/>
                      <a:round/>
                      <a:headEnd type="none" w="med" len="med"/>
                      <a:tailEnd type="none" w="med" len="med"/>
                    </a:lnL>
                    <a:lnR w="38100" cap="flat" cmpd="sng" algn="ctr">
                      <a:solidFill>
                        <a:schemeClr val="bg2">
                          <a:lumMod val="60000"/>
                          <a:lumOff val="40000"/>
                        </a:schemeClr>
                      </a:solidFill>
                      <a:prstDash val="solid"/>
                      <a:round/>
                      <a:headEnd type="none" w="med" len="med"/>
                      <a:tailEnd type="none" w="med" len="med"/>
                    </a:lnR>
                    <a:lnT w="38100" cap="flat" cmpd="sng" algn="ctr">
                      <a:solidFill>
                        <a:schemeClr val="bg2">
                          <a:lumMod val="60000"/>
                          <a:lumOff val="40000"/>
                        </a:schemeClr>
                      </a:solidFill>
                      <a:prstDash val="solid"/>
                      <a:round/>
                      <a:headEnd type="none" w="med" len="med"/>
                      <a:tailEnd type="none" w="med" len="med"/>
                    </a:lnT>
                    <a:solidFill>
                      <a:schemeClr val="bg2">
                        <a:lumMod val="20000"/>
                        <a:lumOff val="80000"/>
                      </a:schemeClr>
                    </a:solidFill>
                  </a:tcPr>
                </a:tc>
                <a:tc>
                  <a:txBody>
                    <a:bodyPr/>
                    <a:lstStyle/>
                    <a:p>
                      <a:r>
                        <a:rPr lang="ru-RU" sz="1800" dirty="0" smtClean="0">
                          <a:ln>
                            <a:solidFill>
                              <a:schemeClr val="accent6">
                                <a:lumMod val="50000"/>
                              </a:schemeClr>
                            </a:solidFill>
                          </a:ln>
                        </a:rPr>
                        <a:t>Центральный</a:t>
                      </a:r>
                      <a:endParaRPr lang="ru-RU" sz="1800" dirty="0">
                        <a:ln>
                          <a:solidFill>
                            <a:schemeClr val="accent6">
                              <a:lumMod val="50000"/>
                            </a:schemeClr>
                          </a:solidFill>
                        </a:ln>
                      </a:endParaRPr>
                    </a:p>
                  </a:txBody>
                  <a:tcPr marL="91439" marR="91439" marT="45731" marB="45731">
                    <a:lnL w="38100" cap="flat" cmpd="sng" algn="ctr">
                      <a:solidFill>
                        <a:schemeClr val="bg2">
                          <a:lumMod val="60000"/>
                          <a:lumOff val="40000"/>
                        </a:schemeClr>
                      </a:solidFill>
                      <a:prstDash val="solid"/>
                      <a:round/>
                      <a:headEnd type="none" w="med" len="med"/>
                      <a:tailEnd type="none" w="med" len="med"/>
                    </a:lnL>
                    <a:lnT w="38100" cap="flat" cmpd="sng" algn="ctr">
                      <a:solidFill>
                        <a:schemeClr val="bg2">
                          <a:lumMod val="60000"/>
                          <a:lumOff val="40000"/>
                        </a:schemeClr>
                      </a:solidFill>
                      <a:prstDash val="solid"/>
                      <a:round/>
                      <a:headEnd type="none" w="med" len="med"/>
                      <a:tailEnd type="none" w="med" len="med"/>
                    </a:lnT>
                    <a:solidFill>
                      <a:schemeClr val="bg2">
                        <a:lumMod val="20000"/>
                        <a:lumOff val="80000"/>
                      </a:schemeClr>
                    </a:solidFill>
                  </a:tcPr>
                </a:tc>
              </a:tr>
            </a:tbl>
          </a:graphicData>
        </a:graphic>
      </p:graphicFrame>
      <p:sp>
        <p:nvSpPr>
          <p:cNvPr id="43015" name="Прямоугольник 1"/>
          <p:cNvSpPr>
            <a:spLocks noChangeArrowheads="1"/>
          </p:cNvSpPr>
          <p:nvPr/>
        </p:nvSpPr>
        <p:spPr bwMode="auto">
          <a:xfrm>
            <a:off x="900113" y="765175"/>
            <a:ext cx="7200900" cy="708025"/>
          </a:xfrm>
          <a:prstGeom prst="rect">
            <a:avLst/>
          </a:prstGeom>
          <a:noFill/>
          <a:ln w="9525">
            <a:noFill/>
            <a:miter lim="800000"/>
            <a:headEnd/>
            <a:tailEnd/>
          </a:ln>
        </p:spPr>
        <p:txBody>
          <a:bodyPr>
            <a:spAutoFit/>
          </a:bodyPr>
          <a:lstStyle/>
          <a:p>
            <a:pPr algn="just"/>
            <a:r>
              <a:rPr lang="ru-RU" altLang="ru-RU" sz="2000" b="1">
                <a:solidFill>
                  <a:srgbClr val="FFFF00"/>
                </a:solidFill>
                <a:cs typeface="Arial" pitchFamily="34" charset="0"/>
              </a:rPr>
              <a:t>Таблица ОС </a:t>
            </a:r>
            <a:r>
              <a:rPr lang="ru-RU" altLang="ru-RU" sz="2000">
                <a:solidFill>
                  <a:srgbClr val="FFFFFF"/>
                </a:solidFill>
                <a:cs typeface="Arial" pitchFamily="34" charset="0"/>
              </a:rPr>
              <a:t>– это таблица, в которой рассматриваются объекты, принадлежащие одному классу.</a:t>
            </a:r>
          </a:p>
        </p:txBody>
      </p:sp>
      <p:pic>
        <p:nvPicPr>
          <p:cNvPr id="43016" name="Picture 2">
            <a:hlinkClick r:id="rId3" action="ppaction://hlinksldjump"/>
          </p:cNvPr>
          <p:cNvPicPr>
            <a:picLocks noChangeAspect="1" noChangeArrowheads="1"/>
          </p:cNvPicPr>
          <p:nvPr/>
        </p:nvPicPr>
        <p:blipFill>
          <a:blip r:embed="rId4" cstate="email"/>
          <a:srcRect/>
          <a:stretch>
            <a:fillRect/>
          </a:stretch>
        </p:blipFill>
        <p:spPr bwMode="auto">
          <a:xfrm>
            <a:off x="5435600" y="6373813"/>
            <a:ext cx="592138" cy="4429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Заголовок 2"/>
          <p:cNvSpPr>
            <a:spLocks noGrp="1"/>
          </p:cNvSpPr>
          <p:nvPr>
            <p:ph type="title"/>
          </p:nvPr>
        </p:nvSpPr>
        <p:spPr>
          <a:xfrm>
            <a:off x="959371" y="188640"/>
            <a:ext cx="7200800" cy="443198"/>
          </a:xfrm>
        </p:spPr>
        <p:txBody>
          <a:bodyPr/>
          <a:lstStyle/>
          <a:p>
            <a:pPr algn="ctr" defTabSz="914363" eaLnBrk="1" fontAlgn="auto" hangingPunct="1">
              <a:spcAft>
                <a:spcPts val="0"/>
              </a:spcAft>
              <a:defRPr/>
            </a:pPr>
            <a:r>
              <a:rPr lang="ru-RU" sz="3200" b="1">
                <a:latin typeface="Arial" pitchFamily="34" charset="0"/>
                <a:cs typeface="Arial" pitchFamily="34" charset="0"/>
              </a:rPr>
              <a:t>Пример таблицы «объект-объект»</a:t>
            </a:r>
            <a:endParaRPr lang="ru-RU" sz="3200" b="1">
              <a:solidFill>
                <a:srgbClr val="FFFF00"/>
              </a:solidFill>
              <a:latin typeface="Arial" pitchFamily="34" charset="0"/>
              <a:cs typeface="Arial" pitchFamily="34" charset="0"/>
            </a:endParaRPr>
          </a:p>
        </p:txBody>
      </p:sp>
      <p:sp>
        <p:nvSpPr>
          <p:cNvPr id="17410" name="Содержимое 1" descr="Rectangle: Click to edit Master text styles&#10;Second level&#10;Third level&#10;Fourth level&#10;Fifth level"/>
          <p:cNvSpPr>
            <a:spLocks noGrp="1"/>
          </p:cNvSpPr>
          <p:nvPr>
            <p:ph idx="1"/>
          </p:nvPr>
        </p:nvSpPr>
        <p:spPr>
          <a:xfrm>
            <a:off x="965200" y="1341438"/>
            <a:ext cx="7710488" cy="249237"/>
          </a:xfrm>
        </p:spPr>
        <p:txBody>
          <a:bodyPr rtlCol="0"/>
          <a:lstStyle/>
          <a:p>
            <a:pPr defTabSz="914363" eaLnBrk="1" fontAlgn="auto" hangingPunct="1">
              <a:spcAft>
                <a:spcPts val="0"/>
              </a:spcAft>
              <a:buFont typeface="Wingdings 3" pitchFamily="18" charset="2"/>
              <a:buNone/>
              <a:defRPr/>
            </a:pPr>
            <a:r>
              <a:rPr lang="ru-RU" sz="1800" i="1" dirty="0" smtClean="0">
                <a:latin typeface="Arial" pitchFamily="34" charset="0"/>
                <a:cs typeface="Arial" pitchFamily="34" charset="0"/>
              </a:rPr>
              <a:t>Таблица 2. </a:t>
            </a:r>
            <a:r>
              <a:rPr lang="ru-RU" sz="1800" dirty="0" smtClean="0">
                <a:latin typeface="Arial" pitchFamily="34" charset="0"/>
                <a:cs typeface="Arial" pitchFamily="34" charset="0"/>
              </a:rPr>
              <a:t>Успеваемость</a:t>
            </a:r>
            <a:endParaRPr lang="ru-RU" sz="2800" u="sng" dirty="0" smtClean="0">
              <a:solidFill>
                <a:schemeClr val="bg1">
                  <a:lumMod val="40000"/>
                  <a:lumOff val="60000"/>
                </a:schemeClr>
              </a:solidFill>
            </a:endParaRPr>
          </a:p>
        </p:txBody>
      </p:sp>
      <p:graphicFrame>
        <p:nvGraphicFramePr>
          <p:cNvPr id="5" name="Таблица 4"/>
          <p:cNvGraphicFramePr>
            <a:graphicFrameLocks noGrp="1"/>
          </p:cNvGraphicFramePr>
          <p:nvPr/>
        </p:nvGraphicFramePr>
        <p:xfrm>
          <a:off x="971600" y="1700808"/>
          <a:ext cx="7704858" cy="3000652"/>
        </p:xfrm>
        <a:graphic>
          <a:graphicData uri="http://schemas.openxmlformats.org/drawingml/2006/table">
            <a:tbl>
              <a:tblPr firstRow="1" bandRow="1">
                <a:tableStyleId>{00A15C55-8517-42AA-B614-E9B94910E393}</a:tableStyleId>
              </a:tblPr>
              <a:tblGrid>
                <a:gridCol w="1284143"/>
                <a:gridCol w="1284143"/>
                <a:gridCol w="1284143"/>
                <a:gridCol w="1284143"/>
                <a:gridCol w="1284143"/>
                <a:gridCol w="1284143"/>
              </a:tblGrid>
              <a:tr h="459007">
                <a:tc rowSpan="2">
                  <a:txBody>
                    <a:bodyPr/>
                    <a:lstStyle/>
                    <a:p>
                      <a:pPr algn="ctr"/>
                      <a:r>
                        <a:rPr lang="ru-RU" sz="1600" dirty="0" smtClean="0">
                          <a:ln>
                            <a:solidFill>
                              <a:schemeClr val="accent6">
                                <a:lumMod val="50000"/>
                              </a:schemeClr>
                            </a:solidFill>
                          </a:ln>
                          <a:solidFill>
                            <a:schemeClr val="bg2">
                              <a:lumMod val="75000"/>
                            </a:schemeClr>
                          </a:solidFill>
                        </a:rPr>
                        <a:t>Ученик</a:t>
                      </a:r>
                      <a:endParaRPr lang="ru-RU" sz="1600" dirty="0">
                        <a:ln>
                          <a:solidFill>
                            <a:schemeClr val="accent6">
                              <a:lumMod val="50000"/>
                            </a:schemeClr>
                          </a:solidFill>
                        </a:ln>
                        <a:solidFill>
                          <a:schemeClr val="bg2">
                            <a:lumMod val="75000"/>
                          </a:schemeClr>
                        </a:solidFill>
                      </a:endParaRPr>
                    </a:p>
                  </a:txBody>
                  <a:tcPr marL="91439" marR="91439" marT="45731" marB="45731" anchor="ctr">
                    <a:lnL w="12700" cap="flat" cmpd="sng" algn="ctr">
                      <a:solidFill>
                        <a:schemeClr val="tx1"/>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c gridSpan="5">
                  <a:txBody>
                    <a:bodyPr/>
                    <a:lstStyle/>
                    <a:p>
                      <a:pPr algn="ctr"/>
                      <a:r>
                        <a:rPr lang="ru-RU" sz="1600" dirty="0" smtClean="0">
                          <a:ln>
                            <a:solidFill>
                              <a:schemeClr val="accent6">
                                <a:lumMod val="50000"/>
                              </a:schemeClr>
                            </a:solidFill>
                          </a:ln>
                          <a:solidFill>
                            <a:schemeClr val="bg2">
                              <a:lumMod val="75000"/>
                            </a:schemeClr>
                          </a:solidFill>
                        </a:rPr>
                        <a:t>Предмет</a:t>
                      </a:r>
                      <a:endParaRPr lang="ru-RU" sz="1600" dirty="0">
                        <a:ln>
                          <a:solidFill>
                            <a:schemeClr val="accent6">
                              <a:lumMod val="50000"/>
                            </a:schemeClr>
                          </a:solidFill>
                        </a:ln>
                        <a:solidFill>
                          <a:schemeClr val="bg2">
                            <a:lumMod val="75000"/>
                          </a:schemeClr>
                        </a:solidFill>
                      </a:endParaRPr>
                    </a:p>
                  </a:txBody>
                  <a:tcPr marL="91439" marR="91439" marT="45731" marB="45731">
                    <a:lnL w="38100" cap="flat" cmpd="sng" algn="ctr">
                      <a:solidFill>
                        <a:schemeClr val="bg2">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c hMerge="1">
                  <a:txBody>
                    <a:bodyPr/>
                    <a:lstStyle/>
                    <a:p>
                      <a:pPr algn="ctr"/>
                      <a:endParaRPr lang="ru-RU" sz="1800" dirty="0">
                        <a:solidFill>
                          <a:schemeClr val="tx1"/>
                        </a:solidFill>
                      </a:endParaRPr>
                    </a:p>
                  </a:txBody>
                  <a:tcPr marL="91439" marR="91439" marT="45731" marB="45731">
                    <a:cell3D prstMaterial="dkEdge">
                      <a:bevel w="25400" h="25400" prst="angle"/>
                      <a:lightRig rig="flood" dir="t"/>
                    </a:cell3D>
                  </a:tcPr>
                </a:tc>
                <a:tc hMerge="1">
                  <a:txBody>
                    <a:bodyPr/>
                    <a:lstStyle/>
                    <a:p>
                      <a:pPr algn="ctr"/>
                      <a:endParaRPr lang="ru-RU" sz="1800" dirty="0">
                        <a:solidFill>
                          <a:schemeClr val="tx1"/>
                        </a:solidFill>
                      </a:endParaRPr>
                    </a:p>
                  </a:txBody>
                  <a:tcPr marL="91439" marR="91439" marT="45731" marB="45731">
                    <a:cell3D prstMaterial="dkEdge">
                      <a:bevel w="25400" h="25400" prst="angle"/>
                      <a:lightRig rig="flood" dir="t"/>
                    </a:cell3D>
                  </a:tcPr>
                </a:tc>
                <a:tc hMerge="1">
                  <a:txBody>
                    <a:bodyPr/>
                    <a:lstStyle/>
                    <a:p>
                      <a:pPr algn="ctr"/>
                      <a:endParaRPr lang="ru-RU" sz="1800" dirty="0">
                        <a:solidFill>
                          <a:schemeClr val="tx1"/>
                        </a:solidFill>
                      </a:endParaRPr>
                    </a:p>
                  </a:txBody>
                  <a:tcPr marL="91439" marR="91439" marT="45731" marB="45731">
                    <a:cell3D prstMaterial="dkEdge">
                      <a:bevel w="25400" h="25400" prst="angle"/>
                      <a:lightRig rig="flood" dir="t"/>
                    </a:cell3D>
                  </a:tcPr>
                </a:tc>
                <a:tc hMerge="1">
                  <a:txBody>
                    <a:bodyPr/>
                    <a:lstStyle/>
                    <a:p>
                      <a:pPr algn="ctr"/>
                      <a:endParaRPr lang="ru-RU" sz="1800" dirty="0">
                        <a:solidFill>
                          <a:schemeClr val="tx1"/>
                        </a:solidFill>
                      </a:endParaRPr>
                    </a:p>
                  </a:txBody>
                  <a:tcPr marL="91439" marR="91439" marT="45731" marB="45731">
                    <a:cell3D prstMaterial="dkEdge">
                      <a:bevel w="25400" h="25400" prst="angle"/>
                      <a:lightRig rig="flood" dir="t"/>
                    </a:cell3D>
                  </a:tcPr>
                </a:tc>
              </a:tr>
              <a:tr h="459007">
                <a:tc vMerge="1">
                  <a:txBody>
                    <a:bodyPr/>
                    <a:lstStyle/>
                    <a:p>
                      <a:endParaRPr lang="ru-RU" sz="1800" dirty="0"/>
                    </a:p>
                  </a:txBody>
                  <a:tcPr marL="91439" marR="91439" marT="45731" marB="45731">
                    <a:cell3D prstMaterial="dkEdge">
                      <a:bevel w="25400" h="25400" prst="angle"/>
                      <a:lightRig rig="flood" dir="t"/>
                    </a:cell3D>
                  </a:tcPr>
                </a:tc>
                <a:tc>
                  <a:txBody>
                    <a:bodyPr/>
                    <a:lstStyle/>
                    <a:p>
                      <a:pPr algn="ctr"/>
                      <a:r>
                        <a:rPr lang="ru-RU" sz="1600" dirty="0" smtClean="0">
                          <a:ln>
                            <a:solidFill>
                              <a:schemeClr val="accent6">
                                <a:lumMod val="50000"/>
                              </a:schemeClr>
                            </a:solidFill>
                          </a:ln>
                        </a:rPr>
                        <a:t>Русский</a:t>
                      </a:r>
                      <a:endParaRPr lang="ru-RU" sz="1600" dirty="0">
                        <a:ln>
                          <a:solidFill>
                            <a:schemeClr val="accent6">
                              <a:lumMod val="50000"/>
                            </a:schemeClr>
                          </a:solidFill>
                        </a:ln>
                      </a:endParaRPr>
                    </a:p>
                  </a:txBody>
                  <a:tcPr marL="91439" marR="91439" marT="45731" marB="45731" anchor="ctr">
                    <a:lnL w="38100" cap="flat" cmpd="sng" algn="ctr">
                      <a:solidFill>
                        <a:schemeClr val="bg2">
                          <a:lumMod val="75000"/>
                        </a:schemeClr>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c>
                  <a:txBody>
                    <a:bodyPr/>
                    <a:lstStyle/>
                    <a:p>
                      <a:pPr algn="ctr"/>
                      <a:r>
                        <a:rPr lang="ru-RU" sz="1600" dirty="0" smtClean="0">
                          <a:ln>
                            <a:solidFill>
                              <a:schemeClr val="accent6">
                                <a:lumMod val="50000"/>
                              </a:schemeClr>
                            </a:solidFill>
                          </a:ln>
                        </a:rPr>
                        <a:t>Алгебра</a:t>
                      </a:r>
                      <a:endParaRPr lang="ru-RU" sz="1600" dirty="0">
                        <a:ln>
                          <a:solidFill>
                            <a:schemeClr val="accent6">
                              <a:lumMod val="50000"/>
                            </a:schemeClr>
                          </a:solidFill>
                        </a:ln>
                      </a:endParaRPr>
                    </a:p>
                  </a:txBody>
                  <a:tcPr marL="91439" marR="91439" marT="45731" marB="45731" anchor="ctr">
                    <a:lnL w="38100" cap="flat" cmpd="sng" algn="ctr">
                      <a:solidFill>
                        <a:schemeClr val="bg2">
                          <a:lumMod val="75000"/>
                        </a:schemeClr>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c>
                  <a:txBody>
                    <a:bodyPr/>
                    <a:lstStyle/>
                    <a:p>
                      <a:pPr algn="ctr"/>
                      <a:r>
                        <a:rPr lang="ru-RU" sz="1600" dirty="0" smtClean="0">
                          <a:ln>
                            <a:solidFill>
                              <a:schemeClr val="accent6">
                                <a:lumMod val="50000"/>
                              </a:schemeClr>
                            </a:solidFill>
                          </a:ln>
                        </a:rPr>
                        <a:t>Химия</a:t>
                      </a:r>
                      <a:endParaRPr lang="ru-RU" sz="1600" dirty="0">
                        <a:ln>
                          <a:solidFill>
                            <a:schemeClr val="accent6">
                              <a:lumMod val="50000"/>
                            </a:schemeClr>
                          </a:solidFill>
                        </a:ln>
                      </a:endParaRPr>
                    </a:p>
                  </a:txBody>
                  <a:tcPr marL="91439" marR="91439" marT="45731" marB="45731" anchor="ctr">
                    <a:lnL w="38100" cap="flat" cmpd="sng" algn="ctr">
                      <a:solidFill>
                        <a:schemeClr val="bg2">
                          <a:lumMod val="75000"/>
                        </a:schemeClr>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600" dirty="0" smtClean="0">
                          <a:ln>
                            <a:solidFill>
                              <a:schemeClr val="accent6">
                                <a:lumMod val="50000"/>
                              </a:schemeClr>
                            </a:solidFill>
                          </a:ln>
                        </a:rPr>
                        <a:t>Физика</a:t>
                      </a:r>
                    </a:p>
                  </a:txBody>
                  <a:tcPr marL="91439" marR="91439" marT="45731" marB="45731" anchor="ctr">
                    <a:lnL w="38100" cap="flat" cmpd="sng" algn="ctr">
                      <a:solidFill>
                        <a:schemeClr val="bg2">
                          <a:lumMod val="75000"/>
                        </a:schemeClr>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600" dirty="0" smtClean="0">
                          <a:ln>
                            <a:solidFill>
                              <a:schemeClr val="accent6">
                                <a:lumMod val="50000"/>
                              </a:schemeClr>
                            </a:solidFill>
                          </a:ln>
                        </a:rPr>
                        <a:t>История</a:t>
                      </a:r>
                    </a:p>
                  </a:txBody>
                  <a:tcPr marL="91439" marR="91439" marT="45731" marB="45731" anchor="ctr">
                    <a:lnL w="38100" cap="flat" cmpd="sng" algn="ctr">
                      <a:solidFill>
                        <a:schemeClr val="bg2">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r>
              <a:tr h="585482">
                <a:tc>
                  <a:txBody>
                    <a:bodyPr/>
                    <a:lstStyle/>
                    <a:p>
                      <a:r>
                        <a:rPr lang="ru-RU" sz="1600" dirty="0" err="1" smtClean="0">
                          <a:ln>
                            <a:solidFill>
                              <a:schemeClr val="accent6">
                                <a:lumMod val="50000"/>
                              </a:schemeClr>
                            </a:solidFill>
                          </a:ln>
                        </a:rPr>
                        <a:t>Аликин</a:t>
                      </a:r>
                      <a:r>
                        <a:rPr lang="ru-RU" sz="1600" baseline="0" dirty="0" smtClean="0">
                          <a:ln>
                            <a:solidFill>
                              <a:schemeClr val="accent6">
                                <a:lumMod val="50000"/>
                              </a:schemeClr>
                            </a:solidFill>
                          </a:ln>
                        </a:rPr>
                        <a:t> Петр</a:t>
                      </a:r>
                      <a:endParaRPr lang="ru-RU" sz="1600" dirty="0">
                        <a:ln>
                          <a:solidFill>
                            <a:schemeClr val="accent6">
                              <a:lumMod val="50000"/>
                            </a:schemeClr>
                          </a:solidFill>
                        </a:ln>
                      </a:endParaRPr>
                    </a:p>
                  </a:txBody>
                  <a:tcPr marL="91439" marR="91439" marT="45731" marB="45731">
                    <a:lnL w="12700" cap="flat" cmpd="sng" algn="ctr">
                      <a:solidFill>
                        <a:schemeClr val="tx1"/>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c>
                  <a:txBody>
                    <a:bodyPr/>
                    <a:lstStyle/>
                    <a:p>
                      <a:pPr algn="ctr"/>
                      <a:r>
                        <a:rPr lang="ru-RU" sz="1600" dirty="0" smtClean="0">
                          <a:ln>
                            <a:solidFill>
                              <a:schemeClr val="accent6">
                                <a:lumMod val="50000"/>
                              </a:schemeClr>
                            </a:solidFill>
                          </a:ln>
                        </a:rPr>
                        <a:t>4</a:t>
                      </a:r>
                      <a:endParaRPr lang="ru-RU" sz="1600" dirty="0">
                        <a:ln>
                          <a:solidFill>
                            <a:schemeClr val="accent6">
                              <a:lumMod val="50000"/>
                            </a:schemeClr>
                          </a:solidFill>
                        </a:ln>
                      </a:endParaRPr>
                    </a:p>
                  </a:txBody>
                  <a:tcPr marL="91439" marR="91439" marT="45731" marB="45731" anchor="ctr">
                    <a:lnL w="38100" cap="flat" cmpd="sng" algn="ctr">
                      <a:solidFill>
                        <a:schemeClr val="bg2">
                          <a:lumMod val="75000"/>
                        </a:schemeClr>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c>
                  <a:txBody>
                    <a:bodyPr/>
                    <a:lstStyle/>
                    <a:p>
                      <a:pPr algn="ctr"/>
                      <a:r>
                        <a:rPr lang="ru-RU" sz="1600" dirty="0" smtClean="0">
                          <a:ln>
                            <a:solidFill>
                              <a:schemeClr val="accent6">
                                <a:lumMod val="50000"/>
                              </a:schemeClr>
                            </a:solidFill>
                          </a:ln>
                        </a:rPr>
                        <a:t>5</a:t>
                      </a:r>
                      <a:endParaRPr lang="ru-RU" sz="1600" dirty="0">
                        <a:ln>
                          <a:solidFill>
                            <a:schemeClr val="accent6">
                              <a:lumMod val="50000"/>
                            </a:schemeClr>
                          </a:solidFill>
                        </a:ln>
                      </a:endParaRPr>
                    </a:p>
                  </a:txBody>
                  <a:tcPr marL="91439" marR="91439" marT="45731" marB="45731" anchor="ctr">
                    <a:lnL w="38100" cap="flat" cmpd="sng" algn="ctr">
                      <a:solidFill>
                        <a:schemeClr val="bg2">
                          <a:lumMod val="75000"/>
                        </a:schemeClr>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c>
                  <a:txBody>
                    <a:bodyPr/>
                    <a:lstStyle/>
                    <a:p>
                      <a:pPr algn="ctr"/>
                      <a:r>
                        <a:rPr lang="ru-RU" sz="1600" dirty="0" smtClean="0">
                          <a:ln>
                            <a:solidFill>
                              <a:schemeClr val="accent6">
                                <a:lumMod val="50000"/>
                              </a:schemeClr>
                            </a:solidFill>
                          </a:ln>
                        </a:rPr>
                        <a:t>5</a:t>
                      </a:r>
                      <a:endParaRPr lang="ru-RU" sz="1600" dirty="0">
                        <a:ln>
                          <a:solidFill>
                            <a:schemeClr val="accent6">
                              <a:lumMod val="50000"/>
                            </a:schemeClr>
                          </a:solidFill>
                        </a:ln>
                      </a:endParaRPr>
                    </a:p>
                  </a:txBody>
                  <a:tcPr marL="91439" marR="91439" marT="45731" marB="45731" anchor="ctr">
                    <a:lnL w="38100" cap="flat" cmpd="sng" algn="ctr">
                      <a:solidFill>
                        <a:schemeClr val="bg2">
                          <a:lumMod val="75000"/>
                        </a:schemeClr>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c>
                  <a:txBody>
                    <a:bodyPr/>
                    <a:lstStyle/>
                    <a:p>
                      <a:pPr algn="ctr"/>
                      <a:r>
                        <a:rPr lang="ru-RU" sz="1600" dirty="0" smtClean="0">
                          <a:ln>
                            <a:solidFill>
                              <a:schemeClr val="accent6">
                                <a:lumMod val="50000"/>
                              </a:schemeClr>
                            </a:solidFill>
                          </a:ln>
                        </a:rPr>
                        <a:t>4</a:t>
                      </a:r>
                      <a:endParaRPr lang="ru-RU" sz="1600" dirty="0">
                        <a:ln>
                          <a:solidFill>
                            <a:schemeClr val="accent6">
                              <a:lumMod val="50000"/>
                            </a:schemeClr>
                          </a:solidFill>
                        </a:ln>
                      </a:endParaRPr>
                    </a:p>
                  </a:txBody>
                  <a:tcPr marL="91439" marR="91439" marT="45731" marB="45731" anchor="ctr">
                    <a:lnL w="38100" cap="flat" cmpd="sng" algn="ctr">
                      <a:solidFill>
                        <a:schemeClr val="bg2">
                          <a:lumMod val="75000"/>
                        </a:schemeClr>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c>
                  <a:txBody>
                    <a:bodyPr/>
                    <a:lstStyle/>
                    <a:p>
                      <a:pPr algn="ctr"/>
                      <a:r>
                        <a:rPr lang="ru-RU" sz="1600" dirty="0" smtClean="0">
                          <a:ln>
                            <a:solidFill>
                              <a:schemeClr val="accent6">
                                <a:lumMod val="50000"/>
                              </a:schemeClr>
                            </a:solidFill>
                          </a:ln>
                        </a:rPr>
                        <a:t>4</a:t>
                      </a:r>
                      <a:endParaRPr lang="ru-RU" sz="1600" dirty="0">
                        <a:ln>
                          <a:solidFill>
                            <a:schemeClr val="accent6">
                              <a:lumMod val="50000"/>
                            </a:schemeClr>
                          </a:solidFill>
                        </a:ln>
                      </a:endParaRPr>
                    </a:p>
                  </a:txBody>
                  <a:tcPr marL="91439" marR="91439" marT="45731" marB="45731" anchor="ctr">
                    <a:lnL w="38100" cap="flat" cmpd="sng" algn="ctr">
                      <a:solidFill>
                        <a:schemeClr val="bg2">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r>
              <a:tr h="459007">
                <a:tc>
                  <a:txBody>
                    <a:bodyPr/>
                    <a:lstStyle/>
                    <a:p>
                      <a:r>
                        <a:rPr lang="ru-RU" sz="1600" dirty="0" smtClean="0">
                          <a:ln>
                            <a:solidFill>
                              <a:schemeClr val="accent6">
                                <a:lumMod val="50000"/>
                              </a:schemeClr>
                            </a:solidFill>
                          </a:ln>
                        </a:rPr>
                        <a:t>Ботов Иван</a:t>
                      </a:r>
                      <a:endParaRPr lang="ru-RU" sz="1600" dirty="0">
                        <a:ln>
                          <a:solidFill>
                            <a:schemeClr val="accent6">
                              <a:lumMod val="50000"/>
                            </a:schemeClr>
                          </a:solidFill>
                        </a:ln>
                      </a:endParaRPr>
                    </a:p>
                  </a:txBody>
                  <a:tcPr marL="91439" marR="91439" marT="45731" marB="45731">
                    <a:lnL w="12700" cap="flat" cmpd="sng" algn="ctr">
                      <a:solidFill>
                        <a:schemeClr val="tx1"/>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c>
                  <a:txBody>
                    <a:bodyPr/>
                    <a:lstStyle/>
                    <a:p>
                      <a:pPr algn="ctr"/>
                      <a:r>
                        <a:rPr lang="ru-RU" sz="1600" dirty="0" smtClean="0">
                          <a:ln>
                            <a:solidFill>
                              <a:schemeClr val="accent6">
                                <a:lumMod val="50000"/>
                              </a:schemeClr>
                            </a:solidFill>
                          </a:ln>
                        </a:rPr>
                        <a:t>3</a:t>
                      </a:r>
                      <a:endParaRPr lang="ru-RU" sz="1600" dirty="0">
                        <a:ln>
                          <a:solidFill>
                            <a:schemeClr val="accent6">
                              <a:lumMod val="50000"/>
                            </a:schemeClr>
                          </a:solidFill>
                        </a:ln>
                      </a:endParaRPr>
                    </a:p>
                  </a:txBody>
                  <a:tcPr marL="91439" marR="91439" marT="45731" marB="45731" anchor="ctr">
                    <a:lnL w="38100" cap="flat" cmpd="sng" algn="ctr">
                      <a:solidFill>
                        <a:schemeClr val="bg2">
                          <a:lumMod val="75000"/>
                        </a:schemeClr>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600" dirty="0" smtClean="0">
                          <a:ln>
                            <a:solidFill>
                              <a:schemeClr val="accent6">
                                <a:lumMod val="50000"/>
                              </a:schemeClr>
                            </a:solidFill>
                          </a:ln>
                        </a:rPr>
                        <a:t>3</a:t>
                      </a:r>
                    </a:p>
                  </a:txBody>
                  <a:tcPr marL="91439" marR="91439" marT="45731" marB="45731" anchor="ctr">
                    <a:lnL w="38100" cap="flat" cmpd="sng" algn="ctr">
                      <a:solidFill>
                        <a:schemeClr val="bg2">
                          <a:lumMod val="75000"/>
                        </a:schemeClr>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600" dirty="0" smtClean="0">
                          <a:ln>
                            <a:solidFill>
                              <a:schemeClr val="accent6">
                                <a:lumMod val="50000"/>
                              </a:schemeClr>
                            </a:solidFill>
                          </a:ln>
                        </a:rPr>
                        <a:t>3</a:t>
                      </a:r>
                    </a:p>
                  </a:txBody>
                  <a:tcPr marL="91439" marR="91439" marT="45731" marB="45731" anchor="ctr">
                    <a:lnL w="38100" cap="flat" cmpd="sng" algn="ctr">
                      <a:solidFill>
                        <a:schemeClr val="bg2">
                          <a:lumMod val="75000"/>
                        </a:schemeClr>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600" dirty="0" smtClean="0">
                          <a:ln>
                            <a:solidFill>
                              <a:schemeClr val="accent6">
                                <a:lumMod val="50000"/>
                              </a:schemeClr>
                            </a:solidFill>
                          </a:ln>
                        </a:rPr>
                        <a:t>3</a:t>
                      </a:r>
                    </a:p>
                  </a:txBody>
                  <a:tcPr marL="91439" marR="91439" marT="45731" marB="45731" anchor="ctr">
                    <a:lnL w="38100" cap="flat" cmpd="sng" algn="ctr">
                      <a:solidFill>
                        <a:schemeClr val="bg2">
                          <a:lumMod val="75000"/>
                        </a:schemeClr>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600" dirty="0" smtClean="0">
                          <a:ln>
                            <a:solidFill>
                              <a:schemeClr val="accent6">
                                <a:lumMod val="50000"/>
                              </a:schemeClr>
                            </a:solidFill>
                          </a:ln>
                        </a:rPr>
                        <a:t>3</a:t>
                      </a:r>
                    </a:p>
                  </a:txBody>
                  <a:tcPr marL="91439" marR="91439" marT="45731" marB="45731" anchor="ctr">
                    <a:lnL w="38100" cap="flat" cmpd="sng" algn="ctr">
                      <a:solidFill>
                        <a:schemeClr val="bg2">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r>
              <a:tr h="459007">
                <a:tc>
                  <a:txBody>
                    <a:bodyPr/>
                    <a:lstStyle/>
                    <a:p>
                      <a:r>
                        <a:rPr lang="ru-RU" sz="1600" dirty="0" smtClean="0">
                          <a:ln>
                            <a:solidFill>
                              <a:schemeClr val="accent6">
                                <a:lumMod val="50000"/>
                              </a:schemeClr>
                            </a:solidFill>
                          </a:ln>
                        </a:rPr>
                        <a:t>Волков Илья</a:t>
                      </a:r>
                      <a:endParaRPr lang="ru-RU" sz="1600" dirty="0">
                        <a:ln>
                          <a:solidFill>
                            <a:schemeClr val="accent6">
                              <a:lumMod val="50000"/>
                            </a:schemeClr>
                          </a:solidFill>
                        </a:ln>
                      </a:endParaRPr>
                    </a:p>
                  </a:txBody>
                  <a:tcPr marL="91439" marR="91439" marT="45731" marB="45731">
                    <a:lnL w="12700" cap="flat" cmpd="sng" algn="ctr">
                      <a:solidFill>
                        <a:schemeClr val="tx1"/>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c>
                  <a:txBody>
                    <a:bodyPr/>
                    <a:lstStyle/>
                    <a:p>
                      <a:pPr algn="ctr"/>
                      <a:r>
                        <a:rPr lang="ru-RU" sz="1600" dirty="0" smtClean="0">
                          <a:ln>
                            <a:solidFill>
                              <a:schemeClr val="accent6">
                                <a:lumMod val="50000"/>
                              </a:schemeClr>
                            </a:solidFill>
                          </a:ln>
                        </a:rPr>
                        <a:t>5</a:t>
                      </a:r>
                      <a:endParaRPr lang="ru-RU" sz="1600" dirty="0">
                        <a:ln>
                          <a:solidFill>
                            <a:schemeClr val="accent6">
                              <a:lumMod val="50000"/>
                            </a:schemeClr>
                          </a:solidFill>
                        </a:ln>
                      </a:endParaRPr>
                    </a:p>
                  </a:txBody>
                  <a:tcPr marL="91439" marR="91439" marT="45731" marB="45731" anchor="ctr">
                    <a:lnL w="38100" cap="flat" cmpd="sng" algn="ctr">
                      <a:solidFill>
                        <a:schemeClr val="bg2">
                          <a:lumMod val="75000"/>
                        </a:schemeClr>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600" dirty="0" smtClean="0">
                          <a:ln>
                            <a:solidFill>
                              <a:schemeClr val="accent6">
                                <a:lumMod val="50000"/>
                              </a:schemeClr>
                            </a:solidFill>
                          </a:ln>
                        </a:rPr>
                        <a:t>4</a:t>
                      </a:r>
                    </a:p>
                  </a:txBody>
                  <a:tcPr marL="91439" marR="91439" marT="45731" marB="45731" anchor="ctr">
                    <a:lnL w="38100" cap="flat" cmpd="sng" algn="ctr">
                      <a:solidFill>
                        <a:schemeClr val="bg2">
                          <a:lumMod val="75000"/>
                        </a:schemeClr>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600" dirty="0" smtClean="0">
                          <a:ln>
                            <a:solidFill>
                              <a:schemeClr val="accent6">
                                <a:lumMod val="50000"/>
                              </a:schemeClr>
                            </a:solidFill>
                          </a:ln>
                        </a:rPr>
                        <a:t>5</a:t>
                      </a:r>
                    </a:p>
                  </a:txBody>
                  <a:tcPr marL="91439" marR="91439" marT="45731" marB="45731" anchor="ctr">
                    <a:lnL w="38100" cap="flat" cmpd="sng" algn="ctr">
                      <a:solidFill>
                        <a:schemeClr val="bg2">
                          <a:lumMod val="75000"/>
                        </a:schemeClr>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c>
                  <a:txBody>
                    <a:bodyPr/>
                    <a:lstStyle/>
                    <a:p>
                      <a:pPr algn="ctr"/>
                      <a:r>
                        <a:rPr lang="ru-RU" sz="1600" dirty="0" smtClean="0">
                          <a:ln>
                            <a:solidFill>
                              <a:schemeClr val="accent6">
                                <a:lumMod val="50000"/>
                              </a:schemeClr>
                            </a:solidFill>
                          </a:ln>
                        </a:rPr>
                        <a:t>5</a:t>
                      </a:r>
                      <a:endParaRPr lang="ru-RU" sz="1600" dirty="0">
                        <a:ln>
                          <a:solidFill>
                            <a:schemeClr val="accent6">
                              <a:lumMod val="50000"/>
                            </a:schemeClr>
                          </a:solidFill>
                        </a:ln>
                      </a:endParaRPr>
                    </a:p>
                  </a:txBody>
                  <a:tcPr marL="91439" marR="91439" marT="45731" marB="45731" anchor="ctr">
                    <a:lnL w="38100" cap="flat" cmpd="sng" algn="ctr">
                      <a:solidFill>
                        <a:schemeClr val="bg2">
                          <a:lumMod val="75000"/>
                        </a:schemeClr>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c>
                  <a:txBody>
                    <a:bodyPr/>
                    <a:lstStyle/>
                    <a:p>
                      <a:pPr algn="ctr"/>
                      <a:r>
                        <a:rPr lang="ru-RU" sz="1600" dirty="0" smtClean="0">
                          <a:ln>
                            <a:solidFill>
                              <a:schemeClr val="accent6">
                                <a:lumMod val="50000"/>
                              </a:schemeClr>
                            </a:solidFill>
                          </a:ln>
                        </a:rPr>
                        <a:t>5</a:t>
                      </a:r>
                      <a:endParaRPr lang="ru-RU" sz="1600" dirty="0">
                        <a:ln>
                          <a:solidFill>
                            <a:schemeClr val="accent6">
                              <a:lumMod val="50000"/>
                            </a:schemeClr>
                          </a:solidFill>
                        </a:ln>
                      </a:endParaRPr>
                    </a:p>
                  </a:txBody>
                  <a:tcPr marL="91439" marR="91439" marT="45731" marB="45731" anchor="ctr">
                    <a:lnL w="38100" cap="flat" cmpd="sng" algn="ctr">
                      <a:solidFill>
                        <a:schemeClr val="bg2">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38100" cap="flat" cmpd="sng" algn="ctr">
                      <a:solidFill>
                        <a:schemeClr val="bg2">
                          <a:lumMod val="75000"/>
                        </a:schemeClr>
                      </a:solidFill>
                      <a:prstDash val="solid"/>
                      <a:round/>
                      <a:headEnd type="none" w="med" len="med"/>
                      <a:tailEnd type="none" w="med" len="med"/>
                    </a:lnB>
                  </a:tcPr>
                </a:tc>
              </a:tr>
              <a:tr h="459007">
                <a:tc>
                  <a:txBody>
                    <a:bodyPr/>
                    <a:lstStyle/>
                    <a:p>
                      <a:r>
                        <a:rPr lang="ru-RU" sz="1600" dirty="0" smtClean="0">
                          <a:ln>
                            <a:solidFill>
                              <a:schemeClr val="accent6">
                                <a:lumMod val="50000"/>
                              </a:schemeClr>
                            </a:solidFill>
                          </a:ln>
                        </a:rPr>
                        <a:t>Галкина Нина</a:t>
                      </a:r>
                      <a:endParaRPr lang="ru-RU" sz="1600" dirty="0">
                        <a:ln>
                          <a:solidFill>
                            <a:schemeClr val="accent6">
                              <a:lumMod val="50000"/>
                            </a:schemeClr>
                          </a:solidFill>
                        </a:ln>
                      </a:endParaRPr>
                    </a:p>
                  </a:txBody>
                  <a:tcPr marL="91439" marR="91439" marT="45731" marB="45731">
                    <a:lnL w="12700" cap="flat" cmpd="sng" algn="ctr">
                      <a:solidFill>
                        <a:schemeClr val="tx1"/>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00" dirty="0" smtClean="0">
                          <a:ln>
                            <a:solidFill>
                              <a:schemeClr val="accent6">
                                <a:lumMod val="50000"/>
                              </a:schemeClr>
                            </a:solidFill>
                          </a:ln>
                        </a:rPr>
                        <a:t>4</a:t>
                      </a:r>
                      <a:endParaRPr lang="ru-RU" sz="1600" dirty="0">
                        <a:ln>
                          <a:solidFill>
                            <a:schemeClr val="accent6">
                              <a:lumMod val="50000"/>
                            </a:schemeClr>
                          </a:solidFill>
                        </a:ln>
                      </a:endParaRPr>
                    </a:p>
                  </a:txBody>
                  <a:tcPr marL="91439" marR="91439" marT="45731" marB="45731" anchor="ctr">
                    <a:lnL w="38100" cap="flat" cmpd="sng" algn="ctr">
                      <a:solidFill>
                        <a:schemeClr val="bg2">
                          <a:lumMod val="75000"/>
                        </a:schemeClr>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00" dirty="0" smtClean="0">
                          <a:ln>
                            <a:solidFill>
                              <a:schemeClr val="accent6">
                                <a:lumMod val="50000"/>
                              </a:schemeClr>
                            </a:solidFill>
                          </a:ln>
                        </a:rPr>
                        <a:t>5</a:t>
                      </a:r>
                      <a:endParaRPr lang="ru-RU" sz="1600" dirty="0">
                        <a:ln>
                          <a:solidFill>
                            <a:schemeClr val="accent6">
                              <a:lumMod val="50000"/>
                            </a:schemeClr>
                          </a:solidFill>
                        </a:ln>
                      </a:endParaRPr>
                    </a:p>
                  </a:txBody>
                  <a:tcPr marL="91439" marR="91439" marT="45731" marB="45731" anchor="ctr">
                    <a:lnL w="38100" cap="flat" cmpd="sng" algn="ctr">
                      <a:solidFill>
                        <a:schemeClr val="bg2">
                          <a:lumMod val="75000"/>
                        </a:schemeClr>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00" dirty="0" smtClean="0">
                          <a:ln>
                            <a:solidFill>
                              <a:schemeClr val="accent6">
                                <a:lumMod val="50000"/>
                              </a:schemeClr>
                            </a:solidFill>
                          </a:ln>
                        </a:rPr>
                        <a:t>5</a:t>
                      </a:r>
                      <a:endParaRPr lang="ru-RU" sz="1600" dirty="0">
                        <a:ln>
                          <a:solidFill>
                            <a:schemeClr val="accent6">
                              <a:lumMod val="50000"/>
                            </a:schemeClr>
                          </a:solidFill>
                        </a:ln>
                      </a:endParaRPr>
                    </a:p>
                  </a:txBody>
                  <a:tcPr marL="91439" marR="91439" marT="45731" marB="45731" anchor="ctr">
                    <a:lnL w="38100" cap="flat" cmpd="sng" algn="ctr">
                      <a:solidFill>
                        <a:schemeClr val="bg2">
                          <a:lumMod val="75000"/>
                        </a:schemeClr>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00" dirty="0" smtClean="0">
                          <a:ln>
                            <a:solidFill>
                              <a:schemeClr val="accent6">
                                <a:lumMod val="50000"/>
                              </a:schemeClr>
                            </a:solidFill>
                          </a:ln>
                        </a:rPr>
                        <a:t>3</a:t>
                      </a:r>
                      <a:endParaRPr lang="ru-RU" sz="1600" dirty="0">
                        <a:ln>
                          <a:solidFill>
                            <a:schemeClr val="accent6">
                              <a:lumMod val="50000"/>
                            </a:schemeClr>
                          </a:solidFill>
                        </a:ln>
                      </a:endParaRPr>
                    </a:p>
                  </a:txBody>
                  <a:tcPr marL="91439" marR="91439" marT="45731" marB="45731" anchor="ctr">
                    <a:lnL w="38100" cap="flat" cmpd="sng" algn="ctr">
                      <a:solidFill>
                        <a:schemeClr val="bg2">
                          <a:lumMod val="75000"/>
                        </a:schemeClr>
                      </a:solidFill>
                      <a:prstDash val="solid"/>
                      <a:round/>
                      <a:headEnd type="none" w="med" len="med"/>
                      <a:tailEnd type="none" w="med" len="med"/>
                    </a:lnL>
                    <a:lnR w="38100" cap="flat" cmpd="sng" algn="ctr">
                      <a:solidFill>
                        <a:schemeClr val="bg2">
                          <a:lumMod val="75000"/>
                        </a:schemeClr>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00" dirty="0" smtClean="0">
                          <a:ln>
                            <a:solidFill>
                              <a:schemeClr val="accent6">
                                <a:lumMod val="50000"/>
                              </a:schemeClr>
                            </a:solidFill>
                          </a:ln>
                        </a:rPr>
                        <a:t>4</a:t>
                      </a:r>
                      <a:endParaRPr lang="ru-RU" sz="1600" dirty="0">
                        <a:ln>
                          <a:solidFill>
                            <a:schemeClr val="accent6">
                              <a:lumMod val="50000"/>
                            </a:schemeClr>
                          </a:solidFill>
                        </a:ln>
                      </a:endParaRPr>
                    </a:p>
                  </a:txBody>
                  <a:tcPr marL="91439" marR="91439" marT="45731" marB="45731" anchor="ctr">
                    <a:lnL w="38100" cap="flat" cmpd="sng" algn="ctr">
                      <a:solidFill>
                        <a:schemeClr val="bg2">
                          <a:lumMod val="75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bg2">
                          <a:lumMod val="75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4037" name="TextBox 2"/>
          <p:cNvSpPr txBox="1">
            <a:spLocks noChangeArrowheads="1"/>
          </p:cNvSpPr>
          <p:nvPr/>
        </p:nvSpPr>
        <p:spPr bwMode="auto">
          <a:xfrm>
            <a:off x="931863" y="4881563"/>
            <a:ext cx="7624762" cy="1631950"/>
          </a:xfrm>
          <a:prstGeom prst="rect">
            <a:avLst/>
          </a:prstGeom>
          <a:noFill/>
          <a:ln w="9525">
            <a:noFill/>
            <a:miter lim="800000"/>
            <a:headEnd/>
            <a:tailEnd/>
          </a:ln>
        </p:spPr>
        <p:txBody>
          <a:bodyPr>
            <a:spAutoFit/>
          </a:bodyPr>
          <a:lstStyle/>
          <a:p>
            <a:r>
              <a:rPr lang="ru-RU" altLang="ru-RU" sz="2000" b="1">
                <a:solidFill>
                  <a:srgbClr val="FFFF00"/>
                </a:solidFill>
                <a:cs typeface="Arial" pitchFamily="34" charset="0"/>
              </a:rPr>
              <a:t>Таблица ОО </a:t>
            </a:r>
            <a:r>
              <a:rPr lang="ru-RU" altLang="ru-RU" sz="2000">
                <a:cs typeface="Arial" pitchFamily="34" charset="0"/>
              </a:rPr>
              <a:t>– это таблица, которая описывает пары объектов и только одно свойство. </a:t>
            </a:r>
          </a:p>
          <a:p>
            <a:r>
              <a:rPr lang="ru-RU" altLang="ru-RU" sz="2000">
                <a:cs typeface="Arial" pitchFamily="34" charset="0"/>
              </a:rPr>
              <a:t>В такой таблице строки и столбцы могут поменяться местами: </a:t>
            </a:r>
          </a:p>
          <a:p>
            <a:pPr algn="just"/>
            <a:r>
              <a:rPr lang="ru-RU" altLang="ru-RU" sz="2000">
                <a:cs typeface="Arial" pitchFamily="34" charset="0"/>
              </a:rPr>
              <a:t>в строках – информация о предметах, в столбцах –                          об учениках.</a:t>
            </a:r>
          </a:p>
        </p:txBody>
      </p:sp>
      <p:pic>
        <p:nvPicPr>
          <p:cNvPr id="44038" name="Picture 5" descr="J0234160"/>
          <p:cNvPicPr>
            <a:picLocks noChangeAspect="1" noChangeArrowheads="1"/>
          </p:cNvPicPr>
          <p:nvPr/>
        </p:nvPicPr>
        <p:blipFill>
          <a:blip r:embed="rId2" cstate="email"/>
          <a:srcRect/>
          <a:stretch>
            <a:fillRect/>
          </a:stretch>
        </p:blipFill>
        <p:spPr bwMode="auto">
          <a:xfrm>
            <a:off x="8101013" y="5716588"/>
            <a:ext cx="1012825" cy="1141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Объект 2"/>
          <p:cNvSpPr>
            <a:spLocks noGrp="1"/>
          </p:cNvSpPr>
          <p:nvPr>
            <p:ph idx="1"/>
          </p:nvPr>
        </p:nvSpPr>
        <p:spPr>
          <a:xfrm>
            <a:off x="752475" y="2924175"/>
            <a:ext cx="7200900" cy="2500313"/>
          </a:xfrm>
          <a:extLst>
            <a:ext uri="{91240B29-F687-4F45-9708-019B960494DF}">
              <a14:hiddenLine xmlns="" xmlns:a14="http://schemas.microsoft.com/office/drawing/2010/main" w="38100">
                <a:solidFill>
                  <a:srgbClr val="000000"/>
                </a:solidFill>
                <a:miter lim="800000"/>
                <a:headEnd/>
                <a:tailEnd/>
              </a14:hiddenLine>
            </a:ext>
          </a:extLst>
        </p:spPr>
        <p:txBody>
          <a:bodyPr rtlCol="0"/>
          <a:lstStyle/>
          <a:p>
            <a:pPr marL="0" indent="0" defTabSz="914363" eaLnBrk="1" fontAlgn="auto" hangingPunct="1">
              <a:spcAft>
                <a:spcPts val="0"/>
              </a:spcAft>
              <a:buFontTx/>
              <a:buNone/>
              <a:defRPr/>
            </a:pPr>
            <a:endParaRPr lang="ru-RU" sz="2800" dirty="0" smtClean="0">
              <a:latin typeface="Arial" pitchFamily="34" charset="0"/>
              <a:cs typeface="Arial" pitchFamily="34" charset="0"/>
            </a:endParaRPr>
          </a:p>
          <a:p>
            <a:pPr marL="0" indent="0" defTabSz="914363" eaLnBrk="1" fontAlgn="auto" hangingPunct="1">
              <a:spcAft>
                <a:spcPts val="0"/>
              </a:spcAft>
              <a:buFontTx/>
              <a:buNone/>
              <a:defRPr/>
            </a:pPr>
            <a:r>
              <a:rPr lang="ru-RU" sz="2800" b="1" dirty="0" smtClean="0">
                <a:solidFill>
                  <a:schemeClr val="tx2">
                    <a:lumMod val="75000"/>
                  </a:schemeClr>
                </a:solidFill>
                <a:latin typeface="Arial" pitchFamily="34" charset="0"/>
                <a:cs typeface="Arial" pitchFamily="34" charset="0"/>
              </a:rPr>
              <a:t>Оборудование</a:t>
            </a:r>
            <a:r>
              <a:rPr lang="ru-RU" sz="2800" dirty="0" smtClean="0">
                <a:solidFill>
                  <a:schemeClr val="tx2">
                    <a:lumMod val="75000"/>
                  </a:schemeClr>
                </a:solidFill>
                <a:latin typeface="Arial" pitchFamily="34" charset="0"/>
                <a:cs typeface="Arial" pitchFamily="34" charset="0"/>
              </a:rPr>
              <a:t> </a:t>
            </a:r>
            <a:r>
              <a:rPr lang="ru-RU" sz="2800" b="1" dirty="0" smtClean="0">
                <a:solidFill>
                  <a:schemeClr val="tx2">
                    <a:lumMod val="75000"/>
                  </a:schemeClr>
                </a:solidFill>
                <a:latin typeface="Arial" pitchFamily="34" charset="0"/>
                <a:cs typeface="Arial" pitchFamily="34" charset="0"/>
              </a:rPr>
              <a:t>для учащихся:</a:t>
            </a:r>
          </a:p>
          <a:p>
            <a:pPr marL="0" indent="0" algn="just" defTabSz="914363" eaLnBrk="1" fontAlgn="auto" hangingPunct="1">
              <a:spcAft>
                <a:spcPts val="0"/>
              </a:spcAft>
              <a:buFontTx/>
              <a:buNone/>
              <a:defRPr/>
            </a:pPr>
            <a:r>
              <a:rPr lang="ru-RU" sz="2800" dirty="0" smtClean="0">
                <a:latin typeface="Arial" pitchFamily="34" charset="0"/>
                <a:cs typeface="Arial" pitchFamily="34" charset="0"/>
              </a:rPr>
              <a:t>компьютер, программа тестирования </a:t>
            </a:r>
            <a:r>
              <a:rPr lang="en-US" sz="2800" dirty="0" err="1" smtClean="0">
                <a:latin typeface="Arial" pitchFamily="34" charset="0"/>
                <a:cs typeface="Arial" pitchFamily="34" charset="0"/>
              </a:rPr>
              <a:t>MyTestXPro</a:t>
            </a:r>
            <a:r>
              <a:rPr lang="ru-RU" sz="2800" dirty="0" smtClean="0">
                <a:latin typeface="Arial" pitchFamily="34" charset="0"/>
                <a:cs typeface="Arial" pitchFamily="34" charset="0"/>
              </a:rPr>
              <a:t>, рабочие тетради, учебник для 10-11 класса, карточки с дидактическим материалом </a:t>
            </a:r>
          </a:p>
        </p:txBody>
      </p:sp>
      <p:pic>
        <p:nvPicPr>
          <p:cNvPr id="17411" name="Picture 5" descr="C:\Documents and Settings\Dom\Мои документы\Мои рисунки\Комп.JPG"/>
          <p:cNvPicPr>
            <a:picLocks noChangeAspect="1" noChangeArrowheads="1"/>
          </p:cNvPicPr>
          <p:nvPr/>
        </p:nvPicPr>
        <p:blipFill>
          <a:blip r:embed="rId2" cstate="email"/>
          <a:srcRect/>
          <a:stretch>
            <a:fillRect/>
          </a:stretch>
        </p:blipFill>
        <p:spPr bwMode="auto">
          <a:xfrm>
            <a:off x="7537450" y="1989138"/>
            <a:ext cx="1311275" cy="1311275"/>
          </a:xfrm>
          <a:prstGeom prst="rect">
            <a:avLst/>
          </a:prstGeom>
          <a:noFill/>
          <a:ln w="9525">
            <a:noFill/>
            <a:miter lim="800000"/>
            <a:headEnd/>
            <a:tailEnd/>
          </a:ln>
        </p:spPr>
      </p:pic>
      <p:pic>
        <p:nvPicPr>
          <p:cNvPr id="17412" name="Picture 5" descr="J0234160"/>
          <p:cNvPicPr>
            <a:picLocks noChangeAspect="1" noChangeArrowheads="1"/>
          </p:cNvPicPr>
          <p:nvPr/>
        </p:nvPicPr>
        <p:blipFill>
          <a:blip r:embed="rId3" cstate="email"/>
          <a:srcRect/>
          <a:stretch>
            <a:fillRect/>
          </a:stretch>
        </p:blipFill>
        <p:spPr bwMode="auto">
          <a:xfrm>
            <a:off x="7999413" y="5602288"/>
            <a:ext cx="1114425" cy="1255712"/>
          </a:xfrm>
          <a:prstGeom prst="rect">
            <a:avLst/>
          </a:prstGeom>
          <a:noFill/>
          <a:ln w="9525">
            <a:noFill/>
            <a:miter lim="800000"/>
            <a:headEnd/>
            <a:tailEnd/>
          </a:ln>
        </p:spPr>
      </p:pic>
      <p:sp>
        <p:nvSpPr>
          <p:cNvPr id="17413" name="Прямоугольник 1"/>
          <p:cNvSpPr>
            <a:spLocks noChangeArrowheads="1"/>
          </p:cNvSpPr>
          <p:nvPr/>
        </p:nvSpPr>
        <p:spPr bwMode="auto">
          <a:xfrm>
            <a:off x="706438" y="863600"/>
            <a:ext cx="7292975" cy="1020763"/>
          </a:xfrm>
          <a:prstGeom prst="rect">
            <a:avLst/>
          </a:prstGeom>
          <a:noFill/>
          <a:ln w="9525">
            <a:noFill/>
            <a:miter lim="800000"/>
            <a:headEnd/>
            <a:tailEnd/>
          </a:ln>
        </p:spPr>
        <p:txBody>
          <a:bodyPr>
            <a:spAutoFit/>
          </a:bodyPr>
          <a:lstStyle/>
          <a:p>
            <a:pPr defTabSz="912813">
              <a:lnSpc>
                <a:spcPct val="90000"/>
              </a:lnSpc>
              <a:spcBef>
                <a:spcPts val="1800"/>
              </a:spcBef>
              <a:spcAft>
                <a:spcPts val="600"/>
              </a:spcAft>
            </a:pPr>
            <a:r>
              <a:rPr lang="ru-RU" altLang="ru-RU" sz="2800" b="1">
                <a:solidFill>
                  <a:srgbClr val="93FF27"/>
                </a:solidFill>
                <a:cs typeface="Arial" pitchFamily="34" charset="0"/>
              </a:rPr>
              <a:t>Оборудование для педагога:</a:t>
            </a:r>
          </a:p>
          <a:p>
            <a:pPr algn="just" defTabSz="912813">
              <a:lnSpc>
                <a:spcPct val="90000"/>
              </a:lnSpc>
              <a:spcBef>
                <a:spcPts val="600"/>
              </a:spcBef>
              <a:spcAft>
                <a:spcPts val="600"/>
              </a:spcAft>
            </a:pPr>
            <a:r>
              <a:rPr lang="ru-RU" altLang="ru-RU" sz="2800">
                <a:solidFill>
                  <a:srgbClr val="FFFFFF"/>
                </a:solidFill>
                <a:cs typeface="Arial" pitchFamily="34" charset="0"/>
              </a:rPr>
              <a:t>компьютер с мультимедийным проектором </a:t>
            </a: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a:xfrm>
            <a:off x="971550" y="1412875"/>
            <a:ext cx="7345363" cy="830263"/>
          </a:xfrm>
        </p:spPr>
        <p:txBody>
          <a:bodyPr/>
          <a:lstStyle/>
          <a:p>
            <a:pPr indent="457200" algn="just" defTabSz="914363" eaLnBrk="1" fontAlgn="auto" hangingPunct="1">
              <a:spcAft>
                <a:spcPts val="0"/>
              </a:spcAft>
              <a:defRPr/>
            </a:pPr>
            <a:r>
              <a:rPr lang="ru-RU" sz="2000">
                <a:solidFill>
                  <a:schemeClr val="tx1"/>
                </a:solidFill>
                <a:effectLst/>
                <a:latin typeface="Arial" pitchFamily="34" charset="0"/>
                <a:cs typeface="Arial" pitchFamily="34" charset="0"/>
              </a:rPr>
              <a:t>Двоичная матрица называется </a:t>
            </a:r>
            <a:r>
              <a:rPr lang="ru-RU" sz="2000" b="1" i="1">
                <a:solidFill>
                  <a:srgbClr val="FFFF00"/>
                </a:solidFill>
                <a:effectLst/>
                <a:latin typeface="Arial" pitchFamily="34" charset="0"/>
                <a:cs typeface="Arial" pitchFamily="34" charset="0"/>
              </a:rPr>
              <a:t>матрицей смежности: </a:t>
            </a:r>
            <a:r>
              <a:rPr lang="ru-RU" sz="2000" smtClean="0">
                <a:solidFill>
                  <a:schemeClr val="tx1"/>
                </a:solidFill>
                <a:effectLst/>
                <a:latin typeface="Arial" pitchFamily="34" charset="0"/>
                <a:cs typeface="Arial" pitchFamily="34" charset="0"/>
              </a:rPr>
              <a:t>единицы </a:t>
            </a:r>
            <a:r>
              <a:rPr lang="ru-RU" sz="2000">
                <a:solidFill>
                  <a:schemeClr val="tx1"/>
                </a:solidFill>
                <a:effectLst/>
                <a:latin typeface="Arial" pitchFamily="34" charset="0"/>
                <a:cs typeface="Arial" pitchFamily="34" charset="0"/>
              </a:rPr>
              <a:t>стоят на пересечении строк и столбцов с названием смежных (соединенных дорог) </a:t>
            </a:r>
            <a:r>
              <a:rPr lang="ru-RU" sz="2000" smtClean="0">
                <a:solidFill>
                  <a:schemeClr val="tx1"/>
                </a:solidFill>
                <a:effectLst/>
                <a:latin typeface="Arial" pitchFamily="34" charset="0"/>
                <a:cs typeface="Arial" pitchFamily="34" charset="0"/>
              </a:rPr>
              <a:t>поселков.</a:t>
            </a:r>
            <a:endParaRPr lang="ru-RU" sz="2400">
              <a:solidFill>
                <a:schemeClr val="tx1"/>
              </a:solidFill>
              <a:effectLst/>
              <a:latin typeface="Arial" pitchFamily="34" charset="0"/>
              <a:cs typeface="Arial" pitchFamily="34" charset="0"/>
            </a:endParaRPr>
          </a:p>
        </p:txBody>
      </p:sp>
      <p:pic>
        <p:nvPicPr>
          <p:cNvPr id="45059"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sp>
        <p:nvSpPr>
          <p:cNvPr id="50179" name="Заголовок 2"/>
          <p:cNvSpPr txBox="1">
            <a:spLocks/>
          </p:cNvSpPr>
          <p:nvPr/>
        </p:nvSpPr>
        <p:spPr bwMode="auto">
          <a:xfrm>
            <a:off x="971598" y="88851"/>
            <a:ext cx="7777113" cy="11080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buClr>
                <a:schemeClr val="hlink"/>
              </a:buClr>
              <a:buSzPct val="110000"/>
              <a:defRPr/>
            </a:pPr>
            <a:r>
              <a:rPr lang="ru-RU" sz="32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Arial" pitchFamily="34" charset="0"/>
                <a:cs typeface="Arial" pitchFamily="34" charset="0"/>
              </a:rPr>
              <a:t>Пример таблицы «двоичная матрица» (</a:t>
            </a:r>
            <a:r>
              <a:rPr lang="ru-RU" sz="3200" b="1" i="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Arial" pitchFamily="34" charset="0"/>
                <a:cs typeface="Arial" pitchFamily="34" charset="0"/>
              </a:rPr>
              <a:t>матрица смежности</a:t>
            </a:r>
            <a:r>
              <a:rPr lang="ru-RU" sz="32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Arial" pitchFamily="34" charset="0"/>
                <a:cs typeface="Arial" pitchFamily="34" charset="0"/>
              </a:rPr>
              <a:t>)</a:t>
            </a:r>
            <a:endParaRPr lang="ru-RU" sz="3200" b="1" dirty="0" smtClean="0">
              <a:solidFill>
                <a:srgbClr val="FFFF00"/>
              </a:solidFill>
            </a:endParaRPr>
          </a:p>
        </p:txBody>
      </p:sp>
      <p:sp>
        <p:nvSpPr>
          <p:cNvPr id="45061" name="Rectangle 2"/>
          <p:cNvSpPr txBox="1">
            <a:spLocks noChangeArrowheads="1"/>
          </p:cNvSpPr>
          <p:nvPr/>
        </p:nvSpPr>
        <p:spPr bwMode="auto">
          <a:xfrm>
            <a:off x="971550" y="6032500"/>
            <a:ext cx="7129463" cy="647700"/>
          </a:xfrm>
          <a:prstGeom prst="rect">
            <a:avLst/>
          </a:prstGeom>
          <a:noFill/>
          <a:ln w="9525">
            <a:noFill/>
            <a:miter lim="800000"/>
            <a:headEnd/>
            <a:tailEnd/>
          </a:ln>
          <a:effectLst/>
        </p:spPr>
        <p:txBody>
          <a:bodyPr anchor="b"/>
          <a:lstStyle/>
          <a:p>
            <a:pPr algn="just"/>
            <a:r>
              <a:rPr lang="ru-RU" altLang="ru-RU">
                <a:cs typeface="Arial" pitchFamily="34" charset="0"/>
              </a:rPr>
              <a:t>Таблица 3 представляет собой двоичную матрицу, соответствующую структуре сети на слайде </a:t>
            </a:r>
          </a:p>
        </p:txBody>
      </p:sp>
      <p:sp>
        <p:nvSpPr>
          <p:cNvPr id="2" name="Прямоугольник 1"/>
          <p:cNvSpPr/>
          <p:nvPr/>
        </p:nvSpPr>
        <p:spPr>
          <a:xfrm>
            <a:off x="957263" y="2466975"/>
            <a:ext cx="5113337" cy="341313"/>
          </a:xfrm>
          <a:prstGeom prst="rect">
            <a:avLst/>
          </a:prstGeom>
        </p:spPr>
        <p:txBody>
          <a:bodyPr>
            <a:spAutoFit/>
          </a:bodyPr>
          <a:lstStyle/>
          <a:p>
            <a:pPr defTabSz="914363" fontAlgn="auto">
              <a:lnSpc>
                <a:spcPct val="90000"/>
              </a:lnSpc>
              <a:spcAft>
                <a:spcPts val="0"/>
              </a:spcAft>
              <a:defRPr/>
            </a:pPr>
            <a:r>
              <a:rPr lang="ru-RU" i="1" spc="-150" dirty="0">
                <a:ln w="3175">
                  <a:noFill/>
                </a:ln>
                <a:solidFill>
                  <a:srgbClr val="FFFFFF"/>
                </a:solidFill>
                <a:cs typeface="Arial" pitchFamily="34" charset="0"/>
              </a:rPr>
              <a:t>Таблица 3. </a:t>
            </a:r>
            <a:r>
              <a:rPr lang="ru-RU" spc="-150" dirty="0">
                <a:ln w="3175">
                  <a:noFill/>
                </a:ln>
                <a:solidFill>
                  <a:srgbClr val="FFFFFF"/>
                </a:solidFill>
                <a:cs typeface="Arial" pitchFamily="34" charset="0"/>
              </a:rPr>
              <a:t>Дорожная сеть</a:t>
            </a:r>
          </a:p>
        </p:txBody>
      </p:sp>
      <p:pic>
        <p:nvPicPr>
          <p:cNvPr id="45063" name="Picture 2">
            <a:hlinkClick r:id="rId3" action="ppaction://hlinksldjump"/>
          </p:cNvPr>
          <p:cNvPicPr>
            <a:picLocks noChangeAspect="1" noChangeArrowheads="1"/>
          </p:cNvPicPr>
          <p:nvPr/>
        </p:nvPicPr>
        <p:blipFill>
          <a:blip r:embed="rId4" cstate="email"/>
          <a:srcRect/>
          <a:stretch>
            <a:fillRect/>
          </a:stretch>
        </p:blipFill>
        <p:spPr bwMode="auto">
          <a:xfrm>
            <a:off x="5867400" y="6356350"/>
            <a:ext cx="620713" cy="465138"/>
          </a:xfrm>
          <a:prstGeom prst="rect">
            <a:avLst/>
          </a:prstGeom>
          <a:noFill/>
          <a:ln w="9525">
            <a:noFill/>
            <a:miter lim="800000"/>
            <a:headEnd/>
            <a:tailEnd/>
          </a:ln>
          <a:effectLst/>
        </p:spPr>
      </p:pic>
      <p:graphicFrame>
        <p:nvGraphicFramePr>
          <p:cNvPr id="3" name="Объект 2"/>
          <p:cNvGraphicFramePr>
            <a:graphicFrameLocks noGrp="1"/>
          </p:cNvGraphicFramePr>
          <p:nvPr>
            <p:ph/>
          </p:nvPr>
        </p:nvGraphicFramePr>
        <p:xfrm>
          <a:off x="926481" y="2852936"/>
          <a:ext cx="7822230" cy="3111870"/>
        </p:xfrm>
        <a:graphic>
          <a:graphicData uri="http://schemas.openxmlformats.org/drawingml/2006/table">
            <a:tbl>
              <a:tblPr firstRow="1" bandRow="1">
                <a:tableStyleId>{5C22544A-7EE6-4342-B048-85BDC9FD1C3A}</a:tableStyleId>
              </a:tblPr>
              <a:tblGrid>
                <a:gridCol w="1303705"/>
                <a:gridCol w="1303705"/>
                <a:gridCol w="1303705"/>
                <a:gridCol w="1303705"/>
                <a:gridCol w="1303705"/>
                <a:gridCol w="1303705"/>
              </a:tblGrid>
              <a:tr h="366342">
                <a:tc rowSpan="2">
                  <a:txBody>
                    <a:bodyPr/>
                    <a:lstStyle/>
                    <a:p>
                      <a:pPr algn="ctr"/>
                      <a:r>
                        <a:rPr lang="ru-RU" dirty="0" smtClean="0">
                          <a:ln>
                            <a:solidFill>
                              <a:schemeClr val="accent4">
                                <a:lumMod val="25000"/>
                              </a:schemeClr>
                            </a:solidFill>
                          </a:ln>
                          <a:solidFill>
                            <a:srgbClr val="660033"/>
                          </a:solidFill>
                        </a:rPr>
                        <a:t>Поселок</a:t>
                      </a:r>
                      <a:endParaRPr lang="ru-RU" dirty="0">
                        <a:ln>
                          <a:solidFill>
                            <a:schemeClr val="accent4">
                              <a:lumMod val="25000"/>
                            </a:schemeClr>
                          </a:solidFill>
                        </a:ln>
                        <a:solidFill>
                          <a:srgbClr val="660033"/>
                        </a:solidFill>
                      </a:endParaRPr>
                    </a:p>
                  </a:txBody>
                  <a:tcPr anchor="ctr">
                    <a:cell3D prstMaterial="dkEdge">
                      <a:bevel w="77470" h="12700" prst="softRound"/>
                      <a:lightRig rig="flood" dir="t"/>
                    </a:cell3D>
                  </a:tcPr>
                </a:tc>
                <a:tc gridSpan="5">
                  <a:txBody>
                    <a:bodyPr/>
                    <a:lstStyle/>
                    <a:p>
                      <a:pPr algn="ctr"/>
                      <a:r>
                        <a:rPr lang="ru-RU" dirty="0" smtClean="0">
                          <a:ln>
                            <a:solidFill>
                              <a:schemeClr val="accent4">
                                <a:lumMod val="25000"/>
                              </a:schemeClr>
                            </a:solidFill>
                          </a:ln>
                          <a:solidFill>
                            <a:srgbClr val="660033"/>
                          </a:solidFill>
                        </a:rPr>
                        <a:t>Поселок</a:t>
                      </a:r>
                      <a:endParaRPr lang="ru-RU" dirty="0">
                        <a:ln>
                          <a:solidFill>
                            <a:schemeClr val="accent4">
                              <a:lumMod val="25000"/>
                            </a:schemeClr>
                          </a:solidFill>
                        </a:ln>
                        <a:solidFill>
                          <a:srgbClr val="660033"/>
                        </a:solidFill>
                      </a:endParaRPr>
                    </a:p>
                  </a:txBody>
                  <a:tcPr>
                    <a:cell3D prstMaterial="dkEdge">
                      <a:bevel w="77470" h="12700" prst="softRound"/>
                      <a:lightRig rig="flood" dir="t"/>
                    </a:cell3D>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r>
              <a:tr h="366342">
                <a:tc vMerge="1">
                  <a:txBody>
                    <a:bodyPr/>
                    <a:lstStyle/>
                    <a:p>
                      <a:endParaRPr lang="ru-RU" dirty="0"/>
                    </a:p>
                  </a:txBody>
                  <a:tcPr/>
                </a:tc>
                <a:tc>
                  <a:txBody>
                    <a:bodyPr/>
                    <a:lstStyle/>
                    <a:p>
                      <a:pPr algn="ctr"/>
                      <a:r>
                        <a:rPr lang="ru-RU" dirty="0" smtClean="0">
                          <a:ln>
                            <a:solidFill>
                              <a:schemeClr val="accent4">
                                <a:lumMod val="25000"/>
                              </a:schemeClr>
                            </a:solidFill>
                          </a:ln>
                        </a:rPr>
                        <a:t>Бабкино</a:t>
                      </a:r>
                      <a:endParaRPr lang="ru-RU" dirty="0">
                        <a:ln>
                          <a:solidFill>
                            <a:schemeClr val="accent4">
                              <a:lumMod val="25000"/>
                            </a:schemeClr>
                          </a:solidFill>
                        </a:ln>
                      </a:endParaRPr>
                    </a:p>
                  </a:txBody>
                  <a:tcPr>
                    <a:cell3D prstMaterial="dkEdge">
                      <a:bevel w="77470" h="12700" prst="softRound"/>
                      <a:lightRig rig="flood" dir="t"/>
                    </a:cell3D>
                    <a:solidFill>
                      <a:schemeClr val="accent6">
                        <a:lumMod val="60000"/>
                        <a:lumOff val="40000"/>
                      </a:schemeClr>
                    </a:solidFill>
                  </a:tcPr>
                </a:tc>
                <a:tc>
                  <a:txBody>
                    <a:bodyPr/>
                    <a:lstStyle/>
                    <a:p>
                      <a:pPr algn="ctr"/>
                      <a:r>
                        <a:rPr lang="ru-RU" dirty="0" smtClean="0">
                          <a:ln>
                            <a:solidFill>
                              <a:schemeClr val="accent4">
                                <a:lumMod val="25000"/>
                              </a:schemeClr>
                            </a:solidFill>
                          </a:ln>
                        </a:rPr>
                        <a:t>Дедкино</a:t>
                      </a:r>
                      <a:endParaRPr lang="ru-RU" dirty="0">
                        <a:ln>
                          <a:solidFill>
                            <a:schemeClr val="accent4">
                              <a:lumMod val="25000"/>
                            </a:schemeClr>
                          </a:solidFill>
                        </a:ln>
                      </a:endParaRPr>
                    </a:p>
                  </a:txBody>
                  <a:tcPr>
                    <a:cell3D prstMaterial="dkEdge">
                      <a:bevel w="77470" h="12700" prst="softRound"/>
                      <a:lightRig rig="flood" dir="t"/>
                    </a:cell3D>
                    <a:solidFill>
                      <a:schemeClr val="accent6">
                        <a:lumMod val="60000"/>
                        <a:lumOff val="40000"/>
                      </a:schemeClr>
                    </a:solidFill>
                  </a:tcPr>
                </a:tc>
                <a:tc>
                  <a:txBody>
                    <a:bodyPr/>
                    <a:lstStyle/>
                    <a:p>
                      <a:pPr algn="ctr"/>
                      <a:r>
                        <a:rPr lang="ru-RU" dirty="0" smtClean="0">
                          <a:ln>
                            <a:solidFill>
                              <a:schemeClr val="accent4">
                                <a:lumMod val="25000"/>
                              </a:schemeClr>
                            </a:solidFill>
                          </a:ln>
                        </a:rPr>
                        <a:t>Кошкино</a:t>
                      </a:r>
                      <a:endParaRPr lang="ru-RU" dirty="0">
                        <a:ln>
                          <a:solidFill>
                            <a:schemeClr val="accent4">
                              <a:lumMod val="25000"/>
                            </a:schemeClr>
                          </a:solidFill>
                        </a:ln>
                      </a:endParaRPr>
                    </a:p>
                  </a:txBody>
                  <a:tcPr>
                    <a:cell3D prstMaterial="dkEdge">
                      <a:bevel w="77470" h="12700" prst="softRound"/>
                      <a:lightRig rig="flood" dir="t"/>
                    </a:cell3D>
                    <a:solidFill>
                      <a:schemeClr val="accent6">
                        <a:lumMod val="60000"/>
                        <a:lumOff val="40000"/>
                      </a:schemeClr>
                    </a:solidFill>
                  </a:tcPr>
                </a:tc>
                <a:tc>
                  <a:txBody>
                    <a:bodyPr/>
                    <a:lstStyle/>
                    <a:p>
                      <a:pPr algn="ctr"/>
                      <a:r>
                        <a:rPr lang="ru-RU" dirty="0" smtClean="0">
                          <a:ln>
                            <a:solidFill>
                              <a:schemeClr val="accent4">
                                <a:lumMod val="25000"/>
                              </a:schemeClr>
                            </a:solidFill>
                          </a:ln>
                        </a:rPr>
                        <a:t>Репкино</a:t>
                      </a:r>
                      <a:endParaRPr lang="ru-RU" dirty="0">
                        <a:ln>
                          <a:solidFill>
                            <a:schemeClr val="accent4">
                              <a:lumMod val="25000"/>
                            </a:schemeClr>
                          </a:solidFill>
                        </a:ln>
                      </a:endParaRPr>
                    </a:p>
                  </a:txBody>
                  <a:tcPr>
                    <a:cell3D prstMaterial="dkEdge">
                      <a:bevel w="77470" h="12700" prst="softRound"/>
                      <a:lightRig rig="flood" dir="t"/>
                    </a:cell3D>
                    <a:solidFill>
                      <a:schemeClr val="accent6">
                        <a:lumMod val="60000"/>
                        <a:lumOff val="40000"/>
                      </a:schemeClr>
                    </a:solidFill>
                  </a:tcPr>
                </a:tc>
                <a:tc>
                  <a:txBody>
                    <a:bodyPr/>
                    <a:lstStyle/>
                    <a:p>
                      <a:pPr algn="ctr"/>
                      <a:r>
                        <a:rPr lang="ru-RU" dirty="0" smtClean="0">
                          <a:ln>
                            <a:solidFill>
                              <a:schemeClr val="accent4">
                                <a:lumMod val="25000"/>
                              </a:schemeClr>
                            </a:solidFill>
                          </a:ln>
                        </a:rPr>
                        <a:t>Мышкино</a:t>
                      </a:r>
                      <a:endParaRPr lang="ru-RU" dirty="0">
                        <a:ln>
                          <a:solidFill>
                            <a:schemeClr val="accent4">
                              <a:lumMod val="25000"/>
                            </a:schemeClr>
                          </a:solidFill>
                        </a:ln>
                      </a:endParaRPr>
                    </a:p>
                  </a:txBody>
                  <a:tcPr>
                    <a:cell3D prstMaterial="dkEdge">
                      <a:bevel w="77470" h="12700" prst="softRound"/>
                      <a:lightRig rig="flood" dir="t"/>
                    </a:cell3D>
                    <a:solidFill>
                      <a:schemeClr val="accent6">
                        <a:lumMod val="60000"/>
                        <a:lumOff val="40000"/>
                      </a:schemeClr>
                    </a:solidFill>
                  </a:tcPr>
                </a:tc>
              </a:tr>
              <a:tr h="366342">
                <a:tc>
                  <a:txBody>
                    <a:bodyPr/>
                    <a:lstStyle/>
                    <a:p>
                      <a:r>
                        <a:rPr lang="ru-RU" dirty="0" smtClean="0">
                          <a:ln>
                            <a:solidFill>
                              <a:schemeClr val="accent4">
                                <a:lumMod val="25000"/>
                              </a:schemeClr>
                            </a:solidFill>
                          </a:ln>
                        </a:rPr>
                        <a:t>Бабкино</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0</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1</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1</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0</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1</a:t>
                      </a:r>
                      <a:endParaRPr lang="ru-RU" dirty="0">
                        <a:ln>
                          <a:solidFill>
                            <a:schemeClr val="accent4">
                              <a:lumMod val="25000"/>
                            </a:schemeClr>
                          </a:solidFill>
                        </a:ln>
                      </a:endParaRPr>
                    </a:p>
                  </a:txBody>
                  <a:tcPr>
                    <a:cell3D prstMaterial="dkEdge">
                      <a:bevel w="77470" h="12700" prst="softRound"/>
                      <a:lightRig rig="flood" dir="t"/>
                    </a:cell3D>
                  </a:tcPr>
                </a:tc>
              </a:tr>
              <a:tr h="632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ln>
                            <a:solidFill>
                              <a:schemeClr val="accent4">
                                <a:lumMod val="25000"/>
                              </a:schemeClr>
                            </a:solidFill>
                          </a:ln>
                        </a:rPr>
                        <a:t>Дедкино</a:t>
                      </a:r>
                    </a:p>
                    <a:p>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1</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0</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1</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0</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0</a:t>
                      </a:r>
                      <a:endParaRPr lang="ru-RU" dirty="0">
                        <a:ln>
                          <a:solidFill>
                            <a:schemeClr val="accent4">
                              <a:lumMod val="25000"/>
                            </a:schemeClr>
                          </a:solidFill>
                        </a:ln>
                      </a:endParaRPr>
                    </a:p>
                  </a:txBody>
                  <a:tcPr>
                    <a:cell3D prstMaterial="dkEdge">
                      <a:bevel w="77470" h="12700" prst="softRound"/>
                      <a:lightRig rig="flood" dir="t"/>
                    </a:cell3D>
                  </a:tcPr>
                </a:tc>
              </a:tr>
              <a:tr h="366342">
                <a:tc>
                  <a:txBody>
                    <a:bodyPr/>
                    <a:lstStyle/>
                    <a:p>
                      <a:r>
                        <a:rPr lang="ru-RU" dirty="0" smtClean="0">
                          <a:ln>
                            <a:solidFill>
                              <a:schemeClr val="accent4">
                                <a:lumMod val="25000"/>
                              </a:schemeClr>
                            </a:solidFill>
                          </a:ln>
                        </a:rPr>
                        <a:t>Кошкино</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1</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1</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0</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1</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0</a:t>
                      </a:r>
                      <a:endParaRPr lang="ru-RU" dirty="0">
                        <a:ln>
                          <a:solidFill>
                            <a:schemeClr val="accent4">
                              <a:lumMod val="25000"/>
                            </a:schemeClr>
                          </a:solidFill>
                        </a:ln>
                      </a:endParaRPr>
                    </a:p>
                  </a:txBody>
                  <a:tcPr>
                    <a:cell3D prstMaterial="dkEdge">
                      <a:bevel w="77470" h="12700" prst="softRound"/>
                      <a:lightRig rig="flood" dir="t"/>
                    </a:cell3D>
                  </a:tcPr>
                </a:tc>
              </a:tr>
              <a:tr h="632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ln>
                            <a:solidFill>
                              <a:schemeClr val="accent4">
                                <a:lumMod val="25000"/>
                              </a:schemeClr>
                            </a:solidFill>
                          </a:ln>
                        </a:rPr>
                        <a:t>Репкино</a:t>
                      </a:r>
                    </a:p>
                    <a:p>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0</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0</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1</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0</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0</a:t>
                      </a:r>
                      <a:endParaRPr lang="ru-RU" dirty="0">
                        <a:ln>
                          <a:solidFill>
                            <a:schemeClr val="accent4">
                              <a:lumMod val="25000"/>
                            </a:schemeClr>
                          </a:solidFill>
                        </a:ln>
                      </a:endParaRPr>
                    </a:p>
                  </a:txBody>
                  <a:tcPr>
                    <a:cell3D prstMaterial="dkEdge">
                      <a:bevel w="77470" h="12700" prst="softRound"/>
                      <a:lightRig rig="flood" dir="t"/>
                    </a:cell3D>
                  </a:tcPr>
                </a:tc>
              </a:tr>
              <a:tr h="366342">
                <a:tc>
                  <a:txBody>
                    <a:bodyPr/>
                    <a:lstStyle/>
                    <a:p>
                      <a:r>
                        <a:rPr lang="ru-RU" dirty="0" smtClean="0">
                          <a:ln>
                            <a:solidFill>
                              <a:schemeClr val="accent4">
                                <a:lumMod val="25000"/>
                              </a:schemeClr>
                            </a:solidFill>
                          </a:ln>
                        </a:rPr>
                        <a:t>Мышкино</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1</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0</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0</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0</a:t>
                      </a:r>
                      <a:endParaRPr lang="ru-RU" dirty="0">
                        <a:ln>
                          <a:solidFill>
                            <a:schemeClr val="accent4">
                              <a:lumMod val="25000"/>
                            </a:schemeClr>
                          </a:solidFill>
                        </a:ln>
                      </a:endParaRPr>
                    </a:p>
                  </a:txBody>
                  <a:tcPr>
                    <a:cell3D prstMaterial="dkEdge">
                      <a:bevel w="77470" h="12700" prst="softRound"/>
                      <a:lightRig rig="flood" dir="t"/>
                    </a:cell3D>
                  </a:tcPr>
                </a:tc>
                <a:tc>
                  <a:txBody>
                    <a:bodyPr/>
                    <a:lstStyle/>
                    <a:p>
                      <a:pPr algn="ctr"/>
                      <a:r>
                        <a:rPr lang="ru-RU" dirty="0" smtClean="0">
                          <a:ln>
                            <a:solidFill>
                              <a:schemeClr val="accent4">
                                <a:lumMod val="25000"/>
                              </a:schemeClr>
                            </a:solidFill>
                          </a:ln>
                        </a:rPr>
                        <a:t>0</a:t>
                      </a:r>
                      <a:endParaRPr lang="ru-RU" dirty="0">
                        <a:ln>
                          <a:solidFill>
                            <a:schemeClr val="accent4">
                              <a:lumMod val="25000"/>
                            </a:schemeClr>
                          </a:solidFill>
                        </a:ln>
                      </a:endParaRPr>
                    </a:p>
                  </a:txBody>
                  <a:tcPr>
                    <a:cell3D prstMaterial="dkEdge">
                      <a:bevel w="77470" h="12700" prst="softRound"/>
                      <a:lightRig rig="flood" dir="t"/>
                    </a:cell3D>
                  </a:tcPr>
                </a:tc>
              </a:tr>
            </a:tbl>
          </a:graphicData>
        </a:graphic>
      </p:graphicFrame>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546" name="Group 186"/>
          <p:cNvGraphicFramePr>
            <a:graphicFrameLocks noGrp="1"/>
          </p:cNvGraphicFramePr>
          <p:nvPr>
            <p:ph/>
          </p:nvPr>
        </p:nvGraphicFramePr>
        <p:xfrm>
          <a:off x="985838" y="1700808"/>
          <a:ext cx="7560839" cy="2952330"/>
        </p:xfrm>
        <a:graphic>
          <a:graphicData uri="http://schemas.openxmlformats.org/drawingml/2006/table">
            <a:tbl>
              <a:tblPr>
                <a:tableStyleId>{284E427A-3D55-4303-BF80-6455036E1DE7}</a:tableStyleId>
              </a:tblPr>
              <a:tblGrid>
                <a:gridCol w="1389285"/>
                <a:gridCol w="1362895"/>
                <a:gridCol w="1602886"/>
                <a:gridCol w="1602887"/>
                <a:gridCol w="1602886"/>
              </a:tblGrid>
              <a:tr h="492055">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u="none" strike="noStrike" cap="none" normalizeH="0" baseline="0" dirty="0" smtClean="0">
                          <a:ln>
                            <a:solidFill>
                              <a:schemeClr val="accent2">
                                <a:lumMod val="50000"/>
                              </a:schemeClr>
                            </a:solidFill>
                          </a:ln>
                          <a:effectLst/>
                        </a:rPr>
                        <a:t>Начальная вершина</a:t>
                      </a:r>
                      <a:endParaRPr kumimoji="0" lang="ru-RU" sz="2000" b="0" i="0" u="none" strike="noStrike" cap="none" normalizeH="0" baseline="0" dirty="0" smtClean="0">
                        <a:ln>
                          <a:solidFill>
                            <a:schemeClr val="accent2">
                              <a:lumMod val="50000"/>
                            </a:schemeClr>
                          </a:solidFill>
                        </a:ln>
                        <a:solidFill>
                          <a:schemeClr val="bg1">
                            <a:lumMod val="50000"/>
                          </a:schemeClr>
                        </a:solidFill>
                        <a:effectLst/>
                        <a:latin typeface="Arial" charset="0"/>
                      </a:endParaRPr>
                    </a:p>
                  </a:txBody>
                  <a:tcPr anchor="ctr" horzOverflow="overflow">
                    <a:lnT w="38100" cap="flat" cmpd="sng" algn="ctr">
                      <a:solidFill>
                        <a:schemeClr val="bg2">
                          <a:lumMod val="75000"/>
                        </a:schemeClr>
                      </a:solidFill>
                      <a:prstDash val="solid"/>
                      <a:round/>
                      <a:headEnd type="none" w="med" len="med"/>
                      <a:tailEnd type="none" w="med" len="med"/>
                    </a:lnT>
                    <a:cell3D prstMaterial="dkEdge">
                      <a:bevel prst="slope"/>
                      <a:lightRig rig="flood" dir="t"/>
                    </a:cell3D>
                    <a:solidFill>
                      <a:schemeClr val="tx2">
                        <a:lumMod val="60000"/>
                        <a:lumOff val="40000"/>
                      </a:schemeClr>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u="none" strike="noStrike" cap="none" normalizeH="0" baseline="0" dirty="0" smtClean="0">
                          <a:ln>
                            <a:solidFill>
                              <a:schemeClr val="accent2">
                                <a:lumMod val="50000"/>
                              </a:schemeClr>
                            </a:solidFill>
                          </a:ln>
                          <a:effectLst/>
                        </a:rPr>
                        <a:t>Конечная вершина</a:t>
                      </a:r>
                      <a:endParaRPr kumimoji="0" lang="ru-RU" sz="2400" b="0" i="0" u="none" strike="noStrike" cap="none" normalizeH="0" baseline="0" dirty="0" smtClean="0">
                        <a:ln>
                          <a:solidFill>
                            <a:schemeClr val="accent2">
                              <a:lumMod val="50000"/>
                            </a:schemeClr>
                          </a:solidFill>
                        </a:ln>
                        <a:solidFill>
                          <a:schemeClr val="bg1">
                            <a:lumMod val="50000"/>
                          </a:schemeClr>
                        </a:solidFill>
                        <a:effectLst/>
                        <a:latin typeface="Arial" charset="0"/>
                      </a:endParaRPr>
                    </a:p>
                  </a:txBody>
                  <a:tcPr anchor="ctr" horzOverflow="overflow">
                    <a:lnT w="38100" cap="flat" cmpd="sng" algn="ctr">
                      <a:solidFill>
                        <a:schemeClr val="bg2">
                          <a:lumMod val="75000"/>
                        </a:schemeClr>
                      </a:solidFill>
                      <a:prstDash val="solid"/>
                      <a:round/>
                      <a:headEnd type="none" w="med" len="med"/>
                      <a:tailEnd type="none" w="med" len="med"/>
                    </a:lnT>
                    <a:cell3D prstMaterial="dkEdge">
                      <a:bevel prst="slope"/>
                      <a:lightRig rig="flood" dir="t"/>
                    </a:cell3D>
                    <a:solidFill>
                      <a:schemeClr val="tx2">
                        <a:lumMod val="60000"/>
                        <a:lumOff val="40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r>
              <a:tr h="492055">
                <a:tc v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smtClean="0">
                          <a:ln>
                            <a:solidFill>
                              <a:schemeClr val="accent2">
                                <a:lumMod val="50000"/>
                              </a:schemeClr>
                            </a:solidFill>
                          </a:ln>
                          <a:effectLst/>
                        </a:rPr>
                        <a:t>I</a:t>
                      </a:r>
                      <a:endParaRPr kumimoji="0" lang="en-US" sz="2000" b="0" i="0" u="none" strike="noStrike" cap="none" normalizeH="0" baseline="0" dirty="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smtClean="0">
                          <a:ln>
                            <a:solidFill>
                              <a:schemeClr val="accent2">
                                <a:lumMod val="50000"/>
                              </a:schemeClr>
                            </a:solidFill>
                          </a:ln>
                          <a:effectLst/>
                        </a:rPr>
                        <a:t>II</a:t>
                      </a:r>
                      <a:endParaRPr kumimoji="0" lang="en-US" sz="2000" b="0" i="0" u="none" strike="noStrike" cap="none" normalizeH="0" baseline="0" dirty="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smtClean="0">
                          <a:ln>
                            <a:solidFill>
                              <a:schemeClr val="accent2">
                                <a:lumMod val="50000"/>
                              </a:schemeClr>
                            </a:solidFill>
                          </a:ln>
                          <a:effectLst/>
                        </a:rPr>
                        <a:t>III</a:t>
                      </a:r>
                      <a:endParaRPr kumimoji="0" lang="en-US" sz="2000" b="0" i="0" u="none" strike="noStrike" cap="none" normalizeH="0" baseline="0" dirty="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solidFill>
                      <a:schemeClr val="tx2">
                        <a:lumMod val="60000"/>
                        <a:lumOff val="4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smtClean="0">
                          <a:ln>
                            <a:solidFill>
                              <a:schemeClr val="accent2">
                                <a:lumMod val="50000"/>
                              </a:schemeClr>
                            </a:solidFill>
                          </a:ln>
                          <a:effectLst/>
                        </a:rPr>
                        <a:t>IV</a:t>
                      </a:r>
                      <a:endParaRPr kumimoji="0" lang="en-US" sz="2000" b="0" i="0" u="none" strike="noStrike" cap="none" normalizeH="0" baseline="0" dirty="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solidFill>
                      <a:schemeClr val="tx2">
                        <a:lumMod val="60000"/>
                        <a:lumOff val="40000"/>
                      </a:schemeClr>
                    </a:solidFill>
                  </a:tcPr>
                </a:tc>
              </a:tr>
              <a:tr h="49205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smtClean="0">
                          <a:ln>
                            <a:solidFill>
                              <a:schemeClr val="accent2">
                                <a:lumMod val="50000"/>
                              </a:schemeClr>
                            </a:solidFill>
                          </a:ln>
                          <a:effectLst/>
                        </a:rPr>
                        <a:t>I</a:t>
                      </a:r>
                      <a:endParaRPr kumimoji="0" lang="en-US" sz="2000" b="1" i="0" u="none" strike="noStrike" cap="none" normalizeH="0" baseline="0" dirty="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solidFill>
                              <a:schemeClr val="accent2">
                                <a:lumMod val="50000"/>
                              </a:schemeClr>
                            </a:solidFill>
                          </a:ln>
                          <a:effectLst/>
                        </a:rPr>
                        <a:t>1</a:t>
                      </a:r>
                      <a:endParaRPr kumimoji="0" lang="en-US" sz="1800" b="1" i="0" u="none" strike="noStrike" cap="none" normalizeH="0" baseline="0" dirty="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solidFill>
                              <a:schemeClr val="accent2">
                                <a:lumMod val="50000"/>
                              </a:schemeClr>
                            </a:solidFill>
                          </a:ln>
                          <a:effectLst/>
                        </a:rPr>
                        <a:t>1</a:t>
                      </a:r>
                      <a:endParaRPr kumimoji="0" lang="en-US" sz="1800" b="1" i="0" u="none" strike="noStrike" cap="none" normalizeH="0" baseline="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solidFill>
                              <a:schemeClr val="accent2">
                                <a:lumMod val="50000"/>
                              </a:schemeClr>
                            </a:solidFill>
                          </a:ln>
                          <a:effectLst/>
                        </a:rPr>
                        <a:t>1</a:t>
                      </a:r>
                      <a:endParaRPr kumimoji="0" lang="en-US" sz="1800" b="1" i="0" u="none" strike="noStrike" cap="none" normalizeH="0" baseline="0" dirty="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solidFill>
                              <a:schemeClr val="accent2">
                                <a:lumMod val="50000"/>
                              </a:schemeClr>
                            </a:solidFill>
                          </a:ln>
                          <a:effectLst/>
                        </a:rPr>
                        <a:t>1</a:t>
                      </a:r>
                      <a:endParaRPr kumimoji="0" lang="en-US" sz="1800" b="1" i="0" u="none" strike="noStrike" cap="none" normalizeH="0" baseline="0" dirty="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tcPr>
                </a:tc>
              </a:tr>
              <a:tr h="49205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smtClean="0">
                          <a:ln>
                            <a:solidFill>
                              <a:schemeClr val="accent2">
                                <a:lumMod val="50000"/>
                              </a:schemeClr>
                            </a:solidFill>
                          </a:ln>
                          <a:effectLst/>
                        </a:rPr>
                        <a:t>II</a:t>
                      </a:r>
                      <a:endParaRPr kumimoji="0" lang="en-US" sz="2000" b="1" i="0" u="none" strike="noStrike" cap="none" normalizeH="0" baseline="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solidFill>
                              <a:schemeClr val="accent2">
                                <a:lumMod val="50000"/>
                              </a:schemeClr>
                            </a:solidFill>
                          </a:ln>
                          <a:effectLst/>
                        </a:rPr>
                        <a:t>0</a:t>
                      </a:r>
                      <a:endParaRPr kumimoji="0" lang="en-US" sz="1800" b="1" i="0" u="none" strike="noStrike" cap="none" normalizeH="0" baseline="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solidFill>
                              <a:schemeClr val="accent2">
                                <a:lumMod val="50000"/>
                              </a:schemeClr>
                            </a:solidFill>
                          </a:ln>
                          <a:effectLst/>
                        </a:rPr>
                        <a:t>1</a:t>
                      </a:r>
                      <a:endParaRPr kumimoji="0" lang="en-US" sz="1800" b="1" i="0" u="none" strike="noStrike" cap="none" normalizeH="0" baseline="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solidFill>
                              <a:schemeClr val="accent2">
                                <a:lumMod val="50000"/>
                              </a:schemeClr>
                            </a:solidFill>
                          </a:ln>
                          <a:effectLst/>
                        </a:rPr>
                        <a:t>0</a:t>
                      </a:r>
                      <a:endParaRPr kumimoji="0" lang="en-US" sz="1800" b="1" i="0" u="none" strike="noStrike" cap="none" normalizeH="0" baseline="0" dirty="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solidFill>
                              <a:schemeClr val="accent2">
                                <a:lumMod val="50000"/>
                              </a:schemeClr>
                            </a:solidFill>
                          </a:ln>
                          <a:effectLst/>
                        </a:rPr>
                        <a:t>1</a:t>
                      </a:r>
                      <a:endParaRPr kumimoji="0" lang="en-US" sz="1800" b="1" i="0" u="none" strike="noStrike" cap="none" normalizeH="0" baseline="0" dirty="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tcPr>
                </a:tc>
              </a:tr>
              <a:tr h="49205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smtClean="0">
                          <a:ln>
                            <a:solidFill>
                              <a:schemeClr val="accent2">
                                <a:lumMod val="50000"/>
                              </a:schemeClr>
                            </a:solidFill>
                          </a:ln>
                          <a:effectLst/>
                        </a:rPr>
                        <a:t>III</a:t>
                      </a:r>
                      <a:endParaRPr kumimoji="0" lang="en-US" sz="2000" b="1" i="0" u="none" strike="noStrike" cap="none" normalizeH="0" baseline="0" dirty="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solidFill>
                              <a:schemeClr val="accent2">
                                <a:lumMod val="50000"/>
                              </a:schemeClr>
                            </a:solidFill>
                          </a:ln>
                          <a:effectLst/>
                        </a:rPr>
                        <a:t>0</a:t>
                      </a:r>
                      <a:endParaRPr kumimoji="0" lang="en-US" sz="1800" b="1" i="0" u="none" strike="noStrike" cap="none" normalizeH="0" baseline="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solidFill>
                              <a:schemeClr val="accent2">
                                <a:lumMod val="50000"/>
                              </a:schemeClr>
                            </a:solidFill>
                          </a:ln>
                          <a:effectLst/>
                        </a:rPr>
                        <a:t>0</a:t>
                      </a:r>
                      <a:endParaRPr kumimoji="0" lang="en-US" sz="1800" b="1" i="0" u="none" strike="noStrike" cap="none" normalizeH="0" baseline="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solidFill>
                              <a:schemeClr val="accent2">
                                <a:lumMod val="50000"/>
                              </a:schemeClr>
                            </a:solidFill>
                          </a:ln>
                          <a:effectLst/>
                        </a:rPr>
                        <a:t>1</a:t>
                      </a:r>
                      <a:endParaRPr kumimoji="0" lang="en-US" sz="1800" b="1" i="0" u="none" strike="noStrike" cap="none" normalizeH="0" baseline="0" dirty="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solidFill>
                              <a:schemeClr val="accent2">
                                <a:lumMod val="50000"/>
                              </a:schemeClr>
                            </a:solidFill>
                          </a:ln>
                          <a:effectLst/>
                        </a:rPr>
                        <a:t>1</a:t>
                      </a:r>
                      <a:endParaRPr kumimoji="0" lang="en-US" sz="1800" b="1" i="0" u="none" strike="noStrike" cap="none" normalizeH="0" baseline="0" dirty="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tcPr>
                </a:tc>
              </a:tr>
              <a:tr h="49205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smtClean="0">
                          <a:ln>
                            <a:solidFill>
                              <a:schemeClr val="accent2">
                                <a:lumMod val="50000"/>
                              </a:schemeClr>
                            </a:solidFill>
                          </a:ln>
                          <a:effectLst/>
                        </a:rPr>
                        <a:t>IV</a:t>
                      </a:r>
                      <a:endParaRPr kumimoji="0" lang="en-US" sz="2000" b="1" i="0" u="none" strike="noStrike" cap="none" normalizeH="0" baseline="0" dirty="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solidFill>
                              <a:schemeClr val="accent2">
                                <a:lumMod val="50000"/>
                              </a:schemeClr>
                            </a:solidFill>
                          </a:ln>
                          <a:effectLst/>
                        </a:rPr>
                        <a:t>0</a:t>
                      </a:r>
                      <a:endParaRPr kumimoji="0" lang="en-US" sz="1800" b="1" i="0" u="none" strike="noStrike" cap="none" normalizeH="0" baseline="0" dirty="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smtClean="0">
                          <a:ln>
                            <a:solidFill>
                              <a:schemeClr val="accent2">
                                <a:lumMod val="50000"/>
                              </a:schemeClr>
                            </a:solidFill>
                          </a:ln>
                          <a:effectLst/>
                        </a:rPr>
                        <a:t>0</a:t>
                      </a:r>
                      <a:endParaRPr kumimoji="0" lang="en-US" sz="1800" b="1" i="0" u="none" strike="noStrike" cap="none" normalizeH="0" baseline="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solidFill>
                              <a:schemeClr val="accent2">
                                <a:lumMod val="50000"/>
                              </a:schemeClr>
                            </a:solidFill>
                          </a:ln>
                          <a:effectLst/>
                        </a:rPr>
                        <a:t>0</a:t>
                      </a:r>
                      <a:endParaRPr kumimoji="0" lang="en-US" sz="1800" b="1" i="0" u="none" strike="noStrike" cap="none" normalizeH="0" baseline="0" dirty="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u="none" strike="noStrike" cap="none" normalizeH="0" baseline="0" dirty="0" smtClean="0">
                          <a:ln>
                            <a:solidFill>
                              <a:schemeClr val="accent2">
                                <a:lumMod val="50000"/>
                              </a:schemeClr>
                            </a:solidFill>
                          </a:ln>
                          <a:effectLst/>
                        </a:rPr>
                        <a:t>1</a:t>
                      </a:r>
                      <a:endParaRPr kumimoji="0" lang="en-US" sz="1800" b="1" i="0" u="none" strike="noStrike" cap="none" normalizeH="0" baseline="0" dirty="0" smtClean="0">
                        <a:ln>
                          <a:solidFill>
                            <a:schemeClr val="accent2">
                              <a:lumMod val="50000"/>
                            </a:schemeClr>
                          </a:solidFill>
                        </a:ln>
                        <a:solidFill>
                          <a:schemeClr val="bg1">
                            <a:lumMod val="50000"/>
                          </a:schemeClr>
                        </a:solidFill>
                        <a:effectLst/>
                        <a:latin typeface="Arial" charset="0"/>
                      </a:endParaRPr>
                    </a:p>
                  </a:txBody>
                  <a:tcPr anchor="ctr" horzOverflow="overflow">
                    <a:cell3D prstMaterial="dkEdge">
                      <a:bevel prst="slope"/>
                      <a:lightRig rig="flood" dir="t"/>
                    </a:cell3D>
                  </a:tcPr>
                </a:tc>
              </a:tr>
            </a:tbl>
          </a:graphicData>
        </a:graphic>
      </p:graphicFrame>
      <p:sp>
        <p:nvSpPr>
          <p:cNvPr id="14338" name="Rectangle 2"/>
          <p:cNvSpPr>
            <a:spLocks noGrp="1" noChangeArrowheads="1"/>
          </p:cNvSpPr>
          <p:nvPr>
            <p:ph type="title" idx="4294967295"/>
          </p:nvPr>
        </p:nvSpPr>
        <p:spPr>
          <a:xfrm>
            <a:off x="985838" y="1196975"/>
            <a:ext cx="5005387" cy="249238"/>
          </a:xfrm>
        </p:spPr>
        <p:txBody>
          <a:bodyPr/>
          <a:lstStyle/>
          <a:p>
            <a:pPr defTabSz="914363" eaLnBrk="1" fontAlgn="auto" hangingPunct="1">
              <a:spcAft>
                <a:spcPts val="0"/>
              </a:spcAft>
              <a:defRPr/>
            </a:pPr>
            <a:r>
              <a:rPr lang="ru-RU" sz="1800" i="1">
                <a:solidFill>
                  <a:schemeClr val="tx1"/>
                </a:solidFill>
                <a:effectLst/>
                <a:latin typeface="Arial" pitchFamily="34" charset="0"/>
                <a:cs typeface="Arial" pitchFamily="34" charset="0"/>
              </a:rPr>
              <a:t>Таблица </a:t>
            </a:r>
            <a:r>
              <a:rPr lang="ru-RU" sz="1800" i="1" smtClean="0">
                <a:solidFill>
                  <a:schemeClr val="tx1"/>
                </a:solidFill>
                <a:effectLst/>
                <a:latin typeface="Arial" pitchFamily="34" charset="0"/>
                <a:cs typeface="Arial" pitchFamily="34" charset="0"/>
              </a:rPr>
              <a:t>4. </a:t>
            </a:r>
            <a:r>
              <a:rPr lang="ru-RU" sz="1800">
                <a:solidFill>
                  <a:schemeClr val="tx1"/>
                </a:solidFill>
                <a:latin typeface="Arial" pitchFamily="34" charset="0"/>
                <a:cs typeface="Arial" pitchFamily="34" charset="0"/>
              </a:rPr>
              <a:t>Переливание крови</a:t>
            </a:r>
          </a:p>
        </p:txBody>
      </p:sp>
      <p:sp>
        <p:nvSpPr>
          <p:cNvPr id="51204" name="Заголовок 2"/>
          <p:cNvSpPr txBox="1">
            <a:spLocks/>
          </p:cNvSpPr>
          <p:nvPr/>
        </p:nvSpPr>
        <p:spPr bwMode="auto">
          <a:xfrm>
            <a:off x="986408" y="116632"/>
            <a:ext cx="7344816" cy="64837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buClr>
                <a:schemeClr val="hlink"/>
              </a:buClr>
              <a:buSzPct val="110000"/>
              <a:defRPr/>
            </a:pPr>
            <a:r>
              <a:rPr lang="ru-RU" sz="3200" b="1"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Arial" pitchFamily="34" charset="0"/>
                <a:cs typeface="Arial" pitchFamily="34" charset="0"/>
              </a:rPr>
              <a:t>Пример таблицы «двоичная матрица»</a:t>
            </a:r>
            <a:endParaRPr lang="ru-RU" sz="3200" b="1" dirty="0" smtClean="0">
              <a:solidFill>
                <a:srgbClr val="FFFF00"/>
              </a:solidFill>
            </a:endParaRPr>
          </a:p>
        </p:txBody>
      </p:sp>
      <p:sp>
        <p:nvSpPr>
          <p:cNvPr id="46085" name="Rectangle 2"/>
          <p:cNvSpPr txBox="1">
            <a:spLocks noChangeArrowheads="1"/>
          </p:cNvSpPr>
          <p:nvPr/>
        </p:nvSpPr>
        <p:spPr bwMode="auto">
          <a:xfrm>
            <a:off x="985838" y="5876925"/>
            <a:ext cx="7115175" cy="504825"/>
          </a:xfrm>
          <a:prstGeom prst="rect">
            <a:avLst/>
          </a:prstGeom>
          <a:noFill/>
          <a:ln w="9525">
            <a:noFill/>
            <a:miter lim="800000"/>
            <a:headEnd/>
            <a:tailEnd/>
          </a:ln>
          <a:effectLst/>
        </p:spPr>
        <p:txBody>
          <a:bodyPr anchor="b"/>
          <a:lstStyle/>
          <a:p>
            <a:endParaRPr lang="ru-RU" altLang="ru-RU" sz="2000">
              <a:cs typeface="Arial" pitchFamily="34" charset="0"/>
            </a:endParaRPr>
          </a:p>
        </p:txBody>
      </p:sp>
      <p:pic>
        <p:nvPicPr>
          <p:cNvPr id="46086"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sp>
        <p:nvSpPr>
          <p:cNvPr id="46087" name="Прямоугольник 1"/>
          <p:cNvSpPr>
            <a:spLocks noChangeArrowheads="1"/>
          </p:cNvSpPr>
          <p:nvPr/>
        </p:nvSpPr>
        <p:spPr bwMode="auto">
          <a:xfrm>
            <a:off x="985838" y="4848225"/>
            <a:ext cx="7024687" cy="1570038"/>
          </a:xfrm>
          <a:prstGeom prst="rect">
            <a:avLst/>
          </a:prstGeom>
          <a:noFill/>
          <a:ln w="9525">
            <a:noFill/>
            <a:miter lim="800000"/>
            <a:headEnd/>
            <a:tailEnd/>
          </a:ln>
        </p:spPr>
        <p:txBody>
          <a:bodyPr>
            <a:spAutoFit/>
          </a:bodyPr>
          <a:lstStyle/>
          <a:p>
            <a:pPr algn="just"/>
            <a:r>
              <a:rPr lang="ru-RU" altLang="ru-RU" sz="2000">
                <a:solidFill>
                  <a:srgbClr val="FFFFFF"/>
                </a:solidFill>
                <a:cs typeface="Arial" pitchFamily="34" charset="0"/>
              </a:rPr>
              <a:t>У матрицы, отражающей ориентированный граф, симметричности не будет. </a:t>
            </a:r>
          </a:p>
          <a:p>
            <a:pPr algn="just"/>
            <a:r>
              <a:rPr lang="ru-RU" altLang="ru-RU">
                <a:solidFill>
                  <a:srgbClr val="FFFFFF"/>
                </a:solidFill>
                <a:cs typeface="Arial" pitchFamily="34" charset="0"/>
              </a:rPr>
              <a:t>Таблица 4 представляет собой матрицу смежности, соответствующую структуре ориентированного графа, изображенного на слайде </a:t>
            </a:r>
            <a:endParaRPr lang="ru-RU" altLang="ru-RU" sz="2000">
              <a:solidFill>
                <a:srgbClr val="FFFFFF"/>
              </a:solidFill>
              <a:cs typeface="Arial" pitchFamily="34" charset="0"/>
            </a:endParaRPr>
          </a:p>
        </p:txBody>
      </p:sp>
      <p:pic>
        <p:nvPicPr>
          <p:cNvPr id="46088" name="Picture 2">
            <a:hlinkClick r:id="rId3" action="ppaction://hlinksldjump"/>
          </p:cNvPr>
          <p:cNvPicPr>
            <a:picLocks noChangeAspect="1" noChangeArrowheads="1"/>
          </p:cNvPicPr>
          <p:nvPr/>
        </p:nvPicPr>
        <p:blipFill>
          <a:blip r:embed="rId4" cstate="email"/>
          <a:srcRect/>
          <a:stretch>
            <a:fillRect/>
          </a:stretch>
        </p:blipFill>
        <p:spPr bwMode="auto">
          <a:xfrm>
            <a:off x="4108450" y="6165850"/>
            <a:ext cx="781050" cy="585788"/>
          </a:xfrm>
          <a:prstGeom prst="rect">
            <a:avLst/>
          </a:prstGeom>
          <a:noFill/>
          <a:ln w="9525">
            <a:noFill/>
            <a:miter lim="800000"/>
            <a:headEnd/>
            <a:tailEnd/>
          </a:ln>
          <a:effectLst/>
        </p:spPr>
      </p:pic>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230188"/>
            <a:ext cx="7200800" cy="997196"/>
          </a:xfrm>
        </p:spPr>
        <p:txBody>
          <a:bodyPr/>
          <a:lstStyle/>
          <a:p>
            <a:pPr marL="714375" indent="-714375" algn="ctr">
              <a:buFont typeface="+mj-lt"/>
              <a:buAutoNum type="romanUcPeriod" startAt="5"/>
              <a:defRPr/>
            </a:pPr>
            <a:r>
              <a:rPr lang="ru-RU" sz="3600" b="1" smtClean="0">
                <a:latin typeface="Arial" pitchFamily="34" charset="0"/>
                <a:cs typeface="Arial" pitchFamily="34" charset="0"/>
              </a:rPr>
              <a:t>Первичная проверка понимания знаний</a:t>
            </a:r>
            <a:endParaRPr lang="ru-RU" sz="3600" b="1">
              <a:latin typeface="Arial" pitchFamily="34" charset="0"/>
              <a:cs typeface="Arial" pitchFamily="34" charset="0"/>
            </a:endParaRPr>
          </a:p>
        </p:txBody>
      </p:sp>
      <p:sp>
        <p:nvSpPr>
          <p:cNvPr id="3" name="Объект 2"/>
          <p:cNvSpPr>
            <a:spLocks noGrp="1"/>
          </p:cNvSpPr>
          <p:nvPr>
            <p:ph idx="1"/>
          </p:nvPr>
        </p:nvSpPr>
        <p:spPr>
          <a:xfrm>
            <a:off x="900113" y="1412875"/>
            <a:ext cx="7862887" cy="4052888"/>
          </a:xfrm>
        </p:spPr>
        <p:txBody>
          <a:bodyPr/>
          <a:lstStyle/>
          <a:p>
            <a:pPr>
              <a:buFontTx/>
              <a:buNone/>
              <a:defRPr/>
            </a:pPr>
            <a:r>
              <a:rPr lang="ru-RU" b="1" dirty="0">
                <a:latin typeface="Times New Roman" pitchFamily="18" charset="0"/>
              </a:rPr>
              <a:t>Цель: </a:t>
            </a:r>
          </a:p>
          <a:p>
            <a:pPr marL="0" indent="450000" algn="just">
              <a:spcAft>
                <a:spcPts val="600"/>
              </a:spcAft>
              <a:defRPr/>
            </a:pPr>
            <a:r>
              <a:rPr lang="ru-RU" sz="2800" dirty="0">
                <a:latin typeface="Arial" pitchFamily="34" charset="0"/>
                <a:cs typeface="Arial" pitchFamily="34" charset="0"/>
              </a:rPr>
              <a:t> установить правильность и осознанность усвоения нового учебного материала;</a:t>
            </a:r>
          </a:p>
          <a:p>
            <a:pPr marL="0" indent="450000" algn="just">
              <a:spcAft>
                <a:spcPts val="600"/>
              </a:spcAft>
              <a:defRPr/>
            </a:pPr>
            <a:r>
              <a:rPr lang="ru-RU" sz="2800" dirty="0">
                <a:latin typeface="Arial" pitchFamily="34" charset="0"/>
                <a:cs typeface="Arial" pitchFamily="34" charset="0"/>
              </a:rPr>
              <a:t>выявить пробелы и произвести своевременную коррекцию знаний.</a:t>
            </a:r>
          </a:p>
          <a:p>
            <a:pPr marL="0" indent="450000" algn="just">
              <a:spcAft>
                <a:spcPts val="600"/>
              </a:spcAft>
              <a:defRPr/>
            </a:pPr>
            <a:endParaRPr lang="ru-RU" sz="2800" dirty="0" smtClean="0">
              <a:latin typeface="Arial" pitchFamily="34" charset="0"/>
              <a:cs typeface="Arial" pitchFamily="34" charset="0"/>
            </a:endParaRPr>
          </a:p>
          <a:p>
            <a:pPr marL="0" indent="457200" algn="just">
              <a:lnSpc>
                <a:spcPct val="100000"/>
              </a:lnSpc>
              <a:spcAft>
                <a:spcPts val="600"/>
              </a:spcAft>
              <a:buFontTx/>
              <a:buNone/>
              <a:defRPr/>
            </a:pPr>
            <a:r>
              <a:rPr lang="ru-RU" sz="2400" dirty="0" smtClean="0">
                <a:latin typeface="Arial" pitchFamily="34" charset="0"/>
                <a:cs typeface="Arial" pitchFamily="34" charset="0"/>
              </a:rPr>
              <a:t>Реализация </a:t>
            </a:r>
            <a:r>
              <a:rPr lang="ru-RU" sz="2400" dirty="0">
                <a:latin typeface="Arial" pitchFamily="34" charset="0"/>
                <a:cs typeface="Arial" pitchFamily="34" charset="0"/>
              </a:rPr>
              <a:t>цели осуществляется через заполнение итоговой таблицы и разгадывание кроссворда.</a:t>
            </a:r>
          </a:p>
        </p:txBody>
      </p:sp>
      <p:pic>
        <p:nvPicPr>
          <p:cNvPr id="47108"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pic>
        <p:nvPicPr>
          <p:cNvPr id="47109" name="Picture 6" descr="03[1]"/>
          <p:cNvPicPr>
            <a:picLocks noChangeAspect="1" noChangeArrowheads="1" noCrop="1"/>
          </p:cNvPicPr>
          <p:nvPr/>
        </p:nvPicPr>
        <p:blipFill>
          <a:blip r:embed="rId3" cstate="email"/>
          <a:srcRect/>
          <a:stretch>
            <a:fillRect/>
          </a:stretch>
        </p:blipFill>
        <p:spPr bwMode="auto">
          <a:xfrm>
            <a:off x="7667625" y="692150"/>
            <a:ext cx="1116013" cy="102393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230188"/>
            <a:ext cx="7200800" cy="443198"/>
          </a:xfrm>
        </p:spPr>
        <p:txBody>
          <a:bodyPr/>
          <a:lstStyle/>
          <a:p>
            <a:pPr algn="ctr">
              <a:defRPr/>
            </a:pPr>
            <a:r>
              <a:rPr lang="ru-RU" sz="3200" b="1" smtClean="0">
                <a:latin typeface="Arial" pitchFamily="34" charset="0"/>
                <a:cs typeface="Arial" pitchFamily="34" charset="0"/>
              </a:rPr>
              <a:t>Подведем итоги </a:t>
            </a:r>
            <a:endParaRPr lang="ru-RU" sz="3200" b="1">
              <a:latin typeface="Arial" pitchFamily="34" charset="0"/>
              <a:cs typeface="Arial" pitchFamily="34" charset="0"/>
            </a:endParaRPr>
          </a:p>
        </p:txBody>
      </p:sp>
      <p:graphicFrame>
        <p:nvGraphicFramePr>
          <p:cNvPr id="4" name="Объект 3"/>
          <p:cNvGraphicFramePr>
            <a:graphicFrameLocks noGrp="1"/>
          </p:cNvGraphicFramePr>
          <p:nvPr>
            <p:ph idx="1"/>
          </p:nvPr>
        </p:nvGraphicFramePr>
        <p:xfrm>
          <a:off x="666750" y="2055813"/>
          <a:ext cx="7893049" cy="3546472"/>
        </p:xfrm>
        <a:graphic>
          <a:graphicData uri="http://schemas.openxmlformats.org/drawingml/2006/table">
            <a:tbl>
              <a:tblPr firstRow="1" bandRow="1">
                <a:tableStyleId>{E929F9F4-4A8F-4326-A1B4-22849713DDAB}</a:tableStyleId>
              </a:tblPr>
              <a:tblGrid>
                <a:gridCol w="952614"/>
                <a:gridCol w="720120"/>
                <a:gridCol w="896694"/>
                <a:gridCol w="129146"/>
                <a:gridCol w="1165258"/>
                <a:gridCol w="824990"/>
                <a:gridCol w="1099986"/>
                <a:gridCol w="1031238"/>
                <a:gridCol w="1073003"/>
              </a:tblGrid>
              <a:tr h="370906">
                <a:tc gridSpan="9">
                  <a:txBody>
                    <a:bodyPr/>
                    <a:lstStyle/>
                    <a:p>
                      <a:pPr algn="ctr"/>
                      <a:r>
                        <a:rPr lang="ru-RU" sz="1600" b="1" dirty="0" smtClean="0"/>
                        <a:t>Структуры данных</a:t>
                      </a:r>
                      <a:endParaRPr lang="ru-RU" sz="1600" b="1" dirty="0">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50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dirty="0"/>
                    </a:p>
                  </a:txBody>
                  <a:tcPr/>
                </a:tc>
                <a:tc hMerge="1">
                  <a:txBody>
                    <a:bodyPr/>
                    <a:lstStyle/>
                    <a:p>
                      <a:endParaRPr lang="ru-RU" dirty="0"/>
                    </a:p>
                  </a:txBody>
                  <a:tcPr/>
                </a:tc>
                <a:tc hMerge="1">
                  <a:txBody>
                    <a:bodyPr/>
                    <a:lstStyle/>
                    <a:p>
                      <a:endParaRPr lang="ru-RU" dirty="0"/>
                    </a:p>
                  </a:txBody>
                  <a:tcPr/>
                </a:tc>
              </a:tr>
              <a:tr h="370906">
                <a:tc gridSpan="6">
                  <a:txBody>
                    <a:bodyPr/>
                    <a:lstStyle/>
                    <a:p>
                      <a:pPr algn="ctr"/>
                      <a:r>
                        <a:rPr lang="ru-RU" sz="1600" b="1" dirty="0" smtClean="0">
                          <a:solidFill>
                            <a:schemeClr val="tx1"/>
                          </a:solidFill>
                        </a:rPr>
                        <a:t>Графы</a:t>
                      </a:r>
                      <a:endParaRPr lang="ru-RU" sz="1600" b="1" dirty="0">
                        <a:solidFill>
                          <a:schemeClr val="tx1"/>
                        </a:solidFill>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gridSpan="3">
                  <a:txBody>
                    <a:bodyPr/>
                    <a:lstStyle/>
                    <a:p>
                      <a:pPr algn="ctr"/>
                      <a:r>
                        <a:rPr lang="ru-RU" sz="1600" b="1" dirty="0" smtClean="0">
                          <a:solidFill>
                            <a:schemeClr val="tx1"/>
                          </a:solidFill>
                        </a:rPr>
                        <a:t>Таблицы</a:t>
                      </a:r>
                      <a:endParaRPr lang="ru-RU" sz="1600" b="1" dirty="0">
                        <a:solidFill>
                          <a:schemeClr val="tx1"/>
                        </a:solidFill>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c hMerge="1">
                  <a:txBody>
                    <a:bodyPr/>
                    <a:lstStyle/>
                    <a:p>
                      <a:endParaRPr lang="ru-RU" sz="1600" dirty="0">
                        <a:latin typeface="Arial" pitchFamily="34" charset="0"/>
                        <a:cs typeface="Arial" pitchFamily="34" charset="0"/>
                      </a:endParaRPr>
                    </a:p>
                  </a:txBody>
                  <a:tcPr/>
                </a:tc>
                <a:tc hMerge="1">
                  <a:txBody>
                    <a:bodyPr/>
                    <a:lstStyle/>
                    <a:p>
                      <a:endParaRPr lang="ru-RU" sz="1600" dirty="0">
                        <a:latin typeface="Arial" pitchFamily="34" charset="0"/>
                        <a:cs typeface="Arial" pitchFamily="34" charset="0"/>
                      </a:endParaRPr>
                    </a:p>
                  </a:txBody>
                  <a:tcPr/>
                </a:tc>
              </a:tr>
              <a:tr h="579224">
                <a:tc gridSpan="6">
                  <a:txBody>
                    <a:bodyPr/>
                    <a:lstStyle/>
                    <a:p>
                      <a:pPr algn="ctr"/>
                      <a:r>
                        <a:rPr lang="ru-RU" sz="1600" b="1" dirty="0" smtClean="0">
                          <a:solidFill>
                            <a:schemeClr val="tx1"/>
                          </a:solidFill>
                        </a:rPr>
                        <a:t>Разновидности графа</a:t>
                      </a:r>
                      <a:endParaRPr lang="ru-RU" sz="1600" b="1" dirty="0">
                        <a:solidFill>
                          <a:schemeClr val="tx1"/>
                        </a:solidFill>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gridSpan="3">
                  <a:txBody>
                    <a:bodyPr/>
                    <a:lstStyle/>
                    <a:p>
                      <a:pPr algn="ctr"/>
                      <a:r>
                        <a:rPr lang="ru-RU" sz="1600" b="1" dirty="0" smtClean="0">
                          <a:solidFill>
                            <a:schemeClr val="tx1"/>
                          </a:solidFill>
                        </a:rPr>
                        <a:t>Элементы прямоугольной таблицы</a:t>
                      </a:r>
                      <a:endParaRPr lang="ru-RU" sz="1600" b="1" dirty="0">
                        <a:solidFill>
                          <a:schemeClr val="tx1"/>
                        </a:solidFill>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c hMerge="1">
                  <a:txBody>
                    <a:bodyPr/>
                    <a:lstStyle/>
                    <a:p>
                      <a:endParaRPr lang="ru-RU" sz="1600" dirty="0">
                        <a:latin typeface="Arial" pitchFamily="34" charset="0"/>
                        <a:cs typeface="Arial" pitchFamily="34" charset="0"/>
                      </a:endParaRPr>
                    </a:p>
                  </a:txBody>
                  <a:tcPr/>
                </a:tc>
                <a:tc hMerge="1">
                  <a:txBody>
                    <a:bodyPr/>
                    <a:lstStyle/>
                    <a:p>
                      <a:endParaRPr lang="ru-RU" sz="1600" dirty="0">
                        <a:latin typeface="Arial" pitchFamily="34" charset="0"/>
                        <a:cs typeface="Arial" pitchFamily="34" charset="0"/>
                      </a:endParaRPr>
                    </a:p>
                  </a:txBody>
                  <a:tcPr/>
                </a:tc>
              </a:tr>
              <a:tr h="370906">
                <a:tc gridSpan="3">
                  <a:txBody>
                    <a:bodyPr/>
                    <a:lstStyle/>
                    <a:p>
                      <a:pPr algn="ctr"/>
                      <a:r>
                        <a:rPr lang="ru-RU" sz="1600" dirty="0" smtClean="0"/>
                        <a:t>Деревья</a:t>
                      </a:r>
                      <a:endParaRPr lang="ru-RU" sz="1600" dirty="0">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c hMerge="1">
                  <a:txBody>
                    <a:bodyPr/>
                    <a:lstStyle/>
                    <a:p>
                      <a:endParaRPr lang="ru-RU"/>
                    </a:p>
                  </a:txBody>
                  <a:tcPr/>
                </a:tc>
                <a:tc hMerge="1">
                  <a:txBody>
                    <a:bodyPr/>
                    <a:lstStyle/>
                    <a:p>
                      <a:endParaRPr lang="ru-RU"/>
                    </a:p>
                  </a:txBody>
                  <a:tcPr/>
                </a:tc>
                <a:tc gridSpan="3">
                  <a:txBody>
                    <a:bodyPr/>
                    <a:lstStyle/>
                    <a:p>
                      <a:pPr algn="ctr"/>
                      <a:r>
                        <a:rPr lang="ru-RU" sz="1600" b="0" dirty="0" smtClean="0"/>
                        <a:t>Сети</a:t>
                      </a:r>
                      <a:endParaRPr lang="ru-RU" sz="1600" b="0" dirty="0">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c hMerge="1">
                  <a:txBody>
                    <a:bodyPr/>
                    <a:lstStyle/>
                    <a:p>
                      <a:endParaRPr lang="ru-RU"/>
                    </a:p>
                  </a:txBody>
                  <a:tcPr/>
                </a:tc>
                <a:tc hMerge="1">
                  <a:txBody>
                    <a:bodyPr/>
                    <a:lstStyle/>
                    <a:p>
                      <a:endParaRPr lang="ru-RU"/>
                    </a:p>
                  </a:txBody>
                  <a:tcPr/>
                </a:tc>
                <a:tc>
                  <a:txBody>
                    <a:bodyPr/>
                    <a:lstStyle/>
                    <a:p>
                      <a:pPr algn="ctr"/>
                      <a:r>
                        <a:rPr lang="ru-RU" sz="1600" b="0" dirty="0" smtClean="0"/>
                        <a:t>Строки</a:t>
                      </a:r>
                      <a:endParaRPr lang="ru-RU" sz="1600" b="0" dirty="0">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c>
                  <a:txBody>
                    <a:bodyPr/>
                    <a:lstStyle/>
                    <a:p>
                      <a:pPr algn="ctr"/>
                      <a:r>
                        <a:rPr lang="ru-RU" sz="1600" b="0" dirty="0" smtClean="0"/>
                        <a:t>Столбцы</a:t>
                      </a:r>
                      <a:endParaRPr lang="ru-RU" sz="1600" b="0" dirty="0">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c>
                  <a:txBody>
                    <a:bodyPr/>
                    <a:lstStyle/>
                    <a:p>
                      <a:pPr algn="ctr"/>
                      <a:r>
                        <a:rPr lang="ru-RU" sz="1600" b="0" dirty="0" smtClean="0"/>
                        <a:t>Ячейки</a:t>
                      </a:r>
                      <a:endParaRPr lang="ru-RU" sz="1600" b="0" dirty="0">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r>
              <a:tr h="370906">
                <a:tc gridSpan="6">
                  <a:txBody>
                    <a:bodyPr/>
                    <a:lstStyle/>
                    <a:p>
                      <a:pPr algn="ctr"/>
                      <a:r>
                        <a:rPr lang="ru-RU" sz="1600" b="1" dirty="0" smtClean="0"/>
                        <a:t>Тип связей в графе</a:t>
                      </a:r>
                      <a:endParaRPr lang="ru-RU" sz="1600" b="1" dirty="0">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rowSpan="2" gridSpan="3">
                  <a:txBody>
                    <a:bodyPr/>
                    <a:lstStyle/>
                    <a:p>
                      <a:pPr algn="ctr"/>
                      <a:r>
                        <a:rPr lang="ru-RU" sz="1600" b="1" dirty="0" smtClean="0"/>
                        <a:t>Типы таблиц</a:t>
                      </a:r>
                      <a:endParaRPr lang="ru-RU" sz="1600" b="1" dirty="0">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c rowSpan="2" hMerge="1">
                  <a:txBody>
                    <a:bodyPr/>
                    <a:lstStyle/>
                    <a:p>
                      <a:endParaRPr lang="ru-RU" sz="1600" dirty="0">
                        <a:latin typeface="Arial" pitchFamily="34" charset="0"/>
                        <a:cs typeface="Arial" pitchFamily="34" charset="0"/>
                      </a:endParaRPr>
                    </a:p>
                  </a:txBody>
                  <a:tcPr/>
                </a:tc>
                <a:tc rowSpan="2" hMerge="1">
                  <a:txBody>
                    <a:bodyPr/>
                    <a:lstStyle/>
                    <a:p>
                      <a:endParaRPr lang="ru-RU" sz="1600" dirty="0">
                        <a:latin typeface="Arial" pitchFamily="34" charset="0"/>
                        <a:cs typeface="Arial" pitchFamily="34" charset="0"/>
                      </a:endParaRPr>
                    </a:p>
                  </a:txBody>
                  <a:tcPr/>
                </a:tc>
              </a:tr>
              <a:tr h="370906">
                <a:tc gridSpan="4">
                  <a:txBody>
                    <a:bodyPr/>
                    <a:lstStyle/>
                    <a:p>
                      <a:pPr algn="ctr"/>
                      <a:r>
                        <a:rPr lang="ru-RU" sz="1600" b="0" dirty="0" smtClean="0"/>
                        <a:t>Один ко многим</a:t>
                      </a:r>
                      <a:endParaRPr lang="ru-RU" sz="1600" b="0" dirty="0">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c hMerge="1">
                  <a:txBody>
                    <a:bodyPr/>
                    <a:lstStyle/>
                    <a:p>
                      <a:endParaRPr lang="ru-RU"/>
                    </a:p>
                  </a:txBody>
                  <a:tcPr/>
                </a:tc>
                <a:tc hMerge="1">
                  <a:txBody>
                    <a:bodyPr/>
                    <a:lstStyle/>
                    <a:p>
                      <a:endParaRPr lang="ru-RU"/>
                    </a:p>
                  </a:txBody>
                  <a:tcPr/>
                </a:tc>
                <a:tc hMerge="1">
                  <a:txBody>
                    <a:bodyPr/>
                    <a:lstStyle/>
                    <a:p>
                      <a:endParaRPr lang="ru-RU" sz="1600" dirty="0">
                        <a:latin typeface="Arial" pitchFamily="34" charset="0"/>
                        <a:cs typeface="Arial" pitchFamily="34" charset="0"/>
                      </a:endParaRPr>
                    </a:p>
                  </a:txBody>
                  <a:tcPr/>
                </a:tc>
                <a:tc gridSpan="2">
                  <a:txBody>
                    <a:bodyPr/>
                    <a:lstStyle/>
                    <a:p>
                      <a:pPr algn="ctr"/>
                      <a:r>
                        <a:rPr lang="ru-RU" sz="1600" b="0" dirty="0" smtClean="0"/>
                        <a:t>Многие ко многим</a:t>
                      </a:r>
                      <a:endParaRPr lang="ru-RU" sz="1600" b="0" dirty="0">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c hMerge="1">
                  <a:txBody>
                    <a:bodyPr/>
                    <a:lstStyle/>
                    <a:p>
                      <a:endParaRPr lang="ru-RU"/>
                    </a:p>
                  </a:txBody>
                  <a:tcPr/>
                </a:tc>
                <a:tc gridSpan="3" vMerge="1">
                  <a:txBody>
                    <a:bodyPr/>
                    <a:lstStyle/>
                    <a:p>
                      <a:endParaRPr lang="ru-RU" sz="1600">
                        <a:latin typeface="Arial" pitchFamily="34" charset="0"/>
                        <a:cs typeface="Arial" pitchFamily="34" charset="0"/>
                      </a:endParaRPr>
                    </a:p>
                  </a:txBody>
                  <a:tcPr/>
                </a:tc>
                <a:tc hMerge="1" vMerge="1">
                  <a:txBody>
                    <a:bodyPr/>
                    <a:lstStyle/>
                    <a:p>
                      <a:endParaRPr lang="ru-RU" sz="1600">
                        <a:latin typeface="Arial" pitchFamily="34" charset="0"/>
                        <a:cs typeface="Arial" pitchFamily="34" charset="0"/>
                      </a:endParaRPr>
                    </a:p>
                  </a:txBody>
                  <a:tcPr/>
                </a:tc>
                <a:tc hMerge="1" vMerge="1">
                  <a:txBody>
                    <a:bodyPr/>
                    <a:lstStyle/>
                    <a:p>
                      <a:endParaRPr lang="ru-RU" sz="1600" dirty="0">
                        <a:latin typeface="Arial" pitchFamily="34" charset="0"/>
                        <a:cs typeface="Arial" pitchFamily="34" charset="0"/>
                      </a:endParaRPr>
                    </a:p>
                  </a:txBody>
                  <a:tcPr/>
                </a:tc>
              </a:tr>
              <a:tr h="370906">
                <a:tc gridSpan="4">
                  <a:txBody>
                    <a:bodyPr/>
                    <a:lstStyle/>
                    <a:p>
                      <a:pPr algn="ctr"/>
                      <a:r>
                        <a:rPr lang="ru-RU" sz="1600" b="1" dirty="0" smtClean="0"/>
                        <a:t>Элементы дерева</a:t>
                      </a:r>
                      <a:endParaRPr lang="ru-RU" sz="1600" b="1" dirty="0">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c hMerge="1">
                  <a:txBody>
                    <a:bodyPr/>
                    <a:lstStyle/>
                    <a:p>
                      <a:endParaRPr lang="ru-RU"/>
                    </a:p>
                  </a:txBody>
                  <a:tcPr/>
                </a:tc>
                <a:tc hMerge="1">
                  <a:txBody>
                    <a:bodyPr/>
                    <a:lstStyle/>
                    <a:p>
                      <a:endParaRPr lang="ru-RU"/>
                    </a:p>
                  </a:txBody>
                  <a:tcPr/>
                </a:tc>
                <a:tc hMerge="1">
                  <a:txBody>
                    <a:bodyPr/>
                    <a:lstStyle/>
                    <a:p>
                      <a:endParaRPr lang="ru-RU" sz="1600" dirty="0">
                        <a:latin typeface="Arial" pitchFamily="34" charset="0"/>
                        <a:cs typeface="Arial" pitchFamily="34" charset="0"/>
                      </a:endParaRPr>
                    </a:p>
                  </a:txBody>
                  <a:tcPr/>
                </a:tc>
                <a:tc gridSpan="2">
                  <a:txBody>
                    <a:bodyPr/>
                    <a:lstStyle/>
                    <a:p>
                      <a:pPr algn="ctr"/>
                      <a:r>
                        <a:rPr lang="ru-RU" sz="1600" b="1" dirty="0" smtClean="0"/>
                        <a:t>Элементы сети</a:t>
                      </a:r>
                      <a:endParaRPr lang="ru-RU" sz="1600" b="1" dirty="0">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c hMerge="1">
                  <a:txBody>
                    <a:bodyPr/>
                    <a:lstStyle/>
                    <a:p>
                      <a:endParaRPr lang="ru-RU"/>
                    </a:p>
                  </a:txBody>
                  <a:tcPr/>
                </a:tc>
                <a:tc rowSpan="3">
                  <a:txBody>
                    <a:bodyPr/>
                    <a:lstStyle/>
                    <a:p>
                      <a:pPr algn="ctr"/>
                      <a:r>
                        <a:rPr lang="ru-RU" sz="1600" b="0" dirty="0" smtClean="0"/>
                        <a:t>Объект - свойство</a:t>
                      </a:r>
                      <a:endParaRPr lang="ru-RU" sz="1600" b="0" dirty="0">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c rowSpan="3">
                  <a:txBody>
                    <a:bodyPr/>
                    <a:lstStyle/>
                    <a:p>
                      <a:pPr algn="ctr"/>
                      <a:r>
                        <a:rPr lang="ru-RU" sz="1600" b="0" dirty="0" smtClean="0"/>
                        <a:t>Объект – объект</a:t>
                      </a:r>
                      <a:endParaRPr lang="ru-RU" sz="1600" b="0" dirty="0">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c rowSpan="3">
                  <a:txBody>
                    <a:bodyPr/>
                    <a:lstStyle/>
                    <a:p>
                      <a:pPr algn="ctr"/>
                      <a:r>
                        <a:rPr lang="ru-RU" sz="1600" b="0" dirty="0" smtClean="0"/>
                        <a:t>Двоичная матрица</a:t>
                      </a:r>
                      <a:endParaRPr lang="ru-RU" sz="1600" b="0" dirty="0">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r>
              <a:tr h="370906">
                <a:tc>
                  <a:txBody>
                    <a:bodyPr/>
                    <a:lstStyle/>
                    <a:p>
                      <a:r>
                        <a:rPr lang="ru-RU" sz="1600" b="0" dirty="0" smtClean="0"/>
                        <a:t>Корень</a:t>
                      </a:r>
                      <a:endParaRPr lang="ru-RU" sz="1600" b="0" dirty="0">
                        <a:latin typeface="Arial" pitchFamily="34" charset="0"/>
                        <a:cs typeface="Arial" pitchFamily="34" charset="0"/>
                      </a:endParaRPr>
                    </a:p>
                  </a:txBody>
                  <a:tcPr marL="91445" marR="91445" marT="45728" marB="45728">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c>
                  <a:txBody>
                    <a:bodyPr/>
                    <a:lstStyle/>
                    <a:p>
                      <a:r>
                        <a:rPr lang="ru-RU" sz="1600" b="0" dirty="0" smtClean="0"/>
                        <a:t>Ветви</a:t>
                      </a:r>
                      <a:endParaRPr lang="ru-RU" sz="1600" b="0" dirty="0">
                        <a:latin typeface="Arial" pitchFamily="34" charset="0"/>
                        <a:cs typeface="Arial" pitchFamily="34" charset="0"/>
                      </a:endParaRPr>
                    </a:p>
                  </a:txBody>
                  <a:tcPr marL="91445" marR="91445" marT="45728" marB="45728">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c gridSpan="2">
                  <a:txBody>
                    <a:bodyPr/>
                    <a:lstStyle/>
                    <a:p>
                      <a:pPr algn="ctr"/>
                      <a:r>
                        <a:rPr lang="ru-RU" sz="1600" b="0" dirty="0" smtClean="0"/>
                        <a:t>Листья</a:t>
                      </a:r>
                      <a:endParaRPr lang="ru-RU" sz="1600" b="0" dirty="0">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c hMerge="1">
                  <a:txBody>
                    <a:bodyPr/>
                    <a:lstStyle/>
                    <a:p>
                      <a:endParaRPr lang="ru-RU" sz="1600" dirty="0">
                        <a:latin typeface="Arial" pitchFamily="34" charset="0"/>
                        <a:cs typeface="Arial" pitchFamily="34" charset="0"/>
                      </a:endParaRPr>
                    </a:p>
                  </a:txBody>
                  <a:tcPr/>
                </a:tc>
                <a:tc>
                  <a:txBody>
                    <a:bodyPr/>
                    <a:lstStyle/>
                    <a:p>
                      <a:pPr algn="ctr"/>
                      <a:r>
                        <a:rPr lang="ru-RU" sz="1600" b="0" dirty="0" smtClean="0"/>
                        <a:t>Вершины</a:t>
                      </a:r>
                      <a:endParaRPr lang="ru-RU" sz="1600" b="0" dirty="0">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c>
                  <a:txBody>
                    <a:bodyPr/>
                    <a:lstStyle/>
                    <a:p>
                      <a:pPr algn="ctr"/>
                      <a:r>
                        <a:rPr lang="ru-RU" sz="1600" b="0" dirty="0" smtClean="0"/>
                        <a:t>Ребра</a:t>
                      </a:r>
                      <a:endParaRPr lang="ru-RU" sz="1600" b="0" dirty="0">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c vMerge="1">
                  <a:txBody>
                    <a:bodyPr/>
                    <a:lstStyle/>
                    <a:p>
                      <a:endParaRPr lang="ru-RU" sz="1600" dirty="0">
                        <a:latin typeface="Arial" pitchFamily="34" charset="0"/>
                        <a:cs typeface="Arial" pitchFamily="34" charset="0"/>
                      </a:endParaRPr>
                    </a:p>
                  </a:txBody>
                  <a:tcPr/>
                </a:tc>
                <a:tc vMerge="1">
                  <a:txBody>
                    <a:bodyPr/>
                    <a:lstStyle/>
                    <a:p>
                      <a:endParaRPr lang="ru-RU" sz="1600" dirty="0">
                        <a:latin typeface="Arial" pitchFamily="34" charset="0"/>
                        <a:cs typeface="Arial" pitchFamily="34" charset="0"/>
                      </a:endParaRPr>
                    </a:p>
                  </a:txBody>
                  <a:tcPr/>
                </a:tc>
                <a:tc vMerge="1">
                  <a:txBody>
                    <a:bodyPr/>
                    <a:lstStyle/>
                    <a:p>
                      <a:endParaRPr lang="ru-RU" sz="1600" dirty="0">
                        <a:latin typeface="Arial" pitchFamily="34" charset="0"/>
                        <a:cs typeface="Arial" pitchFamily="34" charset="0"/>
                      </a:endParaRPr>
                    </a:p>
                  </a:txBody>
                  <a:tcPr/>
                </a:tc>
              </a:tr>
              <a:tr h="370906">
                <a:tc gridSpan="6">
                  <a:txBody>
                    <a:bodyPr/>
                    <a:lstStyle/>
                    <a:p>
                      <a:pPr algn="ctr"/>
                      <a:r>
                        <a:rPr lang="ru-RU" sz="1600" b="0" dirty="0" smtClean="0"/>
                        <a:t>Единственность пути между вершинами</a:t>
                      </a:r>
                      <a:endParaRPr lang="ru-RU" sz="1600" b="0" dirty="0">
                        <a:latin typeface="Arial" pitchFamily="34" charset="0"/>
                        <a:cs typeface="Arial" pitchFamily="34" charset="0"/>
                      </a:endParaRPr>
                    </a:p>
                  </a:txBody>
                  <a:tcPr marL="91445" marR="91445" marT="45728" marB="45728" anchor="ctr">
                    <a:lnL w="12700" cap="flat" cmpd="sng" algn="ctr">
                      <a:solidFill>
                        <a:srgbClr val="FFFF00"/>
                      </a:solidFill>
                      <a:prstDash val="solid"/>
                      <a:round/>
                      <a:headEnd type="none" w="med" len="med"/>
                      <a:tailEnd type="none" w="med" len="med"/>
                    </a:lnL>
                    <a:lnR w="12700" cap="flat" cmpd="sng" algn="ctr">
                      <a:solidFill>
                        <a:srgbClr val="FFFF00"/>
                      </a:solidFill>
                      <a:prstDash val="solid"/>
                      <a:round/>
                      <a:headEnd type="none" w="med" len="med"/>
                      <a:tailEnd type="none" w="med" len="med"/>
                    </a:lnR>
                    <a:lnT w="12700" cap="flat" cmpd="sng" algn="ctr">
                      <a:solidFill>
                        <a:srgbClr val="FFFF00"/>
                      </a:solidFill>
                      <a:prstDash val="solid"/>
                      <a:round/>
                      <a:headEnd type="none" w="med" len="med"/>
                      <a:tailEnd type="none" w="med" len="med"/>
                    </a:lnT>
                    <a:lnB w="12700" cap="flat" cmpd="sng" algn="ctr">
                      <a:solidFill>
                        <a:srgbClr val="FFFF00"/>
                      </a:solidFill>
                      <a:prstDash val="solid"/>
                      <a:round/>
                      <a:headEnd type="none" w="med" len="med"/>
                      <a:tailEnd type="none" w="med" len="med"/>
                    </a:lnB>
                    <a:solidFill>
                      <a:schemeClr val="bg2">
                        <a:lumMod val="75000"/>
                      </a:schemeClr>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vMerge="1">
                  <a:txBody>
                    <a:bodyPr/>
                    <a:lstStyle/>
                    <a:p>
                      <a:endParaRPr lang="ru-RU" sz="1600" dirty="0">
                        <a:latin typeface="Arial" pitchFamily="34" charset="0"/>
                        <a:cs typeface="Arial" pitchFamily="34" charset="0"/>
                      </a:endParaRPr>
                    </a:p>
                  </a:txBody>
                  <a:tcPr/>
                </a:tc>
                <a:tc vMerge="1">
                  <a:txBody>
                    <a:bodyPr/>
                    <a:lstStyle/>
                    <a:p>
                      <a:endParaRPr lang="ru-RU" sz="1600" dirty="0">
                        <a:latin typeface="Arial" pitchFamily="34" charset="0"/>
                        <a:cs typeface="Arial" pitchFamily="34" charset="0"/>
                      </a:endParaRPr>
                    </a:p>
                  </a:txBody>
                  <a:tcPr/>
                </a:tc>
                <a:tc vMerge="1">
                  <a:txBody>
                    <a:bodyPr/>
                    <a:lstStyle/>
                    <a:p>
                      <a:endParaRPr lang="ru-RU" sz="1600" dirty="0">
                        <a:latin typeface="Arial" pitchFamily="34" charset="0"/>
                        <a:cs typeface="Arial" pitchFamily="34" charset="0"/>
                      </a:endParaRPr>
                    </a:p>
                  </a:txBody>
                  <a:tcPr/>
                </a:tc>
              </a:tr>
            </a:tbl>
          </a:graphicData>
        </a:graphic>
      </p:graphicFrame>
      <p:pic>
        <p:nvPicPr>
          <p:cNvPr id="48179"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sp>
        <p:nvSpPr>
          <p:cNvPr id="48180" name="Прямоугольник 2"/>
          <p:cNvSpPr>
            <a:spLocks noChangeArrowheads="1"/>
          </p:cNvSpPr>
          <p:nvPr/>
        </p:nvSpPr>
        <p:spPr bwMode="auto">
          <a:xfrm>
            <a:off x="684213" y="1196975"/>
            <a:ext cx="7872412" cy="461963"/>
          </a:xfrm>
          <a:prstGeom prst="rect">
            <a:avLst/>
          </a:prstGeom>
          <a:noFill/>
          <a:ln w="9525">
            <a:noFill/>
            <a:miter lim="800000"/>
            <a:headEnd/>
            <a:tailEnd/>
          </a:ln>
        </p:spPr>
        <p:txBody>
          <a:bodyPr>
            <a:spAutoFit/>
          </a:bodyPr>
          <a:lstStyle/>
          <a:p>
            <a:pPr algn="ctr"/>
            <a:r>
              <a:rPr lang="ru-RU" altLang="ru-RU" sz="2400" b="1">
                <a:cs typeface="Arial" pitchFamily="34" charset="0"/>
              </a:rPr>
              <a:t>Система основных понятий</a:t>
            </a:r>
          </a:p>
        </p:txBody>
      </p:sp>
      <p:graphicFrame>
        <p:nvGraphicFramePr>
          <p:cNvPr id="14" name="Таблица 13"/>
          <p:cNvGraphicFramePr>
            <a:graphicFrameLocks noGrp="1"/>
          </p:cNvGraphicFramePr>
          <p:nvPr/>
        </p:nvGraphicFramePr>
        <p:xfrm>
          <a:off x="684213" y="2057400"/>
          <a:ext cx="7872412" cy="365160"/>
        </p:xfrm>
        <a:graphic>
          <a:graphicData uri="http://schemas.openxmlformats.org/drawingml/2006/table">
            <a:tbl>
              <a:tblPr/>
              <a:tblGrid>
                <a:gridCol w="7872412"/>
              </a:tblGrid>
              <a:tr h="365125">
                <a:tc>
                  <a:txBody>
                    <a:bodyPr/>
                    <a:lstStyle/>
                    <a:p>
                      <a:endParaRPr lang="ru-RU" sz="1800" dirty="0"/>
                    </a:p>
                  </a:txBody>
                  <a:tcPr marL="91433" marR="91433" marT="45420" marB="45420">
                    <a:lnL w="12700" cmpd="sng">
                      <a:solidFill>
                        <a:srgbClr val="FFFF00"/>
                      </a:solidFill>
                      <a:prstDash val="solid"/>
                    </a:lnL>
                    <a:lnR w="12700" cmpd="sng">
                      <a:solidFill>
                        <a:srgbClr val="FFFF00"/>
                      </a:solidFill>
                      <a:prstDash val="solid"/>
                    </a:lnR>
                    <a:lnT w="12700" cmpd="sng">
                      <a:solidFill>
                        <a:srgbClr val="FFFF00"/>
                      </a:solidFill>
                      <a:prstDash val="solid"/>
                    </a:lnT>
                    <a:lnB w="12700" cmpd="sng">
                      <a:solidFill>
                        <a:srgbClr val="FFFF00"/>
                      </a:solidFill>
                      <a:prstDash val="solid"/>
                    </a:lnB>
                  </a:tcPr>
                </a:tc>
              </a:tr>
            </a:tbl>
          </a:graphicData>
        </a:graphic>
      </p:graphicFrame>
      <p:sp>
        <p:nvSpPr>
          <p:cNvPr id="7" name="Стрелка вправо 6"/>
          <p:cNvSpPr/>
          <p:nvPr/>
        </p:nvSpPr>
        <p:spPr bwMode="auto">
          <a:xfrm>
            <a:off x="5076056" y="6237312"/>
            <a:ext cx="1512168" cy="504056"/>
          </a:xfrm>
          <a:prstGeom prst="right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r>
              <a:rPr lang="ru-RU" sz="1200" dirty="0" smtClean="0">
                <a:solidFill>
                  <a:srgbClr val="FFFFFF"/>
                </a:solidFill>
                <a:effectLst>
                  <a:outerShdw blurRad="38100" dist="38100" dir="2700000" algn="tl">
                    <a:srgbClr val="000000">
                      <a:alpha val="43137"/>
                    </a:srgbClr>
                  </a:outerShdw>
                </a:effectLst>
                <a:latin typeface="Segoe" pitchFamily="34" charset="0"/>
                <a:hlinkClick r:id="rId3" action="ppaction://hlinkpres?slideindex=1&amp;slidetitle="/>
              </a:rPr>
              <a:t>Кроссворд</a:t>
            </a:r>
            <a:endParaRPr lang="ru-RU" sz="1200" dirty="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3400" y="32766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и</a:t>
            </a:r>
          </a:p>
        </p:txBody>
      </p:sp>
      <p:sp>
        <p:nvSpPr>
          <p:cNvPr id="15363" name="Rectangle 3"/>
          <p:cNvSpPr>
            <a:spLocks noChangeArrowheads="1"/>
          </p:cNvSpPr>
          <p:nvPr/>
        </p:nvSpPr>
        <p:spPr bwMode="auto">
          <a:xfrm>
            <a:off x="1066800" y="32766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н</a:t>
            </a:r>
          </a:p>
        </p:txBody>
      </p:sp>
      <p:sp>
        <p:nvSpPr>
          <p:cNvPr id="15364" name="Rectangle 4"/>
          <p:cNvSpPr>
            <a:spLocks noChangeArrowheads="1"/>
          </p:cNvSpPr>
          <p:nvPr/>
        </p:nvSpPr>
        <p:spPr bwMode="auto">
          <a:xfrm>
            <a:off x="1600200" y="32766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ф</a:t>
            </a:r>
          </a:p>
        </p:txBody>
      </p:sp>
      <p:sp>
        <p:nvSpPr>
          <p:cNvPr id="15365" name="Rectangle 5"/>
          <p:cNvSpPr>
            <a:spLocks noChangeArrowheads="1"/>
          </p:cNvSpPr>
          <p:nvPr/>
        </p:nvSpPr>
        <p:spPr bwMode="auto">
          <a:xfrm>
            <a:off x="2133600" y="32766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о</a:t>
            </a:r>
          </a:p>
        </p:txBody>
      </p:sp>
      <p:sp>
        <p:nvSpPr>
          <p:cNvPr id="15366" name="Rectangle 6"/>
          <p:cNvSpPr>
            <a:spLocks noChangeArrowheads="1"/>
          </p:cNvSpPr>
          <p:nvPr/>
        </p:nvSpPr>
        <p:spPr bwMode="auto">
          <a:xfrm>
            <a:off x="2667000" y="32766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р</a:t>
            </a:r>
          </a:p>
        </p:txBody>
      </p:sp>
      <p:sp>
        <p:nvSpPr>
          <p:cNvPr id="15367" name="Rectangle 7"/>
          <p:cNvSpPr>
            <a:spLocks noChangeArrowheads="1"/>
          </p:cNvSpPr>
          <p:nvPr/>
        </p:nvSpPr>
        <p:spPr bwMode="auto">
          <a:xfrm>
            <a:off x="3200400" y="32766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м</a:t>
            </a:r>
          </a:p>
        </p:txBody>
      </p:sp>
      <p:sp>
        <p:nvSpPr>
          <p:cNvPr id="15368" name="Rectangle 8"/>
          <p:cNvSpPr>
            <a:spLocks noChangeArrowheads="1"/>
          </p:cNvSpPr>
          <p:nvPr/>
        </p:nvSpPr>
        <p:spPr bwMode="auto">
          <a:xfrm>
            <a:off x="3733800" y="32766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а</a:t>
            </a:r>
          </a:p>
        </p:txBody>
      </p:sp>
      <p:sp>
        <p:nvSpPr>
          <p:cNvPr id="15369" name="Rectangle 9"/>
          <p:cNvSpPr>
            <a:spLocks noChangeArrowheads="1"/>
          </p:cNvSpPr>
          <p:nvPr/>
        </p:nvSpPr>
        <p:spPr bwMode="auto">
          <a:xfrm>
            <a:off x="4267200" y="32766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ц</a:t>
            </a:r>
          </a:p>
        </p:txBody>
      </p:sp>
      <p:sp>
        <p:nvSpPr>
          <p:cNvPr id="15370" name="Rectangle 10"/>
          <p:cNvSpPr>
            <a:spLocks noChangeArrowheads="1"/>
          </p:cNvSpPr>
          <p:nvPr/>
        </p:nvSpPr>
        <p:spPr bwMode="auto">
          <a:xfrm>
            <a:off x="4800600" y="32766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и</a:t>
            </a:r>
          </a:p>
        </p:txBody>
      </p:sp>
      <p:sp>
        <p:nvSpPr>
          <p:cNvPr id="15371" name="Rectangle 11"/>
          <p:cNvSpPr>
            <a:spLocks noChangeArrowheads="1"/>
          </p:cNvSpPr>
          <p:nvPr/>
        </p:nvSpPr>
        <p:spPr bwMode="auto">
          <a:xfrm>
            <a:off x="5334000" y="32766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о</a:t>
            </a:r>
          </a:p>
        </p:txBody>
      </p:sp>
      <p:sp>
        <p:nvSpPr>
          <p:cNvPr id="15372" name="Rectangle 12"/>
          <p:cNvSpPr>
            <a:spLocks noChangeArrowheads="1"/>
          </p:cNvSpPr>
          <p:nvPr/>
        </p:nvSpPr>
        <p:spPr bwMode="auto">
          <a:xfrm>
            <a:off x="5867400" y="32766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н</a:t>
            </a:r>
          </a:p>
        </p:txBody>
      </p:sp>
      <p:sp>
        <p:nvSpPr>
          <p:cNvPr id="15373" name="Rectangle 13"/>
          <p:cNvSpPr>
            <a:spLocks noChangeArrowheads="1"/>
          </p:cNvSpPr>
          <p:nvPr/>
        </p:nvSpPr>
        <p:spPr bwMode="auto">
          <a:xfrm>
            <a:off x="6400800" y="32766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н</a:t>
            </a:r>
          </a:p>
        </p:txBody>
      </p:sp>
      <p:sp>
        <p:nvSpPr>
          <p:cNvPr id="15374" name="Rectangle 14"/>
          <p:cNvSpPr>
            <a:spLocks noChangeArrowheads="1"/>
          </p:cNvSpPr>
          <p:nvPr/>
        </p:nvSpPr>
        <p:spPr bwMode="auto">
          <a:xfrm>
            <a:off x="6934200" y="32766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а</a:t>
            </a:r>
          </a:p>
        </p:txBody>
      </p:sp>
      <p:sp>
        <p:nvSpPr>
          <p:cNvPr id="15375" name="Rectangle 15"/>
          <p:cNvSpPr>
            <a:spLocks noChangeArrowheads="1"/>
          </p:cNvSpPr>
          <p:nvPr/>
        </p:nvSpPr>
        <p:spPr bwMode="auto">
          <a:xfrm>
            <a:off x="7467600" y="32766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я</a:t>
            </a:r>
          </a:p>
        </p:txBody>
      </p:sp>
      <p:sp>
        <p:nvSpPr>
          <p:cNvPr id="15376" name="Rectangle 16"/>
          <p:cNvSpPr>
            <a:spLocks noChangeArrowheads="1"/>
          </p:cNvSpPr>
          <p:nvPr/>
        </p:nvSpPr>
        <p:spPr bwMode="auto">
          <a:xfrm>
            <a:off x="533400" y="27432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ш</a:t>
            </a:r>
          </a:p>
        </p:txBody>
      </p:sp>
      <p:sp>
        <p:nvSpPr>
          <p:cNvPr id="15377" name="Rectangle 17"/>
          <p:cNvSpPr>
            <a:spLocks noChangeArrowheads="1"/>
          </p:cNvSpPr>
          <p:nvPr/>
        </p:nvSpPr>
        <p:spPr bwMode="auto">
          <a:xfrm>
            <a:off x="533400" y="22098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р</a:t>
            </a:r>
          </a:p>
        </p:txBody>
      </p:sp>
      <p:sp>
        <p:nvSpPr>
          <p:cNvPr id="15378" name="Rectangle 18"/>
          <p:cNvSpPr>
            <a:spLocks noChangeArrowheads="1"/>
          </p:cNvSpPr>
          <p:nvPr/>
        </p:nvSpPr>
        <p:spPr bwMode="auto">
          <a:xfrm>
            <a:off x="533400" y="16764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a:solidFill>
                  <a:schemeClr val="bg2">
                    <a:lumMod val="50000"/>
                  </a:schemeClr>
                </a:solidFill>
              </a:rPr>
              <a:t>е</a:t>
            </a:r>
          </a:p>
        </p:txBody>
      </p:sp>
      <p:sp>
        <p:nvSpPr>
          <p:cNvPr id="15379" name="Rectangle 19"/>
          <p:cNvSpPr>
            <a:spLocks noChangeArrowheads="1"/>
          </p:cNvSpPr>
          <p:nvPr/>
        </p:nvSpPr>
        <p:spPr bwMode="auto">
          <a:xfrm>
            <a:off x="533400" y="11430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в</a:t>
            </a:r>
          </a:p>
        </p:txBody>
      </p:sp>
      <p:sp>
        <p:nvSpPr>
          <p:cNvPr id="15380" name="Rectangle 20"/>
          <p:cNvSpPr>
            <a:spLocks noChangeArrowheads="1"/>
          </p:cNvSpPr>
          <p:nvPr/>
        </p:nvSpPr>
        <p:spPr bwMode="auto">
          <a:xfrm>
            <a:off x="533400" y="38100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н</a:t>
            </a:r>
          </a:p>
        </p:txBody>
      </p:sp>
      <p:sp>
        <p:nvSpPr>
          <p:cNvPr id="15381" name="Rectangle 21"/>
          <p:cNvSpPr>
            <a:spLocks noChangeArrowheads="1"/>
          </p:cNvSpPr>
          <p:nvPr/>
        </p:nvSpPr>
        <p:spPr bwMode="auto">
          <a:xfrm>
            <a:off x="533400" y="43434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а</a:t>
            </a:r>
          </a:p>
        </p:txBody>
      </p:sp>
      <p:sp>
        <p:nvSpPr>
          <p:cNvPr id="15382" name="Rectangle 22"/>
          <p:cNvSpPr>
            <a:spLocks noChangeArrowheads="1"/>
          </p:cNvSpPr>
          <p:nvPr/>
        </p:nvSpPr>
        <p:spPr bwMode="auto">
          <a:xfrm>
            <a:off x="0" y="16764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с</a:t>
            </a:r>
          </a:p>
        </p:txBody>
      </p:sp>
      <p:sp>
        <p:nvSpPr>
          <p:cNvPr id="15383" name="Rectangle 23"/>
          <p:cNvSpPr>
            <a:spLocks noChangeArrowheads="1"/>
          </p:cNvSpPr>
          <p:nvPr/>
        </p:nvSpPr>
        <p:spPr bwMode="auto">
          <a:xfrm>
            <a:off x="1066800" y="16764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т</a:t>
            </a:r>
          </a:p>
        </p:txBody>
      </p:sp>
      <p:sp>
        <p:nvSpPr>
          <p:cNvPr id="15384" name="Rectangle 24"/>
          <p:cNvSpPr>
            <a:spLocks noChangeArrowheads="1"/>
          </p:cNvSpPr>
          <p:nvPr/>
        </p:nvSpPr>
        <p:spPr bwMode="auto">
          <a:xfrm>
            <a:off x="1600200" y="16764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ь</a:t>
            </a:r>
          </a:p>
        </p:txBody>
      </p:sp>
      <p:sp>
        <p:nvSpPr>
          <p:cNvPr id="15385" name="Rectangle 25"/>
          <p:cNvSpPr>
            <a:spLocks noChangeArrowheads="1"/>
          </p:cNvSpPr>
          <p:nvPr/>
        </p:nvSpPr>
        <p:spPr bwMode="auto">
          <a:xfrm>
            <a:off x="2133600" y="27432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м</a:t>
            </a:r>
          </a:p>
        </p:txBody>
      </p:sp>
      <p:sp>
        <p:nvSpPr>
          <p:cNvPr id="15386" name="Rectangle 26"/>
          <p:cNvSpPr>
            <a:spLocks noChangeArrowheads="1"/>
          </p:cNvSpPr>
          <p:nvPr/>
        </p:nvSpPr>
        <p:spPr bwMode="auto">
          <a:xfrm>
            <a:off x="2133600" y="38100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д</a:t>
            </a:r>
          </a:p>
        </p:txBody>
      </p:sp>
      <p:sp>
        <p:nvSpPr>
          <p:cNvPr id="15387" name="Rectangle 27"/>
          <p:cNvSpPr>
            <a:spLocks noChangeArrowheads="1"/>
          </p:cNvSpPr>
          <p:nvPr/>
        </p:nvSpPr>
        <p:spPr bwMode="auto">
          <a:xfrm>
            <a:off x="2133600" y="43434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е</a:t>
            </a:r>
          </a:p>
        </p:txBody>
      </p:sp>
      <p:sp>
        <p:nvSpPr>
          <p:cNvPr id="15388" name="Rectangle 28"/>
          <p:cNvSpPr>
            <a:spLocks noChangeArrowheads="1"/>
          </p:cNvSpPr>
          <p:nvPr/>
        </p:nvSpPr>
        <p:spPr bwMode="auto">
          <a:xfrm>
            <a:off x="2133600" y="48768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л</a:t>
            </a:r>
          </a:p>
        </p:txBody>
      </p:sp>
      <p:sp>
        <p:nvSpPr>
          <p:cNvPr id="15389" name="Rectangle 29"/>
          <p:cNvSpPr>
            <a:spLocks noChangeArrowheads="1"/>
          </p:cNvSpPr>
          <p:nvPr/>
        </p:nvSpPr>
        <p:spPr bwMode="auto">
          <a:xfrm>
            <a:off x="2133600" y="54102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ь</a:t>
            </a:r>
          </a:p>
        </p:txBody>
      </p:sp>
      <p:sp>
        <p:nvSpPr>
          <p:cNvPr id="15390" name="Rectangle 30"/>
          <p:cNvSpPr>
            <a:spLocks noChangeArrowheads="1"/>
          </p:cNvSpPr>
          <p:nvPr/>
        </p:nvSpPr>
        <p:spPr bwMode="auto">
          <a:xfrm>
            <a:off x="3743325" y="22098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г</a:t>
            </a:r>
          </a:p>
        </p:txBody>
      </p:sp>
      <p:sp>
        <p:nvSpPr>
          <p:cNvPr id="15391" name="Rectangle 31"/>
          <p:cNvSpPr>
            <a:spLocks noChangeArrowheads="1"/>
          </p:cNvSpPr>
          <p:nvPr/>
        </p:nvSpPr>
        <p:spPr bwMode="auto">
          <a:xfrm>
            <a:off x="3733800" y="27432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р</a:t>
            </a:r>
          </a:p>
        </p:txBody>
      </p:sp>
      <p:sp>
        <p:nvSpPr>
          <p:cNvPr id="15392" name="Rectangle 32"/>
          <p:cNvSpPr>
            <a:spLocks noChangeArrowheads="1"/>
          </p:cNvSpPr>
          <p:nvPr/>
        </p:nvSpPr>
        <p:spPr bwMode="auto">
          <a:xfrm>
            <a:off x="3733800" y="38100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ф</a:t>
            </a:r>
          </a:p>
        </p:txBody>
      </p:sp>
      <p:sp>
        <p:nvSpPr>
          <p:cNvPr id="15393" name="Rectangle 33"/>
          <p:cNvSpPr>
            <a:spLocks noChangeArrowheads="1"/>
          </p:cNvSpPr>
          <p:nvPr/>
        </p:nvSpPr>
        <p:spPr bwMode="auto">
          <a:xfrm>
            <a:off x="3200400" y="22098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у</a:t>
            </a:r>
          </a:p>
        </p:txBody>
      </p:sp>
      <p:sp>
        <p:nvSpPr>
          <p:cNvPr id="15394" name="Rectangle 34"/>
          <p:cNvSpPr>
            <a:spLocks noChangeArrowheads="1"/>
          </p:cNvSpPr>
          <p:nvPr/>
        </p:nvSpPr>
        <p:spPr bwMode="auto">
          <a:xfrm>
            <a:off x="2667000" y="22098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д</a:t>
            </a:r>
          </a:p>
        </p:txBody>
      </p:sp>
      <p:sp>
        <p:nvSpPr>
          <p:cNvPr id="15395" name="Rectangle 35"/>
          <p:cNvSpPr>
            <a:spLocks noChangeArrowheads="1"/>
          </p:cNvSpPr>
          <p:nvPr/>
        </p:nvSpPr>
        <p:spPr bwMode="auto">
          <a:xfrm>
            <a:off x="4267200" y="22098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а</a:t>
            </a:r>
          </a:p>
        </p:txBody>
      </p:sp>
      <p:sp>
        <p:nvSpPr>
          <p:cNvPr id="15396" name="Rectangle 36"/>
          <p:cNvSpPr>
            <a:spLocks noChangeArrowheads="1"/>
          </p:cNvSpPr>
          <p:nvPr/>
        </p:nvSpPr>
        <p:spPr bwMode="auto">
          <a:xfrm>
            <a:off x="5334000" y="27432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к</a:t>
            </a:r>
          </a:p>
        </p:txBody>
      </p:sp>
      <p:sp>
        <p:nvSpPr>
          <p:cNvPr id="15397" name="Rectangle 37"/>
          <p:cNvSpPr>
            <a:spLocks noChangeArrowheads="1"/>
          </p:cNvSpPr>
          <p:nvPr/>
        </p:nvSpPr>
        <p:spPr bwMode="auto">
          <a:xfrm>
            <a:off x="5334000" y="38100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р</a:t>
            </a:r>
          </a:p>
        </p:txBody>
      </p:sp>
      <p:sp>
        <p:nvSpPr>
          <p:cNvPr id="15398" name="Rectangle 38"/>
          <p:cNvSpPr>
            <a:spLocks noChangeArrowheads="1"/>
          </p:cNvSpPr>
          <p:nvPr/>
        </p:nvSpPr>
        <p:spPr bwMode="auto">
          <a:xfrm>
            <a:off x="5334000" y="43434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е</a:t>
            </a:r>
          </a:p>
        </p:txBody>
      </p:sp>
      <p:sp>
        <p:nvSpPr>
          <p:cNvPr id="15399" name="Rectangle 39"/>
          <p:cNvSpPr>
            <a:spLocks noChangeArrowheads="1"/>
          </p:cNvSpPr>
          <p:nvPr/>
        </p:nvSpPr>
        <p:spPr bwMode="auto">
          <a:xfrm>
            <a:off x="5334000" y="48768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н</a:t>
            </a:r>
          </a:p>
        </p:txBody>
      </p:sp>
      <p:sp>
        <p:nvSpPr>
          <p:cNvPr id="15400" name="Rectangle 40"/>
          <p:cNvSpPr>
            <a:spLocks noChangeArrowheads="1"/>
          </p:cNvSpPr>
          <p:nvPr/>
        </p:nvSpPr>
        <p:spPr bwMode="auto">
          <a:xfrm>
            <a:off x="5334000" y="54102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ь</a:t>
            </a:r>
          </a:p>
        </p:txBody>
      </p:sp>
      <p:sp>
        <p:nvSpPr>
          <p:cNvPr id="15401" name="Rectangle 41"/>
          <p:cNvSpPr>
            <a:spLocks noChangeArrowheads="1"/>
          </p:cNvSpPr>
          <p:nvPr/>
        </p:nvSpPr>
        <p:spPr bwMode="auto">
          <a:xfrm>
            <a:off x="4800600" y="54102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т</a:t>
            </a:r>
          </a:p>
        </p:txBody>
      </p:sp>
      <p:sp>
        <p:nvSpPr>
          <p:cNvPr id="15402" name="Rectangle 42"/>
          <p:cNvSpPr>
            <a:spLocks noChangeArrowheads="1"/>
          </p:cNvSpPr>
          <p:nvPr/>
        </p:nvSpPr>
        <p:spPr bwMode="auto">
          <a:xfrm>
            <a:off x="4267200" y="54102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с</a:t>
            </a:r>
          </a:p>
        </p:txBody>
      </p:sp>
      <p:sp>
        <p:nvSpPr>
          <p:cNvPr id="15403" name="Rectangle 43"/>
          <p:cNvSpPr>
            <a:spLocks noChangeArrowheads="1"/>
          </p:cNvSpPr>
          <p:nvPr/>
        </p:nvSpPr>
        <p:spPr bwMode="auto">
          <a:xfrm>
            <a:off x="3733800" y="54102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и</a:t>
            </a:r>
          </a:p>
        </p:txBody>
      </p:sp>
      <p:sp>
        <p:nvSpPr>
          <p:cNvPr id="15404" name="Rectangle 44"/>
          <p:cNvSpPr>
            <a:spLocks noChangeArrowheads="1"/>
          </p:cNvSpPr>
          <p:nvPr/>
        </p:nvSpPr>
        <p:spPr bwMode="auto">
          <a:xfrm>
            <a:off x="3200400" y="54102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л</a:t>
            </a:r>
          </a:p>
        </p:txBody>
      </p:sp>
      <p:sp>
        <p:nvSpPr>
          <p:cNvPr id="15405" name="Rectangle 45"/>
          <p:cNvSpPr>
            <a:spLocks noChangeArrowheads="1"/>
          </p:cNvSpPr>
          <p:nvPr/>
        </p:nvSpPr>
        <p:spPr bwMode="auto">
          <a:xfrm>
            <a:off x="5867400" y="54102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я</a:t>
            </a:r>
          </a:p>
        </p:txBody>
      </p:sp>
      <p:sp>
        <p:nvSpPr>
          <p:cNvPr id="15406" name="Rectangle 46"/>
          <p:cNvSpPr>
            <a:spLocks noChangeArrowheads="1"/>
          </p:cNvSpPr>
          <p:nvPr/>
        </p:nvSpPr>
        <p:spPr bwMode="auto">
          <a:xfrm>
            <a:off x="7467600" y="27432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л</a:t>
            </a:r>
          </a:p>
        </p:txBody>
      </p:sp>
      <p:sp>
        <p:nvSpPr>
          <p:cNvPr id="15407" name="Rectangle 47"/>
          <p:cNvSpPr>
            <a:spLocks noChangeArrowheads="1"/>
          </p:cNvSpPr>
          <p:nvPr/>
        </p:nvSpPr>
        <p:spPr bwMode="auto">
          <a:xfrm>
            <a:off x="7467600" y="22098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т</a:t>
            </a:r>
          </a:p>
        </p:txBody>
      </p:sp>
      <p:sp>
        <p:nvSpPr>
          <p:cNvPr id="15408" name="Rectangle 48"/>
          <p:cNvSpPr>
            <a:spLocks noChangeArrowheads="1"/>
          </p:cNvSpPr>
          <p:nvPr/>
        </p:nvSpPr>
        <p:spPr bwMode="auto">
          <a:xfrm>
            <a:off x="7467600" y="16764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е</a:t>
            </a:r>
          </a:p>
        </p:txBody>
      </p:sp>
      <p:sp>
        <p:nvSpPr>
          <p:cNvPr id="15409" name="Rectangle 49"/>
          <p:cNvSpPr>
            <a:spLocks noChangeArrowheads="1"/>
          </p:cNvSpPr>
          <p:nvPr/>
        </p:nvSpPr>
        <p:spPr bwMode="auto">
          <a:xfrm>
            <a:off x="7467600" y="11430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п</a:t>
            </a:r>
          </a:p>
        </p:txBody>
      </p:sp>
      <p:sp>
        <p:nvSpPr>
          <p:cNvPr id="15410" name="Rectangle 50"/>
          <p:cNvSpPr>
            <a:spLocks noChangeArrowheads="1"/>
          </p:cNvSpPr>
          <p:nvPr/>
        </p:nvSpPr>
        <p:spPr bwMode="auto">
          <a:xfrm>
            <a:off x="6934200" y="16764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р</a:t>
            </a:r>
          </a:p>
        </p:txBody>
      </p:sp>
      <p:sp>
        <p:nvSpPr>
          <p:cNvPr id="15411" name="Rectangle 51"/>
          <p:cNvSpPr>
            <a:spLocks noChangeArrowheads="1"/>
          </p:cNvSpPr>
          <p:nvPr/>
        </p:nvSpPr>
        <p:spPr bwMode="auto">
          <a:xfrm>
            <a:off x="6400800" y="16764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е</a:t>
            </a:r>
          </a:p>
        </p:txBody>
      </p:sp>
      <p:sp>
        <p:nvSpPr>
          <p:cNvPr id="49204" name="Rectangle 52"/>
          <p:cNvSpPr>
            <a:spLocks noChangeArrowheads="1"/>
          </p:cNvSpPr>
          <p:nvPr/>
        </p:nvSpPr>
        <p:spPr bwMode="auto">
          <a:xfrm>
            <a:off x="5867400" y="1676400"/>
            <a:ext cx="533400" cy="533400"/>
          </a:xfrm>
          <a:prstGeom prst="rect">
            <a:avLst/>
          </a:prstGeom>
          <a:solidFill>
            <a:schemeClr val="accent1"/>
          </a:solidFill>
          <a:ln w="9525">
            <a:solidFill>
              <a:schemeClr val="tx1"/>
            </a:solidFill>
            <a:miter lim="800000"/>
            <a:headEnd/>
            <a:tailEnd/>
          </a:ln>
          <a:effectLst/>
        </p:spPr>
        <p:txBody>
          <a:bodyPr wrap="none" anchor="ctr"/>
          <a:lstStyle/>
          <a:p>
            <a:pPr algn="ctr"/>
            <a:r>
              <a:rPr lang="ru-RU" altLang="ru-RU"/>
              <a:t>е</a:t>
            </a:r>
          </a:p>
        </p:txBody>
      </p:sp>
      <p:sp>
        <p:nvSpPr>
          <p:cNvPr id="15413" name="Rectangle 53"/>
          <p:cNvSpPr>
            <a:spLocks noChangeArrowheads="1"/>
          </p:cNvSpPr>
          <p:nvPr/>
        </p:nvSpPr>
        <p:spPr bwMode="auto">
          <a:xfrm>
            <a:off x="5867400" y="16764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д</a:t>
            </a:r>
          </a:p>
        </p:txBody>
      </p:sp>
      <p:sp>
        <p:nvSpPr>
          <p:cNvPr id="15414" name="Rectangle 54"/>
          <p:cNvSpPr>
            <a:spLocks noChangeArrowheads="1"/>
          </p:cNvSpPr>
          <p:nvPr/>
        </p:nvSpPr>
        <p:spPr bwMode="auto">
          <a:xfrm>
            <a:off x="8001000" y="16764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в</a:t>
            </a:r>
          </a:p>
        </p:txBody>
      </p:sp>
      <p:sp>
        <p:nvSpPr>
          <p:cNvPr id="15415" name="Rectangle 55"/>
          <p:cNvSpPr>
            <a:spLocks noChangeArrowheads="1"/>
          </p:cNvSpPr>
          <p:nvPr/>
        </p:nvSpPr>
        <p:spPr bwMode="auto">
          <a:xfrm>
            <a:off x="8458200" y="1676400"/>
            <a:ext cx="533400" cy="533400"/>
          </a:xfrm>
          <a:prstGeom prst="rect">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ru-RU" dirty="0">
                <a:solidFill>
                  <a:schemeClr val="bg2">
                    <a:lumMod val="50000"/>
                  </a:schemeClr>
                </a:solidFill>
              </a:rPr>
              <a:t>о</a:t>
            </a:r>
          </a:p>
        </p:txBody>
      </p:sp>
      <p:sp>
        <p:nvSpPr>
          <p:cNvPr id="49208" name="Oval 56"/>
          <p:cNvSpPr>
            <a:spLocks noChangeArrowheads="1"/>
          </p:cNvSpPr>
          <p:nvPr/>
        </p:nvSpPr>
        <p:spPr bwMode="auto">
          <a:xfrm>
            <a:off x="0" y="1524000"/>
            <a:ext cx="228600" cy="304800"/>
          </a:xfrm>
          <a:prstGeom prst="ellipse">
            <a:avLst/>
          </a:prstGeom>
          <a:solidFill>
            <a:schemeClr val="tx2"/>
          </a:solidFill>
          <a:ln w="9525">
            <a:solidFill>
              <a:schemeClr val="tx1"/>
            </a:solidFill>
            <a:round/>
            <a:headEnd/>
            <a:tailEnd/>
          </a:ln>
          <a:effectLst/>
        </p:spPr>
        <p:txBody>
          <a:bodyPr wrap="none" anchor="ctr"/>
          <a:lstStyle/>
          <a:p>
            <a:pPr algn="ctr"/>
            <a:r>
              <a:rPr lang="ru-RU" altLang="ru-RU" sz="1400">
                <a:solidFill>
                  <a:srgbClr val="CC0000"/>
                </a:solidFill>
              </a:rPr>
              <a:t>1</a:t>
            </a:r>
          </a:p>
        </p:txBody>
      </p:sp>
      <p:sp>
        <p:nvSpPr>
          <p:cNvPr id="49209" name="Oval 57"/>
          <p:cNvSpPr>
            <a:spLocks noChangeArrowheads="1"/>
          </p:cNvSpPr>
          <p:nvPr/>
        </p:nvSpPr>
        <p:spPr bwMode="auto">
          <a:xfrm>
            <a:off x="685800" y="914400"/>
            <a:ext cx="228600" cy="304800"/>
          </a:xfrm>
          <a:prstGeom prst="ellipse">
            <a:avLst/>
          </a:prstGeom>
          <a:solidFill>
            <a:schemeClr val="tx2"/>
          </a:solidFill>
          <a:ln w="9525">
            <a:solidFill>
              <a:schemeClr val="tx1"/>
            </a:solidFill>
            <a:round/>
            <a:headEnd/>
            <a:tailEnd/>
          </a:ln>
          <a:effectLst/>
        </p:spPr>
        <p:txBody>
          <a:bodyPr wrap="none" anchor="ctr"/>
          <a:lstStyle/>
          <a:p>
            <a:pPr algn="ctr"/>
            <a:r>
              <a:rPr lang="ru-RU" altLang="ru-RU" sz="1400">
                <a:solidFill>
                  <a:srgbClr val="CC0000"/>
                </a:solidFill>
              </a:rPr>
              <a:t>6</a:t>
            </a:r>
          </a:p>
        </p:txBody>
      </p:sp>
      <p:sp>
        <p:nvSpPr>
          <p:cNvPr id="49210" name="Oval 58"/>
          <p:cNvSpPr>
            <a:spLocks noChangeArrowheads="1"/>
          </p:cNvSpPr>
          <p:nvPr/>
        </p:nvSpPr>
        <p:spPr bwMode="auto">
          <a:xfrm>
            <a:off x="2209800" y="2514600"/>
            <a:ext cx="228600" cy="304800"/>
          </a:xfrm>
          <a:prstGeom prst="ellipse">
            <a:avLst/>
          </a:prstGeom>
          <a:solidFill>
            <a:schemeClr val="tx2"/>
          </a:solidFill>
          <a:ln w="9525">
            <a:solidFill>
              <a:schemeClr val="tx1"/>
            </a:solidFill>
            <a:round/>
            <a:headEnd/>
            <a:tailEnd/>
          </a:ln>
          <a:effectLst/>
        </p:spPr>
        <p:txBody>
          <a:bodyPr wrap="none" anchor="ctr"/>
          <a:lstStyle/>
          <a:p>
            <a:pPr algn="ctr"/>
            <a:r>
              <a:rPr lang="ru-RU" altLang="ru-RU" sz="1400">
                <a:solidFill>
                  <a:srgbClr val="CC0000"/>
                </a:solidFill>
              </a:rPr>
              <a:t>7</a:t>
            </a:r>
          </a:p>
        </p:txBody>
      </p:sp>
      <p:sp>
        <p:nvSpPr>
          <p:cNvPr id="49211" name="Oval 59"/>
          <p:cNvSpPr>
            <a:spLocks noChangeArrowheads="1"/>
          </p:cNvSpPr>
          <p:nvPr/>
        </p:nvSpPr>
        <p:spPr bwMode="auto">
          <a:xfrm>
            <a:off x="2514600" y="2286000"/>
            <a:ext cx="228600" cy="304800"/>
          </a:xfrm>
          <a:prstGeom prst="ellipse">
            <a:avLst/>
          </a:prstGeom>
          <a:solidFill>
            <a:schemeClr val="tx2"/>
          </a:solidFill>
          <a:ln w="9525">
            <a:solidFill>
              <a:schemeClr val="tx1"/>
            </a:solidFill>
            <a:round/>
            <a:headEnd/>
            <a:tailEnd/>
          </a:ln>
          <a:effectLst/>
        </p:spPr>
        <p:txBody>
          <a:bodyPr wrap="none" anchor="ctr"/>
          <a:lstStyle/>
          <a:p>
            <a:pPr algn="ctr"/>
            <a:r>
              <a:rPr lang="ru-RU" altLang="ru-RU" sz="1400">
                <a:solidFill>
                  <a:srgbClr val="CC0000"/>
                </a:solidFill>
              </a:rPr>
              <a:t>2</a:t>
            </a:r>
          </a:p>
        </p:txBody>
      </p:sp>
      <p:sp>
        <p:nvSpPr>
          <p:cNvPr id="49212" name="Oval 60"/>
          <p:cNvSpPr>
            <a:spLocks noChangeArrowheads="1"/>
          </p:cNvSpPr>
          <p:nvPr/>
        </p:nvSpPr>
        <p:spPr bwMode="auto">
          <a:xfrm>
            <a:off x="5715000" y="1752600"/>
            <a:ext cx="228600" cy="304800"/>
          </a:xfrm>
          <a:prstGeom prst="ellipse">
            <a:avLst/>
          </a:prstGeom>
          <a:solidFill>
            <a:schemeClr val="tx2"/>
          </a:solidFill>
          <a:ln w="9525">
            <a:solidFill>
              <a:schemeClr val="tx1"/>
            </a:solidFill>
            <a:round/>
            <a:headEnd/>
            <a:tailEnd/>
          </a:ln>
          <a:effectLst/>
        </p:spPr>
        <p:txBody>
          <a:bodyPr wrap="none" anchor="ctr"/>
          <a:lstStyle/>
          <a:p>
            <a:pPr algn="ctr"/>
            <a:r>
              <a:rPr lang="ru-RU" altLang="ru-RU" sz="1400">
                <a:solidFill>
                  <a:srgbClr val="CC0000"/>
                </a:solidFill>
              </a:rPr>
              <a:t>3</a:t>
            </a:r>
          </a:p>
        </p:txBody>
      </p:sp>
      <p:sp>
        <p:nvSpPr>
          <p:cNvPr id="49213" name="Oval 61"/>
          <p:cNvSpPr>
            <a:spLocks noChangeArrowheads="1"/>
          </p:cNvSpPr>
          <p:nvPr/>
        </p:nvSpPr>
        <p:spPr bwMode="auto">
          <a:xfrm>
            <a:off x="7620000" y="914400"/>
            <a:ext cx="228600" cy="304800"/>
          </a:xfrm>
          <a:prstGeom prst="ellipse">
            <a:avLst/>
          </a:prstGeom>
          <a:solidFill>
            <a:schemeClr val="tx2"/>
          </a:solidFill>
          <a:ln w="9525">
            <a:solidFill>
              <a:schemeClr val="tx1"/>
            </a:solidFill>
            <a:round/>
            <a:headEnd/>
            <a:tailEnd/>
          </a:ln>
          <a:effectLst/>
        </p:spPr>
        <p:txBody>
          <a:bodyPr wrap="none" anchor="ctr"/>
          <a:lstStyle/>
          <a:p>
            <a:pPr algn="ctr"/>
            <a:r>
              <a:rPr lang="ru-RU" altLang="ru-RU" sz="1400">
                <a:solidFill>
                  <a:srgbClr val="CC0000"/>
                </a:solidFill>
              </a:rPr>
              <a:t>10</a:t>
            </a:r>
          </a:p>
        </p:txBody>
      </p:sp>
      <p:sp>
        <p:nvSpPr>
          <p:cNvPr id="49214" name="Oval 62"/>
          <p:cNvSpPr>
            <a:spLocks noChangeArrowheads="1"/>
          </p:cNvSpPr>
          <p:nvPr/>
        </p:nvSpPr>
        <p:spPr bwMode="auto">
          <a:xfrm>
            <a:off x="5562600" y="2514600"/>
            <a:ext cx="228600" cy="304800"/>
          </a:xfrm>
          <a:prstGeom prst="ellipse">
            <a:avLst/>
          </a:prstGeom>
          <a:solidFill>
            <a:schemeClr val="tx2"/>
          </a:solidFill>
          <a:ln w="9525">
            <a:solidFill>
              <a:schemeClr val="tx1"/>
            </a:solidFill>
            <a:round/>
            <a:headEnd/>
            <a:tailEnd/>
          </a:ln>
          <a:effectLst/>
        </p:spPr>
        <p:txBody>
          <a:bodyPr wrap="none" anchor="ctr"/>
          <a:lstStyle/>
          <a:p>
            <a:pPr algn="ctr"/>
            <a:r>
              <a:rPr lang="ru-RU" altLang="ru-RU" sz="1400">
                <a:solidFill>
                  <a:srgbClr val="CC0000"/>
                </a:solidFill>
              </a:rPr>
              <a:t>9</a:t>
            </a:r>
          </a:p>
        </p:txBody>
      </p:sp>
      <p:sp>
        <p:nvSpPr>
          <p:cNvPr id="49215" name="Oval 63"/>
          <p:cNvSpPr>
            <a:spLocks noChangeArrowheads="1"/>
          </p:cNvSpPr>
          <p:nvPr/>
        </p:nvSpPr>
        <p:spPr bwMode="auto">
          <a:xfrm>
            <a:off x="3962400" y="1981200"/>
            <a:ext cx="228600" cy="304800"/>
          </a:xfrm>
          <a:prstGeom prst="ellipse">
            <a:avLst/>
          </a:prstGeom>
          <a:solidFill>
            <a:schemeClr val="tx2"/>
          </a:solidFill>
          <a:ln w="9525">
            <a:solidFill>
              <a:schemeClr val="tx1"/>
            </a:solidFill>
            <a:round/>
            <a:headEnd/>
            <a:tailEnd/>
          </a:ln>
          <a:effectLst/>
        </p:spPr>
        <p:txBody>
          <a:bodyPr wrap="none" anchor="ctr"/>
          <a:lstStyle/>
          <a:p>
            <a:pPr algn="ctr"/>
            <a:r>
              <a:rPr lang="ru-RU" altLang="ru-RU" sz="1400">
                <a:solidFill>
                  <a:srgbClr val="CC0000"/>
                </a:solidFill>
              </a:rPr>
              <a:t>8</a:t>
            </a:r>
          </a:p>
        </p:txBody>
      </p:sp>
      <p:sp>
        <p:nvSpPr>
          <p:cNvPr id="49216" name="Oval 64"/>
          <p:cNvSpPr>
            <a:spLocks noChangeArrowheads="1"/>
          </p:cNvSpPr>
          <p:nvPr/>
        </p:nvSpPr>
        <p:spPr bwMode="auto">
          <a:xfrm>
            <a:off x="381000" y="3429000"/>
            <a:ext cx="228600" cy="304800"/>
          </a:xfrm>
          <a:prstGeom prst="ellipse">
            <a:avLst/>
          </a:prstGeom>
          <a:solidFill>
            <a:schemeClr val="tx2"/>
          </a:solidFill>
          <a:ln w="9525">
            <a:solidFill>
              <a:schemeClr val="tx1"/>
            </a:solidFill>
            <a:round/>
            <a:headEnd/>
            <a:tailEnd/>
          </a:ln>
          <a:effectLst/>
        </p:spPr>
        <p:txBody>
          <a:bodyPr wrap="none" anchor="ctr"/>
          <a:lstStyle/>
          <a:p>
            <a:pPr algn="ctr"/>
            <a:r>
              <a:rPr lang="ru-RU" altLang="ru-RU" sz="1400">
                <a:solidFill>
                  <a:srgbClr val="CC0000"/>
                </a:solidFill>
              </a:rPr>
              <a:t>4</a:t>
            </a:r>
          </a:p>
        </p:txBody>
      </p:sp>
      <p:sp>
        <p:nvSpPr>
          <p:cNvPr id="49217" name="Oval 65"/>
          <p:cNvSpPr>
            <a:spLocks noChangeArrowheads="1"/>
          </p:cNvSpPr>
          <p:nvPr/>
        </p:nvSpPr>
        <p:spPr bwMode="auto">
          <a:xfrm>
            <a:off x="3048000" y="5486400"/>
            <a:ext cx="228600" cy="304800"/>
          </a:xfrm>
          <a:prstGeom prst="ellipse">
            <a:avLst/>
          </a:prstGeom>
          <a:solidFill>
            <a:schemeClr val="tx2"/>
          </a:solidFill>
          <a:ln w="9525">
            <a:solidFill>
              <a:schemeClr val="tx1"/>
            </a:solidFill>
            <a:round/>
            <a:headEnd/>
            <a:tailEnd/>
          </a:ln>
          <a:effectLst/>
        </p:spPr>
        <p:txBody>
          <a:bodyPr wrap="none" anchor="ctr"/>
          <a:lstStyle/>
          <a:p>
            <a:pPr algn="ctr"/>
            <a:r>
              <a:rPr lang="ru-RU" altLang="ru-RU" sz="1400">
                <a:solidFill>
                  <a:srgbClr val="CC0000"/>
                </a:solidFill>
              </a:rPr>
              <a:t>5</a:t>
            </a:r>
          </a:p>
        </p:txBody>
      </p:sp>
      <p:pic>
        <p:nvPicPr>
          <p:cNvPr id="49218"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sp>
        <p:nvSpPr>
          <p:cNvPr id="3" name="Прямоугольник 2"/>
          <p:cNvSpPr/>
          <p:nvPr/>
        </p:nvSpPr>
        <p:spPr>
          <a:xfrm>
            <a:off x="971600" y="116632"/>
            <a:ext cx="7200800" cy="584775"/>
          </a:xfrm>
          <a:prstGeom prst="rect">
            <a:avLst/>
          </a:prstGeom>
        </p:spPr>
        <p:txBody>
          <a:bodyPr>
            <a:spAutoFit/>
          </a:bodyPr>
          <a:lstStyle/>
          <a:p>
            <a:pPr algn="ctr">
              <a:defRPr/>
            </a:pPr>
            <a:r>
              <a:rPr lang="ru-RU" sz="3200" b="1"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pitchFamily="34" charset="0"/>
              </a:rPr>
              <a:t>КРОССВОРД</a:t>
            </a:r>
            <a:endParaRPr lang="ru-RU" sz="3200" dirty="0">
              <a:solidFill>
                <a:srgbClr val="FFFFFF"/>
              </a:solidFill>
            </a:endParaRPr>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AutoShape 2" descr="1219583480_0lik_ru_enot"/>
          <p:cNvSpPr>
            <a:spLocks noChangeArrowheads="1"/>
          </p:cNvSpPr>
          <p:nvPr/>
        </p:nvSpPr>
        <p:spPr bwMode="auto">
          <a:xfrm>
            <a:off x="2051050" y="1916113"/>
            <a:ext cx="4897438" cy="3384550"/>
          </a:xfrm>
          <a:prstGeom prst="roundRect">
            <a:avLst>
              <a:gd name="adj" fmla="val 16667"/>
            </a:avLst>
          </a:prstGeom>
          <a:blipFill dpi="0" rotWithShape="1">
            <a:blip r:embed="rId2" cstate="email"/>
            <a:srcRect/>
            <a:stretch>
              <a:fillRect/>
            </a:stretch>
          </a:blipFill>
          <a:ln w="9525">
            <a:round/>
            <a:headEnd/>
            <a:tailEnd/>
          </a:ln>
          <a:effectLst/>
          <a:scene3d>
            <a:camera prst="legacyObliqueTopRight"/>
            <a:lightRig rig="legacyFlat4" dir="b"/>
          </a:scene3d>
          <a:sp3d extrusionH="887400" prstMaterial="legacyPlastic">
            <a:bevelT w="13500" h="13500" prst="angle"/>
            <a:bevelB w="13500" h="13500" prst="angle"/>
            <a:extrusionClr>
              <a:srgbClr val="CCFF99"/>
            </a:extrusionClr>
          </a:sp3d>
        </p:spPr>
        <p:txBody>
          <a:bodyPr wrap="none" anchor="ctr">
            <a:flatTx/>
          </a:bodyPr>
          <a:lstStyle/>
          <a:p>
            <a:endParaRPr lang="ru-RU" altLang="ru-RU"/>
          </a:p>
        </p:txBody>
      </p:sp>
      <p:sp>
        <p:nvSpPr>
          <p:cNvPr id="50179" name="Rectangle 3"/>
          <p:cNvSpPr>
            <a:spLocks noChangeArrowheads="1"/>
          </p:cNvSpPr>
          <p:nvPr/>
        </p:nvSpPr>
        <p:spPr bwMode="auto">
          <a:xfrm>
            <a:off x="0" y="0"/>
            <a:ext cx="250825" cy="6858000"/>
          </a:xfrm>
          <a:prstGeom prst="rect">
            <a:avLst/>
          </a:prstGeom>
          <a:gradFill rotWithShape="1">
            <a:gsLst>
              <a:gs pos="0">
                <a:srgbClr val="5E7647"/>
              </a:gs>
              <a:gs pos="50000">
                <a:srgbClr val="CCFF99"/>
              </a:gs>
              <a:gs pos="100000">
                <a:srgbClr val="5E7647"/>
              </a:gs>
            </a:gsLst>
            <a:lin ang="0" scaled="1"/>
          </a:gradFill>
          <a:ln w="9525">
            <a:solidFill>
              <a:srgbClr val="008000"/>
            </a:solidFill>
            <a:miter lim="800000"/>
            <a:headEnd/>
            <a:tailEnd/>
          </a:ln>
          <a:effectLst/>
        </p:spPr>
        <p:txBody>
          <a:bodyPr wrap="none" anchor="ctr"/>
          <a:lstStyle/>
          <a:p>
            <a:endParaRPr lang="ru-RU" altLang="ru-RU"/>
          </a:p>
        </p:txBody>
      </p:sp>
      <p:sp>
        <p:nvSpPr>
          <p:cNvPr id="50180" name="Rectangle 4"/>
          <p:cNvSpPr>
            <a:spLocks noChangeArrowheads="1"/>
          </p:cNvSpPr>
          <p:nvPr/>
        </p:nvSpPr>
        <p:spPr bwMode="auto">
          <a:xfrm>
            <a:off x="8893175" y="0"/>
            <a:ext cx="250825" cy="6858000"/>
          </a:xfrm>
          <a:prstGeom prst="rect">
            <a:avLst/>
          </a:prstGeom>
          <a:gradFill rotWithShape="1">
            <a:gsLst>
              <a:gs pos="0">
                <a:srgbClr val="5E7647"/>
              </a:gs>
              <a:gs pos="50000">
                <a:srgbClr val="CCFF99"/>
              </a:gs>
              <a:gs pos="100000">
                <a:srgbClr val="5E7647"/>
              </a:gs>
            </a:gsLst>
            <a:lin ang="0" scaled="1"/>
          </a:gradFill>
          <a:ln w="9525">
            <a:solidFill>
              <a:srgbClr val="008000"/>
            </a:solidFill>
            <a:miter lim="800000"/>
            <a:headEnd/>
            <a:tailEnd/>
          </a:ln>
          <a:effectLst/>
        </p:spPr>
        <p:txBody>
          <a:bodyPr wrap="none" anchor="ctr"/>
          <a:lstStyle/>
          <a:p>
            <a:endParaRPr lang="ru-RU" altLang="ru-RU"/>
          </a:p>
        </p:txBody>
      </p:sp>
      <p:sp>
        <p:nvSpPr>
          <p:cNvPr id="50181" name="Rectangle 5"/>
          <p:cNvSpPr>
            <a:spLocks noChangeArrowheads="1"/>
          </p:cNvSpPr>
          <p:nvPr/>
        </p:nvSpPr>
        <p:spPr bwMode="auto">
          <a:xfrm rot="16200000" flipH="1">
            <a:off x="4441825" y="-4441825"/>
            <a:ext cx="260350" cy="9144000"/>
          </a:xfrm>
          <a:prstGeom prst="rect">
            <a:avLst/>
          </a:prstGeom>
          <a:gradFill rotWithShape="1">
            <a:gsLst>
              <a:gs pos="0">
                <a:srgbClr val="5E7647"/>
              </a:gs>
              <a:gs pos="50000">
                <a:srgbClr val="CCFF99"/>
              </a:gs>
              <a:gs pos="100000">
                <a:srgbClr val="5E7647"/>
              </a:gs>
            </a:gsLst>
            <a:lin ang="0" scaled="1"/>
          </a:gradFill>
          <a:ln w="9525">
            <a:solidFill>
              <a:srgbClr val="008000"/>
            </a:solidFill>
            <a:miter lim="800000"/>
            <a:headEnd/>
            <a:tailEnd/>
          </a:ln>
          <a:effectLst/>
        </p:spPr>
        <p:txBody>
          <a:bodyPr wrap="none" anchor="ctr"/>
          <a:lstStyle/>
          <a:p>
            <a:endParaRPr lang="ru-RU" altLang="ru-RU"/>
          </a:p>
        </p:txBody>
      </p:sp>
      <p:sp>
        <p:nvSpPr>
          <p:cNvPr id="50182" name="Rectangle 6"/>
          <p:cNvSpPr>
            <a:spLocks noChangeArrowheads="1"/>
          </p:cNvSpPr>
          <p:nvPr/>
        </p:nvSpPr>
        <p:spPr bwMode="auto">
          <a:xfrm rot="16200000" flipH="1">
            <a:off x="4441825" y="2155825"/>
            <a:ext cx="260350" cy="9144000"/>
          </a:xfrm>
          <a:prstGeom prst="rect">
            <a:avLst/>
          </a:prstGeom>
          <a:gradFill rotWithShape="1">
            <a:gsLst>
              <a:gs pos="0">
                <a:srgbClr val="5E7647"/>
              </a:gs>
              <a:gs pos="50000">
                <a:srgbClr val="CCFF99"/>
              </a:gs>
              <a:gs pos="100000">
                <a:srgbClr val="5E7647"/>
              </a:gs>
            </a:gsLst>
            <a:lin ang="0" scaled="1"/>
          </a:gradFill>
          <a:ln w="9525">
            <a:solidFill>
              <a:srgbClr val="008000"/>
            </a:solidFill>
            <a:miter lim="800000"/>
            <a:headEnd/>
            <a:tailEnd/>
          </a:ln>
          <a:effectLst/>
        </p:spPr>
        <p:txBody>
          <a:bodyPr wrap="none" anchor="ctr"/>
          <a:lstStyle/>
          <a:p>
            <a:endParaRPr lang="ru-RU" altLang="ru-RU"/>
          </a:p>
        </p:txBody>
      </p:sp>
      <p:sp>
        <p:nvSpPr>
          <p:cNvPr id="9223" name="Text Box 7"/>
          <p:cNvSpPr txBox="1">
            <a:spLocks noChangeArrowheads="1"/>
          </p:cNvSpPr>
          <p:nvPr/>
        </p:nvSpPr>
        <p:spPr bwMode="auto">
          <a:xfrm>
            <a:off x="971600" y="100528"/>
            <a:ext cx="7200800" cy="132343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marL="857250" indent="-857250" algn="ctr">
              <a:spcBef>
                <a:spcPct val="50000"/>
              </a:spcBef>
              <a:buFont typeface="+mj-lt"/>
              <a:buAutoNum type="romanUcPeriod" startAt="6"/>
              <a:defRPr/>
            </a:pPr>
            <a:r>
              <a:rPr lang="ru-RU" sz="3600" b="1"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pitchFamily="34" charset="0"/>
              </a:rPr>
              <a:t>Физминутка для глаз </a:t>
            </a:r>
            <a:r>
              <a:rPr lang="ru-RU" sz="4400" b="1" i="1" dirty="0">
                <a:solidFill>
                  <a:srgbClr val="FF0000"/>
                </a:solidFill>
                <a:effectLst>
                  <a:outerShdw blurRad="38100" dist="38100" dir="2700000" algn="tl">
                    <a:srgbClr val="000000"/>
                  </a:outerShdw>
                </a:effectLst>
                <a:latin typeface="Comic Sans MS" pitchFamily="66" charset="0"/>
              </a:rPr>
              <a:t>«Крошка Енот»</a:t>
            </a:r>
          </a:p>
        </p:txBody>
      </p:sp>
      <p:sp>
        <p:nvSpPr>
          <p:cNvPr id="20488" name="Text Box 8"/>
          <p:cNvSpPr txBox="1">
            <a:spLocks noChangeArrowheads="1"/>
          </p:cNvSpPr>
          <p:nvPr/>
        </p:nvSpPr>
        <p:spPr bwMode="auto">
          <a:xfrm>
            <a:off x="1187450" y="5732463"/>
            <a:ext cx="6481763" cy="6477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r>
              <a:rPr lang="ru-RU" b="1" dirty="0">
                <a:solidFill>
                  <a:schemeClr val="accent3">
                    <a:lumMod val="75000"/>
                  </a:schemeClr>
                </a:solidFill>
                <a:latin typeface="Comic Sans MS" pitchFamily="66" charset="0"/>
              </a:rPr>
              <a:t>Галкина И.А.</a:t>
            </a:r>
            <a:r>
              <a:rPr lang="ru-RU" dirty="0">
                <a:solidFill>
                  <a:schemeClr val="accent3">
                    <a:lumMod val="75000"/>
                  </a:schemeClr>
                </a:solidFill>
                <a:latin typeface="Comic Sans MS" pitchFamily="66" charset="0"/>
              </a:rPr>
              <a:t> </a:t>
            </a:r>
            <a:r>
              <a:rPr lang="ru-RU" dirty="0" smtClean="0">
                <a:solidFill>
                  <a:schemeClr val="accent3">
                    <a:lumMod val="75000"/>
                  </a:schemeClr>
                </a:solidFill>
                <a:latin typeface="Comic Sans MS" pitchFamily="66" charset="0"/>
              </a:rPr>
              <a:t>учитель «</a:t>
            </a:r>
            <a:r>
              <a:rPr lang="ru-RU" dirty="0" err="1" smtClean="0">
                <a:solidFill>
                  <a:schemeClr val="accent3">
                    <a:lumMod val="75000"/>
                  </a:schemeClr>
                </a:solidFill>
                <a:latin typeface="Comic Sans MS" pitchFamily="66" charset="0"/>
              </a:rPr>
              <a:t>Водоватовская</a:t>
            </a:r>
            <a:r>
              <a:rPr lang="ru-RU" dirty="0" smtClean="0">
                <a:solidFill>
                  <a:schemeClr val="accent3">
                    <a:lumMod val="75000"/>
                  </a:schemeClr>
                </a:solidFill>
                <a:latin typeface="Comic Sans MS" pitchFamily="66" charset="0"/>
              </a:rPr>
              <a:t> </a:t>
            </a:r>
            <a:r>
              <a:rPr lang="ru-RU" dirty="0">
                <a:solidFill>
                  <a:schemeClr val="accent3">
                    <a:lumMod val="75000"/>
                  </a:schemeClr>
                </a:solidFill>
                <a:latin typeface="Comic Sans MS" pitchFamily="66" charset="0"/>
              </a:rPr>
              <a:t>СОШ» </a:t>
            </a:r>
            <a:r>
              <a:rPr lang="ru-RU" dirty="0" smtClean="0">
                <a:solidFill>
                  <a:schemeClr val="accent3">
                    <a:lumMod val="75000"/>
                  </a:schemeClr>
                </a:solidFill>
                <a:latin typeface="Comic Sans MS" pitchFamily="66" charset="0"/>
              </a:rPr>
              <a:t>                       </a:t>
            </a:r>
            <a:r>
              <a:rPr lang="ru-RU" dirty="0" err="1">
                <a:solidFill>
                  <a:schemeClr val="accent3">
                    <a:lumMod val="75000"/>
                  </a:schemeClr>
                </a:solidFill>
                <a:latin typeface="Comic Sans MS" pitchFamily="66" charset="0"/>
              </a:rPr>
              <a:t>Арзамасского</a:t>
            </a:r>
            <a:r>
              <a:rPr lang="ru-RU" dirty="0">
                <a:solidFill>
                  <a:schemeClr val="accent3">
                    <a:lumMod val="75000"/>
                  </a:schemeClr>
                </a:solidFill>
                <a:latin typeface="Comic Sans MS" pitchFamily="66" charset="0"/>
              </a:rPr>
              <a:t> района, Нижегородской </a:t>
            </a:r>
            <a:r>
              <a:rPr lang="ru-RU" dirty="0" smtClean="0">
                <a:solidFill>
                  <a:schemeClr val="accent3">
                    <a:lumMod val="75000"/>
                  </a:schemeClr>
                </a:solidFill>
                <a:latin typeface="Comic Sans MS" pitchFamily="66" charset="0"/>
              </a:rPr>
              <a:t>области</a:t>
            </a:r>
            <a:endParaRPr lang="ru-RU" dirty="0">
              <a:solidFill>
                <a:srgbClr val="336600"/>
              </a:solidFill>
              <a:latin typeface="Comic Sans MS" pitchFamily="66" charset="0"/>
            </a:endParaRPr>
          </a:p>
        </p:txBody>
      </p:sp>
      <p:sp>
        <p:nvSpPr>
          <p:cNvPr id="50185" name="Rectangle 9">
            <a:hlinkClick r:id="" action="ppaction://hlinkshowjump?jump=nextslide"/>
          </p:cNvPr>
          <p:cNvSpPr>
            <a:spLocks noChangeArrowheads="1"/>
          </p:cNvSpPr>
          <p:nvPr/>
        </p:nvSpPr>
        <p:spPr bwMode="auto">
          <a:xfrm>
            <a:off x="1908175" y="1773238"/>
            <a:ext cx="5040313" cy="3455987"/>
          </a:xfrm>
          <a:prstGeom prst="rect">
            <a:avLst/>
          </a:prstGeom>
          <a:noFill/>
          <a:ln w="9525">
            <a:noFill/>
            <a:miter lim="800000"/>
            <a:headEnd/>
            <a:tailEnd/>
          </a:ln>
          <a:effectLst/>
        </p:spPr>
        <p:txBody>
          <a:bodyPr wrap="none" anchor="ctr"/>
          <a:lstStyle/>
          <a:p>
            <a:endParaRPr lang="ru-RU" altLang="ru-RU"/>
          </a:p>
        </p:txBody>
      </p:sp>
      <p:pic>
        <p:nvPicPr>
          <p:cNvPr id="50186" name="Picture 5" descr="J0234160"/>
          <p:cNvPicPr>
            <a:picLocks noChangeAspect="1" noChangeArrowheads="1"/>
          </p:cNvPicPr>
          <p:nvPr/>
        </p:nvPicPr>
        <p:blipFill>
          <a:blip r:embed="rId3" cstate="email"/>
          <a:srcRect/>
          <a:stretch>
            <a:fillRect/>
          </a:stretch>
        </p:blipFill>
        <p:spPr bwMode="auto">
          <a:xfrm>
            <a:off x="7999413" y="5602288"/>
            <a:ext cx="1114425" cy="12557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47"/>
          <p:cNvPicPr>
            <a:picLocks noChangeAspect="1" noChangeArrowheads="1" noCrop="1"/>
          </p:cNvPicPr>
          <p:nvPr/>
        </p:nvPicPr>
        <p:blipFill>
          <a:blip r:embed="rId3" cstate="email"/>
          <a:srcRect/>
          <a:stretch>
            <a:fillRect/>
          </a:stretch>
        </p:blipFill>
        <p:spPr bwMode="auto">
          <a:xfrm>
            <a:off x="0" y="2420938"/>
            <a:ext cx="1979613" cy="2663825"/>
          </a:xfrm>
          <a:prstGeom prst="rect">
            <a:avLst/>
          </a:prstGeom>
          <a:noFill/>
          <a:ln w="9525">
            <a:noFill/>
            <a:miter lim="800000"/>
            <a:headEnd/>
            <a:tailEnd/>
          </a:ln>
        </p:spPr>
      </p:pic>
      <p:pic>
        <p:nvPicPr>
          <p:cNvPr id="10243" name="Picture 3" descr="47"/>
          <p:cNvPicPr>
            <a:picLocks noChangeAspect="1" noChangeArrowheads="1" noCrop="1"/>
          </p:cNvPicPr>
          <p:nvPr/>
        </p:nvPicPr>
        <p:blipFill>
          <a:blip r:embed="rId3" cstate="email"/>
          <a:srcRect/>
          <a:stretch>
            <a:fillRect/>
          </a:stretch>
        </p:blipFill>
        <p:spPr bwMode="auto">
          <a:xfrm rot="914740">
            <a:off x="395288" y="2997200"/>
            <a:ext cx="1979612" cy="2089150"/>
          </a:xfrm>
          <a:prstGeom prst="rect">
            <a:avLst/>
          </a:prstGeom>
          <a:noFill/>
          <a:ln w="9525">
            <a:noFill/>
            <a:miter lim="800000"/>
            <a:headEnd/>
            <a:tailEnd/>
          </a:ln>
        </p:spPr>
      </p:pic>
      <p:pic>
        <p:nvPicPr>
          <p:cNvPr id="10244" name="Picture 4" descr="bcd7b362ac12"/>
          <p:cNvPicPr>
            <a:picLocks noChangeAspect="1" noChangeArrowheads="1"/>
          </p:cNvPicPr>
          <p:nvPr/>
        </p:nvPicPr>
        <p:blipFill>
          <a:blip r:embed="rId4" cstate="email">
            <a:clrChange>
              <a:clrFrom>
                <a:srgbClr val="FFFFFF"/>
              </a:clrFrom>
              <a:clrTo>
                <a:srgbClr val="FFFFFF">
                  <a:alpha val="0"/>
                </a:srgbClr>
              </a:clrTo>
            </a:clrChange>
            <a:lum bright="-12000"/>
          </a:blip>
          <a:srcRect/>
          <a:stretch>
            <a:fillRect/>
          </a:stretch>
        </p:blipFill>
        <p:spPr bwMode="auto">
          <a:xfrm>
            <a:off x="9036050" y="3608388"/>
            <a:ext cx="2952750" cy="2362200"/>
          </a:xfrm>
          <a:prstGeom prst="rect">
            <a:avLst/>
          </a:prstGeom>
          <a:noFill/>
          <a:ln w="9525">
            <a:noFill/>
            <a:miter lim="800000"/>
            <a:headEnd/>
            <a:tailEnd/>
          </a:ln>
        </p:spPr>
      </p:pic>
      <p:sp>
        <p:nvSpPr>
          <p:cNvPr id="10245" name="AutoShape 5"/>
          <p:cNvSpPr>
            <a:spLocks noChangeArrowheads="1"/>
          </p:cNvSpPr>
          <p:nvPr/>
        </p:nvSpPr>
        <p:spPr bwMode="auto">
          <a:xfrm>
            <a:off x="755650" y="333375"/>
            <a:ext cx="1728788" cy="1150938"/>
          </a:xfrm>
          <a:prstGeom prst="cloudCallout">
            <a:avLst>
              <a:gd name="adj1" fmla="val -53398"/>
              <a:gd name="adj2" fmla="val 31519"/>
            </a:avLst>
          </a:prstGeom>
          <a:gradFill rotWithShape="1">
            <a:gsLst>
              <a:gs pos="0">
                <a:schemeClr val="accent1"/>
              </a:gs>
              <a:gs pos="50000">
                <a:schemeClr val="bg1"/>
              </a:gs>
              <a:gs pos="100000">
                <a:schemeClr val="accent1"/>
              </a:gs>
            </a:gsLst>
            <a:lin ang="5400000" scaled="1"/>
          </a:gradFill>
          <a:ln w="25400">
            <a:solidFill>
              <a:schemeClr val="accent1"/>
            </a:solidFill>
            <a:round/>
            <a:headEnd/>
            <a:tailEnd/>
          </a:ln>
          <a:effectLst>
            <a:outerShdw dist="107763" dir="18900000" algn="ctr" rotWithShape="0">
              <a:schemeClr val="bg2">
                <a:alpha val="50000"/>
              </a:schemeClr>
            </a:outerShdw>
          </a:effectLst>
        </p:spPr>
        <p:txBody>
          <a:bodyPr/>
          <a:lstStyle/>
          <a:p>
            <a:pPr algn="ctr">
              <a:defRPr/>
            </a:pPr>
            <a:endParaRPr lang="ru-RU">
              <a:latin typeface="Arial" charset="0"/>
            </a:endParaRPr>
          </a:p>
        </p:txBody>
      </p:sp>
      <p:pic>
        <p:nvPicPr>
          <p:cNvPr id="10246" name="Picture 6" descr="bcd7b362ac12"/>
          <p:cNvPicPr>
            <a:picLocks noChangeAspect="1" noChangeArrowheads="1"/>
          </p:cNvPicPr>
          <p:nvPr/>
        </p:nvPicPr>
        <p:blipFill>
          <a:blip r:embed="rId5" cstate="email">
            <a:clrChange>
              <a:clrFrom>
                <a:srgbClr val="FFFFFF"/>
              </a:clrFrom>
              <a:clrTo>
                <a:srgbClr val="FFFFFF">
                  <a:alpha val="0"/>
                </a:srgbClr>
              </a:clrTo>
            </a:clrChange>
            <a:lum bright="-12000"/>
          </a:blip>
          <a:srcRect/>
          <a:stretch>
            <a:fillRect/>
          </a:stretch>
        </p:blipFill>
        <p:spPr bwMode="auto">
          <a:xfrm>
            <a:off x="3635375" y="2636838"/>
            <a:ext cx="3024188" cy="2544762"/>
          </a:xfrm>
          <a:prstGeom prst="rect">
            <a:avLst/>
          </a:prstGeom>
          <a:noFill/>
          <a:ln w="9525">
            <a:noFill/>
            <a:miter lim="800000"/>
            <a:headEnd/>
            <a:tailEnd/>
          </a:ln>
        </p:spPr>
      </p:pic>
      <p:sp>
        <p:nvSpPr>
          <p:cNvPr id="10247" name="AutoShape 7"/>
          <p:cNvSpPr>
            <a:spLocks noChangeArrowheads="1"/>
          </p:cNvSpPr>
          <p:nvPr/>
        </p:nvSpPr>
        <p:spPr bwMode="auto">
          <a:xfrm>
            <a:off x="7380288" y="333375"/>
            <a:ext cx="1368425" cy="863600"/>
          </a:xfrm>
          <a:prstGeom prst="cloudCallout">
            <a:avLst>
              <a:gd name="adj1" fmla="val -50116"/>
              <a:gd name="adj2" fmla="val 10296"/>
            </a:avLst>
          </a:prstGeom>
          <a:gradFill rotWithShape="1">
            <a:gsLst>
              <a:gs pos="0">
                <a:schemeClr val="accent1"/>
              </a:gs>
              <a:gs pos="50000">
                <a:schemeClr val="bg1"/>
              </a:gs>
              <a:gs pos="100000">
                <a:schemeClr val="accent1"/>
              </a:gs>
            </a:gsLst>
            <a:lin ang="5400000" scaled="1"/>
          </a:gradFill>
          <a:ln w="25400">
            <a:solidFill>
              <a:schemeClr val="accent1"/>
            </a:solidFill>
            <a:round/>
            <a:headEnd/>
            <a:tailEnd/>
          </a:ln>
          <a:effectLst>
            <a:outerShdw dist="107763" dir="18900000" algn="ctr" rotWithShape="0">
              <a:schemeClr val="bg2">
                <a:alpha val="50000"/>
              </a:schemeClr>
            </a:outerShdw>
          </a:effectLst>
        </p:spPr>
        <p:txBody>
          <a:bodyPr/>
          <a:lstStyle/>
          <a:p>
            <a:pPr algn="ctr">
              <a:defRPr/>
            </a:pPr>
            <a:endParaRPr lang="ru-RU">
              <a:latin typeface="Arial" charset="0"/>
            </a:endParaRPr>
          </a:p>
        </p:txBody>
      </p:sp>
      <p:sp>
        <p:nvSpPr>
          <p:cNvPr id="10248" name="AutoShape 8"/>
          <p:cNvSpPr>
            <a:spLocks noChangeArrowheads="1"/>
          </p:cNvSpPr>
          <p:nvPr/>
        </p:nvSpPr>
        <p:spPr bwMode="auto">
          <a:xfrm>
            <a:off x="3059113" y="908050"/>
            <a:ext cx="1370012" cy="865188"/>
          </a:xfrm>
          <a:prstGeom prst="cloudCallout">
            <a:avLst>
              <a:gd name="adj1" fmla="val -49884"/>
              <a:gd name="adj2" fmla="val 43394"/>
            </a:avLst>
          </a:prstGeom>
          <a:gradFill rotWithShape="1">
            <a:gsLst>
              <a:gs pos="0">
                <a:schemeClr val="accent1"/>
              </a:gs>
              <a:gs pos="50000">
                <a:schemeClr val="bg1"/>
              </a:gs>
              <a:gs pos="100000">
                <a:schemeClr val="accent1"/>
              </a:gs>
            </a:gsLst>
            <a:lin ang="5400000" scaled="1"/>
          </a:gradFill>
          <a:ln w="25400">
            <a:solidFill>
              <a:schemeClr val="accent1"/>
            </a:solidFill>
            <a:round/>
            <a:headEnd/>
            <a:tailEnd/>
          </a:ln>
          <a:effectLst>
            <a:outerShdw dist="107763" dir="18900000" algn="ctr" rotWithShape="0">
              <a:schemeClr val="bg2">
                <a:alpha val="50000"/>
              </a:schemeClr>
            </a:outerShdw>
          </a:effectLst>
        </p:spPr>
        <p:txBody>
          <a:bodyPr/>
          <a:lstStyle/>
          <a:p>
            <a:pPr algn="ctr">
              <a:defRPr/>
            </a:pPr>
            <a:endParaRPr lang="ru-RU">
              <a:latin typeface="Arial" charset="0"/>
            </a:endParaRPr>
          </a:p>
        </p:txBody>
      </p:sp>
      <p:pic>
        <p:nvPicPr>
          <p:cNvPr id="10249" name="Picture 9" descr="47"/>
          <p:cNvPicPr>
            <a:picLocks noChangeAspect="1" noChangeArrowheads="1" noCrop="1"/>
          </p:cNvPicPr>
          <p:nvPr/>
        </p:nvPicPr>
        <p:blipFill>
          <a:blip r:embed="rId3" cstate="email"/>
          <a:srcRect/>
          <a:stretch>
            <a:fillRect/>
          </a:stretch>
        </p:blipFill>
        <p:spPr bwMode="auto">
          <a:xfrm>
            <a:off x="7019925" y="2420938"/>
            <a:ext cx="2124075" cy="2879725"/>
          </a:xfrm>
          <a:prstGeom prst="rect">
            <a:avLst/>
          </a:prstGeom>
          <a:noFill/>
          <a:ln w="9525">
            <a:noFill/>
            <a:miter lim="800000"/>
            <a:headEnd/>
            <a:tailEnd/>
          </a:ln>
        </p:spPr>
      </p:pic>
      <p:pic>
        <p:nvPicPr>
          <p:cNvPr id="10250" name="Picture 10" descr="47"/>
          <p:cNvPicPr>
            <a:picLocks noChangeAspect="1" noChangeArrowheads="1" noCrop="1"/>
          </p:cNvPicPr>
          <p:nvPr/>
        </p:nvPicPr>
        <p:blipFill>
          <a:blip r:embed="rId3" cstate="email"/>
          <a:srcRect/>
          <a:stretch>
            <a:fillRect/>
          </a:stretch>
        </p:blipFill>
        <p:spPr bwMode="auto">
          <a:xfrm rot="20142043" flipH="1">
            <a:off x="6877050" y="3141663"/>
            <a:ext cx="1512888" cy="2089150"/>
          </a:xfrm>
          <a:prstGeom prst="rect">
            <a:avLst/>
          </a:prstGeom>
          <a:noFill/>
          <a:ln w="9525">
            <a:noFill/>
            <a:miter lim="800000"/>
            <a:headEnd/>
            <a:tailEnd/>
          </a:ln>
        </p:spPr>
      </p:pic>
      <p:pic>
        <p:nvPicPr>
          <p:cNvPr id="10251" name="Picture 11" descr="149"/>
          <p:cNvPicPr>
            <a:picLocks noChangeAspect="1" noChangeArrowheads="1" noCrop="1"/>
          </p:cNvPicPr>
          <p:nvPr/>
        </p:nvPicPr>
        <p:blipFill>
          <a:blip r:embed="rId6" cstate="email">
            <a:lum bright="-6000"/>
          </a:blip>
          <a:srcRect/>
          <a:stretch>
            <a:fillRect/>
          </a:stretch>
        </p:blipFill>
        <p:spPr bwMode="auto">
          <a:xfrm>
            <a:off x="3132138" y="4941888"/>
            <a:ext cx="663575" cy="865187"/>
          </a:xfrm>
          <a:prstGeom prst="rect">
            <a:avLst/>
          </a:prstGeom>
          <a:noFill/>
          <a:ln w="9525">
            <a:noFill/>
            <a:miter lim="800000"/>
            <a:headEnd/>
            <a:tailEnd/>
          </a:ln>
        </p:spPr>
      </p:pic>
      <p:pic>
        <p:nvPicPr>
          <p:cNvPr id="10252" name="Picture 12" descr="149"/>
          <p:cNvPicPr>
            <a:picLocks noChangeAspect="1" noChangeArrowheads="1" noCrop="1"/>
          </p:cNvPicPr>
          <p:nvPr/>
        </p:nvPicPr>
        <p:blipFill>
          <a:blip r:embed="rId6" cstate="email">
            <a:lum bright="-6000"/>
          </a:blip>
          <a:srcRect/>
          <a:stretch>
            <a:fillRect/>
          </a:stretch>
        </p:blipFill>
        <p:spPr bwMode="auto">
          <a:xfrm>
            <a:off x="4067175" y="5300663"/>
            <a:ext cx="663575" cy="865187"/>
          </a:xfrm>
          <a:prstGeom prst="rect">
            <a:avLst/>
          </a:prstGeom>
          <a:noFill/>
          <a:ln w="9525">
            <a:noFill/>
            <a:miter lim="800000"/>
            <a:headEnd/>
            <a:tailEnd/>
          </a:ln>
        </p:spPr>
      </p:pic>
      <p:pic>
        <p:nvPicPr>
          <p:cNvPr id="10253" name="Picture 13" descr="149"/>
          <p:cNvPicPr>
            <a:picLocks noChangeAspect="1" noChangeArrowheads="1" noCrop="1"/>
          </p:cNvPicPr>
          <p:nvPr/>
        </p:nvPicPr>
        <p:blipFill>
          <a:blip r:embed="rId6" cstate="email">
            <a:lum bright="-6000"/>
          </a:blip>
          <a:srcRect/>
          <a:stretch>
            <a:fillRect/>
          </a:stretch>
        </p:blipFill>
        <p:spPr bwMode="auto">
          <a:xfrm>
            <a:off x="6659563" y="5300663"/>
            <a:ext cx="663575" cy="865187"/>
          </a:xfrm>
          <a:prstGeom prst="rect">
            <a:avLst/>
          </a:prstGeom>
          <a:noFill/>
          <a:ln w="9525">
            <a:noFill/>
            <a:miter lim="800000"/>
            <a:headEnd/>
            <a:tailEnd/>
          </a:ln>
        </p:spPr>
      </p:pic>
      <p:pic>
        <p:nvPicPr>
          <p:cNvPr id="51214" name="Picture 14" descr="n_blu050"/>
          <p:cNvPicPr>
            <a:picLocks noChangeAspect="1" noChangeArrowheads="1" noCrop="1"/>
          </p:cNvPicPr>
          <p:nvPr/>
        </p:nvPicPr>
        <p:blipFill>
          <a:blip r:embed="rId7" cstate="email"/>
          <a:srcRect/>
          <a:stretch>
            <a:fillRect/>
          </a:stretch>
        </p:blipFill>
        <p:spPr bwMode="auto">
          <a:xfrm>
            <a:off x="1979613" y="4581525"/>
            <a:ext cx="846137" cy="846138"/>
          </a:xfrm>
          <a:prstGeom prst="rect">
            <a:avLst/>
          </a:prstGeom>
          <a:noFill/>
          <a:ln w="9525">
            <a:noFill/>
            <a:miter lim="800000"/>
            <a:headEnd/>
            <a:tailEnd/>
          </a:ln>
        </p:spPr>
      </p:pic>
      <p:pic>
        <p:nvPicPr>
          <p:cNvPr id="51215" name="Picture 15" descr="b13"/>
          <p:cNvPicPr>
            <a:picLocks noChangeAspect="1" noChangeArrowheads="1" noCrop="1"/>
          </p:cNvPicPr>
          <p:nvPr/>
        </p:nvPicPr>
        <p:blipFill>
          <a:blip r:embed="rId8" cstate="email"/>
          <a:srcRect/>
          <a:stretch>
            <a:fillRect/>
          </a:stretch>
        </p:blipFill>
        <p:spPr bwMode="auto">
          <a:xfrm>
            <a:off x="3338513" y="5445125"/>
            <a:ext cx="817562" cy="874713"/>
          </a:xfrm>
          <a:prstGeom prst="rect">
            <a:avLst/>
          </a:prstGeom>
          <a:noFill/>
          <a:ln w="9525">
            <a:noFill/>
            <a:miter lim="800000"/>
            <a:headEnd/>
            <a:tailEnd/>
          </a:ln>
        </p:spPr>
      </p:pic>
      <p:pic>
        <p:nvPicPr>
          <p:cNvPr id="51216" name="Picture 16" descr="n_blu050"/>
          <p:cNvPicPr>
            <a:picLocks noChangeAspect="1" noChangeArrowheads="1" noCrop="1"/>
          </p:cNvPicPr>
          <p:nvPr/>
        </p:nvPicPr>
        <p:blipFill>
          <a:blip r:embed="rId7" cstate="email"/>
          <a:srcRect/>
          <a:stretch>
            <a:fillRect/>
          </a:stretch>
        </p:blipFill>
        <p:spPr bwMode="auto">
          <a:xfrm>
            <a:off x="5148263" y="5516563"/>
            <a:ext cx="774700" cy="774700"/>
          </a:xfrm>
          <a:prstGeom prst="rect">
            <a:avLst/>
          </a:prstGeom>
          <a:noFill/>
          <a:ln w="9525">
            <a:noFill/>
            <a:miter lim="800000"/>
            <a:headEnd/>
            <a:tailEnd/>
          </a:ln>
        </p:spPr>
      </p:pic>
      <p:pic>
        <p:nvPicPr>
          <p:cNvPr id="51217" name="Picture 17" descr="b13"/>
          <p:cNvPicPr>
            <a:picLocks noChangeAspect="1" noChangeArrowheads="1" noCrop="1"/>
          </p:cNvPicPr>
          <p:nvPr/>
        </p:nvPicPr>
        <p:blipFill>
          <a:blip r:embed="rId8" cstate="email"/>
          <a:srcRect/>
          <a:stretch>
            <a:fillRect/>
          </a:stretch>
        </p:blipFill>
        <p:spPr bwMode="auto">
          <a:xfrm>
            <a:off x="6578600" y="4581525"/>
            <a:ext cx="817563" cy="874713"/>
          </a:xfrm>
          <a:prstGeom prst="rect">
            <a:avLst/>
          </a:prstGeom>
          <a:noFill/>
          <a:ln w="9525">
            <a:noFill/>
            <a:miter lim="800000"/>
            <a:headEnd/>
            <a:tailEnd/>
          </a:ln>
        </p:spPr>
      </p:pic>
      <p:pic>
        <p:nvPicPr>
          <p:cNvPr id="10258" name="Улыб2405.wav">
            <a:hlinkClick r:id="" action="ppaction://media"/>
          </p:cNvPr>
          <p:cNvPicPr>
            <a:picLocks noRot="1" noChangeAspect="1" noChangeArrowheads="1"/>
          </p:cNvPicPr>
          <p:nvPr>
            <a:wavAudioFile r:embed="rId1" name="Улыбка.wav"/>
          </p:nvPr>
        </p:nvPicPr>
        <p:blipFill>
          <a:blip r:embed="rId9" cstate="email"/>
          <a:srcRect/>
          <a:stretch>
            <a:fillRect/>
          </a:stretch>
        </p:blipFill>
        <p:spPr bwMode="auto">
          <a:xfrm>
            <a:off x="315913" y="6357938"/>
            <a:ext cx="304800" cy="304800"/>
          </a:xfrm>
          <a:prstGeom prst="rect">
            <a:avLst/>
          </a:prstGeom>
          <a:noFill/>
          <a:ln w="9525">
            <a:noFill/>
            <a:miter lim="800000"/>
            <a:headEnd/>
            <a:tailEnd/>
          </a:ln>
        </p:spPr>
      </p:pic>
      <p:pic>
        <p:nvPicPr>
          <p:cNvPr id="10259" name="Picture 19" descr="b2c9562e2641"/>
          <p:cNvPicPr>
            <a:picLocks noChangeAspect="1" noChangeArrowheads="1"/>
          </p:cNvPicPr>
          <p:nvPr/>
        </p:nvPicPr>
        <p:blipFill>
          <a:blip r:embed="rId10" cstate="email">
            <a:clrChange>
              <a:clrFrom>
                <a:srgbClr val="FFFFFF"/>
              </a:clrFrom>
              <a:clrTo>
                <a:srgbClr val="FFFFFF">
                  <a:alpha val="0"/>
                </a:srgbClr>
              </a:clrTo>
            </a:clrChange>
            <a:lum bright="-6000"/>
          </a:blip>
          <a:srcRect/>
          <a:stretch>
            <a:fillRect/>
          </a:stretch>
        </p:blipFill>
        <p:spPr bwMode="auto">
          <a:xfrm>
            <a:off x="2241550" y="2781300"/>
            <a:ext cx="1592263" cy="1966913"/>
          </a:xfrm>
          <a:prstGeom prst="rect">
            <a:avLst/>
          </a:prstGeom>
          <a:noFill/>
          <a:ln w="9525">
            <a:noFill/>
            <a:miter lim="800000"/>
            <a:headEnd/>
            <a:tailEnd/>
          </a:ln>
        </p:spPr>
      </p:pic>
      <p:sp>
        <p:nvSpPr>
          <p:cNvPr id="10260" name="AutoShape 20"/>
          <p:cNvSpPr>
            <a:spLocks noChangeArrowheads="1"/>
          </p:cNvSpPr>
          <p:nvPr/>
        </p:nvSpPr>
        <p:spPr bwMode="auto">
          <a:xfrm>
            <a:off x="3635375" y="1773238"/>
            <a:ext cx="1296988" cy="1368425"/>
          </a:xfrm>
          <a:prstGeom prst="sun">
            <a:avLst>
              <a:gd name="adj" fmla="val 25000"/>
            </a:avLst>
          </a:prstGeom>
          <a:gradFill rotWithShape="1">
            <a:gsLst>
              <a:gs pos="0">
                <a:srgbClr val="FFFF00"/>
              </a:gs>
              <a:gs pos="100000">
                <a:srgbClr val="FF0000"/>
              </a:gs>
            </a:gsLst>
            <a:path path="rect">
              <a:fillToRect l="50000" t="50000" r="50000" b="50000"/>
            </a:path>
          </a:gradFill>
          <a:ln w="9525">
            <a:noFill/>
            <a:miter lim="800000"/>
            <a:headEnd/>
            <a:tailEnd/>
          </a:ln>
          <a:effectLst>
            <a:outerShdw dist="28398" dir="1593903" algn="ctr" rotWithShape="0">
              <a:srgbClr val="FF0000"/>
            </a:outerShdw>
          </a:effectLst>
        </p:spPr>
        <p:txBody>
          <a:bodyPr wrap="none" anchor="ctr"/>
          <a:lstStyle/>
          <a:p>
            <a:endParaRPr lang="ru-RU" altLang="ru-RU"/>
          </a:p>
        </p:txBody>
      </p:sp>
      <p:pic>
        <p:nvPicPr>
          <p:cNvPr id="10261" name="Picture 21" descr="tu4a"/>
          <p:cNvPicPr>
            <a:picLocks noChangeAspect="1" noChangeArrowheads="1" noCrop="1"/>
          </p:cNvPicPr>
          <p:nvPr/>
        </p:nvPicPr>
        <p:blipFill>
          <a:blip r:embed="rId11" cstate="email"/>
          <a:srcRect/>
          <a:stretch>
            <a:fillRect/>
          </a:stretch>
        </p:blipFill>
        <p:spPr bwMode="auto">
          <a:xfrm>
            <a:off x="4787900" y="404813"/>
            <a:ext cx="3024188" cy="2317750"/>
          </a:xfrm>
          <a:prstGeom prst="rect">
            <a:avLst/>
          </a:prstGeom>
          <a:noFill/>
          <a:ln w="9525">
            <a:noFill/>
            <a:miter lim="800000"/>
            <a:headEnd/>
            <a:tailEnd/>
          </a:ln>
        </p:spPr>
      </p:pic>
      <p:pic>
        <p:nvPicPr>
          <p:cNvPr id="10262" name="Picture 22" descr="wfall00021"/>
          <p:cNvPicPr>
            <a:picLocks noChangeAspect="1" noChangeArrowheads="1" noCrop="1"/>
          </p:cNvPicPr>
          <p:nvPr/>
        </p:nvPicPr>
        <p:blipFill>
          <a:blip r:embed="rId12" cstate="email"/>
          <a:srcRect/>
          <a:stretch>
            <a:fillRect/>
          </a:stretch>
        </p:blipFill>
        <p:spPr bwMode="auto">
          <a:xfrm>
            <a:off x="468313" y="4365625"/>
            <a:ext cx="1419225" cy="1809750"/>
          </a:xfrm>
          <a:prstGeom prst="rect">
            <a:avLst/>
          </a:prstGeom>
          <a:noFill/>
          <a:ln w="9525">
            <a:noFill/>
            <a:miter lim="800000"/>
            <a:headEnd/>
            <a:tailEnd/>
          </a:ln>
        </p:spPr>
      </p:pic>
      <p:pic>
        <p:nvPicPr>
          <p:cNvPr id="10264" name="Picture 24" descr="r2"/>
          <p:cNvPicPr>
            <a:picLocks noChangeAspect="1" noChangeArrowheads="1" noCrop="1"/>
          </p:cNvPicPr>
          <p:nvPr/>
        </p:nvPicPr>
        <p:blipFill>
          <a:blip r:embed="rId13" cstate="email"/>
          <a:srcRect/>
          <a:stretch>
            <a:fillRect/>
          </a:stretch>
        </p:blipFill>
        <p:spPr bwMode="auto">
          <a:xfrm>
            <a:off x="971550" y="1520825"/>
            <a:ext cx="1655763" cy="1655763"/>
          </a:xfrm>
          <a:prstGeom prst="rect">
            <a:avLst/>
          </a:prstGeom>
          <a:noFill/>
          <a:ln w="9525">
            <a:noFill/>
            <a:miter lim="800000"/>
            <a:headEnd/>
            <a:tailEnd/>
          </a:ln>
        </p:spPr>
      </p:pic>
      <p:pic>
        <p:nvPicPr>
          <p:cNvPr id="51224" name="Picture 5" descr="J0234160"/>
          <p:cNvPicPr>
            <a:picLocks noChangeAspect="1" noChangeArrowheads="1"/>
          </p:cNvPicPr>
          <p:nvPr/>
        </p:nvPicPr>
        <p:blipFill>
          <a:blip r:embed="rId14" cstate="email"/>
          <a:srcRect/>
          <a:stretch>
            <a:fillRect/>
          </a:stretch>
        </p:blipFill>
        <p:spPr bwMode="auto">
          <a:xfrm>
            <a:off x="7999413" y="5602288"/>
            <a:ext cx="1114425" cy="1255712"/>
          </a:xfrm>
          <a:prstGeom prst="rect">
            <a:avLst/>
          </a:prstGeom>
          <a:noFill/>
          <a:ln w="9525">
            <a:noFill/>
            <a:miter lim="800000"/>
            <a:headEnd/>
            <a:tailEnd/>
          </a:ln>
        </p:spPr>
      </p:pic>
      <p:pic>
        <p:nvPicPr>
          <p:cNvPr id="10263" name="Picture 23" descr="wfall00021"/>
          <p:cNvPicPr>
            <a:picLocks noChangeAspect="1" noChangeArrowheads="1" noCrop="1"/>
          </p:cNvPicPr>
          <p:nvPr/>
        </p:nvPicPr>
        <p:blipFill>
          <a:blip r:embed="rId12" cstate="email"/>
          <a:srcRect/>
          <a:stretch>
            <a:fillRect/>
          </a:stretch>
        </p:blipFill>
        <p:spPr bwMode="auto">
          <a:xfrm flipH="1">
            <a:off x="7416800" y="4400550"/>
            <a:ext cx="1419225" cy="1809750"/>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1" fill="hold"/>
                                        <p:tgtEl>
                                          <p:spTgt spid="10258"/>
                                        </p:tgtEl>
                                      </p:cBhvr>
                                    </p:cmd>
                                  </p:childTnLst>
                                </p:cTn>
                              </p:par>
                              <p:par>
                                <p:cTn id="7" presetID="2" presetClass="entr" presetSubtype="8" repeatCount="2000" fill="hold" nodeType="withEffect">
                                  <p:stCondLst>
                                    <p:cond delay="0"/>
                                  </p:stCondLst>
                                  <p:childTnLst>
                                    <p:set>
                                      <p:cBhvr>
                                        <p:cTn id="8" dur="1" fill="hold">
                                          <p:stCondLst>
                                            <p:cond delay="0"/>
                                          </p:stCondLst>
                                        </p:cTn>
                                        <p:tgtEl>
                                          <p:spTgt spid="10244"/>
                                        </p:tgtEl>
                                        <p:attrNameLst>
                                          <p:attrName>style.visibility</p:attrName>
                                        </p:attrNameLst>
                                      </p:cBhvr>
                                      <p:to>
                                        <p:strVal val="visible"/>
                                      </p:to>
                                    </p:set>
                                    <p:anim calcmode="lin" valueType="num">
                                      <p:cBhvr additive="base">
                                        <p:cTn id="9" dur="5000" fill="hold"/>
                                        <p:tgtEl>
                                          <p:spTgt spid="10244"/>
                                        </p:tgtEl>
                                        <p:attrNameLst>
                                          <p:attrName>ppt_x</p:attrName>
                                        </p:attrNameLst>
                                      </p:cBhvr>
                                      <p:tavLst>
                                        <p:tav tm="0">
                                          <p:val>
                                            <p:strVal val="0-#ppt_w/2"/>
                                          </p:val>
                                        </p:tav>
                                        <p:tav tm="100000">
                                          <p:val>
                                            <p:strVal val="#ppt_x"/>
                                          </p:val>
                                        </p:tav>
                                      </p:tavLst>
                                    </p:anim>
                                    <p:anim calcmode="lin" valueType="num">
                                      <p:cBhvr additive="base">
                                        <p:cTn id="10" dur="5000" fill="hold"/>
                                        <p:tgtEl>
                                          <p:spTgt spid="10244"/>
                                        </p:tgtEl>
                                        <p:attrNameLst>
                                          <p:attrName>ppt_y</p:attrName>
                                        </p:attrNameLst>
                                      </p:cBhvr>
                                      <p:tavLst>
                                        <p:tav tm="0">
                                          <p:val>
                                            <p:strVal val="#ppt_y"/>
                                          </p:val>
                                        </p:tav>
                                        <p:tav tm="100000">
                                          <p:val>
                                            <p:strVal val="#ppt_y"/>
                                          </p:val>
                                        </p:tav>
                                      </p:tavLst>
                                    </p:anim>
                                  </p:childTnLst>
                                </p:cTn>
                              </p:par>
                            </p:childTnLst>
                          </p:cTn>
                        </p:par>
                        <p:par>
                          <p:cTn id="11" fill="hold" nodeType="afterGroup">
                            <p:stCondLst>
                              <p:cond delay="10000"/>
                            </p:stCondLst>
                            <p:childTnLst>
                              <p:par>
                                <p:cTn id="12" presetID="2" presetClass="entr" presetSubtype="2" fill="hold" nodeType="afterEffect">
                                  <p:stCondLst>
                                    <p:cond delay="0"/>
                                  </p:stCondLst>
                                  <p:childTnLst>
                                    <p:set>
                                      <p:cBhvr>
                                        <p:cTn id="13" dur="1" fill="hold">
                                          <p:stCondLst>
                                            <p:cond delay="0"/>
                                          </p:stCondLst>
                                        </p:cTn>
                                        <p:tgtEl>
                                          <p:spTgt spid="10246"/>
                                        </p:tgtEl>
                                        <p:attrNameLst>
                                          <p:attrName>style.visibility</p:attrName>
                                        </p:attrNameLst>
                                      </p:cBhvr>
                                      <p:to>
                                        <p:strVal val="visible"/>
                                      </p:to>
                                    </p:set>
                                    <p:anim calcmode="lin" valueType="num">
                                      <p:cBhvr additive="base">
                                        <p:cTn id="14" dur="3000" fill="hold"/>
                                        <p:tgtEl>
                                          <p:spTgt spid="10246"/>
                                        </p:tgtEl>
                                        <p:attrNameLst>
                                          <p:attrName>ppt_x</p:attrName>
                                        </p:attrNameLst>
                                      </p:cBhvr>
                                      <p:tavLst>
                                        <p:tav tm="0">
                                          <p:val>
                                            <p:strVal val="1+#ppt_w/2"/>
                                          </p:val>
                                        </p:tav>
                                        <p:tav tm="100000">
                                          <p:val>
                                            <p:strVal val="#ppt_x"/>
                                          </p:val>
                                        </p:tav>
                                      </p:tavLst>
                                    </p:anim>
                                    <p:anim calcmode="lin" valueType="num">
                                      <p:cBhvr additive="base">
                                        <p:cTn id="15" dur="3000" fill="hold"/>
                                        <p:tgtEl>
                                          <p:spTgt spid="10246"/>
                                        </p:tgtEl>
                                        <p:attrNameLst>
                                          <p:attrName>ppt_y</p:attrName>
                                        </p:attrNameLst>
                                      </p:cBhvr>
                                      <p:tavLst>
                                        <p:tav tm="0">
                                          <p:val>
                                            <p:strVal val="#ppt_y"/>
                                          </p:val>
                                        </p:tav>
                                        <p:tav tm="100000">
                                          <p:val>
                                            <p:strVal val="#ppt_y"/>
                                          </p:val>
                                        </p:tav>
                                      </p:tavLst>
                                    </p:anim>
                                  </p:childTnLst>
                                </p:cTn>
                              </p:par>
                              <p:par>
                                <p:cTn id="16" presetID="1" presetClass="entr" presetSubtype="0" fill="hold" nodeType="withEffect">
                                  <p:stCondLst>
                                    <p:cond delay="0"/>
                                  </p:stCondLst>
                                  <p:childTnLst>
                                    <p:set>
                                      <p:cBhvr>
                                        <p:cTn id="17" dur="1" fill="hold">
                                          <p:stCondLst>
                                            <p:cond delay="0"/>
                                          </p:stCondLst>
                                        </p:cTn>
                                        <p:tgtEl>
                                          <p:spTgt spid="10264"/>
                                        </p:tgtEl>
                                        <p:attrNameLst>
                                          <p:attrName>style.visibility</p:attrName>
                                        </p:attrNameLst>
                                      </p:cBhvr>
                                      <p:to>
                                        <p:strVal val="visible"/>
                                      </p:to>
                                    </p:set>
                                  </p:childTnLst>
                                </p:cTn>
                              </p:par>
                            </p:childTnLst>
                          </p:cTn>
                        </p:par>
                        <p:par>
                          <p:cTn id="18" fill="hold" nodeType="afterGroup">
                            <p:stCondLst>
                              <p:cond delay="13000"/>
                            </p:stCondLst>
                            <p:childTnLst>
                              <p:par>
                                <p:cTn id="19" presetID="37" presetClass="path" presetSubtype="0" accel="50000" decel="50000" fill="hold" grpId="0" nodeType="afterEffect">
                                  <p:stCondLst>
                                    <p:cond delay="500"/>
                                  </p:stCondLst>
                                  <p:childTnLst>
                                    <p:animMotion origin="layout" path="M -3.33333E-6 -7.40741E-7 L 0.05486 0.05324 C 0.06632 0.06528 0.08351 0.07199 0.10157 0.07199 C 0.12205 0.07199 0.13837 0.06528 0.14983 0.05324 L 0.20486 -7.40741E-7 " pathEditMode="relative" rAng="0" ptsTypes="FffFF">
                                      <p:cBhvr>
                                        <p:cTn id="20" dur="2000" fill="hold"/>
                                        <p:tgtEl>
                                          <p:spTgt spid="10245"/>
                                        </p:tgtEl>
                                        <p:attrNameLst>
                                          <p:attrName>ppt_x</p:attrName>
                                          <p:attrName>ppt_y</p:attrName>
                                        </p:attrNameLst>
                                      </p:cBhvr>
                                      <p:rCtr x="102" y="36"/>
                                    </p:animMotion>
                                  </p:childTnLst>
                                </p:cTn>
                              </p:par>
                            </p:childTnLst>
                          </p:cTn>
                        </p:par>
                        <p:par>
                          <p:cTn id="21" fill="hold" nodeType="afterGroup">
                            <p:stCondLst>
                              <p:cond delay="15500"/>
                            </p:stCondLst>
                            <p:childTnLst>
                              <p:par>
                                <p:cTn id="22" presetID="44" presetClass="path" presetSubtype="0" accel="50000" decel="50000" fill="hold" grpId="0" nodeType="afterEffect">
                                  <p:stCondLst>
                                    <p:cond delay="500"/>
                                  </p:stCondLst>
                                  <p:childTnLst>
                                    <p:animMotion origin="layout" path="M 3.61111E-6 2.59259E-6 L -0.06997 0.03125 C -0.08455 0.03819 -0.1066 0.04213 -0.129 0.04213 C -0.15504 0.04213 -0.17587 0.03819 -0.19045 0.03125 L -0.2599 2.59259E-6 " pathEditMode="relative" rAng="0" ptsTypes="FffFF">
                                      <p:cBhvr>
                                        <p:cTn id="23" dur="2000" fill="hold"/>
                                        <p:tgtEl>
                                          <p:spTgt spid="10247"/>
                                        </p:tgtEl>
                                        <p:attrNameLst>
                                          <p:attrName>ppt_x</p:attrName>
                                          <p:attrName>ppt_y</p:attrName>
                                        </p:attrNameLst>
                                      </p:cBhvr>
                                      <p:rCtr x="-130" y="21"/>
                                    </p:animMotion>
                                  </p:childTnLst>
                                </p:cTn>
                              </p:par>
                            </p:childTnLst>
                          </p:cTn>
                        </p:par>
                        <p:par>
                          <p:cTn id="24" fill="hold" nodeType="afterGroup">
                            <p:stCondLst>
                              <p:cond delay="18000"/>
                            </p:stCondLst>
                            <p:childTnLst>
                              <p:par>
                                <p:cTn id="25" presetID="37" presetClass="path" presetSubtype="0" accel="50000" decel="50000" fill="hold" grpId="0" nodeType="afterEffect">
                                  <p:stCondLst>
                                    <p:cond delay="500"/>
                                  </p:stCondLst>
                                  <p:childTnLst>
                                    <p:animMotion origin="layout" path="M 5E-6 4.81481E-6 L 0.11685 0.05324 C 0.14132 0.06527 0.17813 0.07199 0.21667 0.07199 C 0.26007 0.07199 0.29497 0.06527 0.31945 0.05324 L 0.43716 4.81481E-6 " pathEditMode="relative" rAng="0" ptsTypes="FffFF">
                                      <p:cBhvr>
                                        <p:cTn id="26" dur="2000" fill="hold"/>
                                        <p:tgtEl>
                                          <p:spTgt spid="10248"/>
                                        </p:tgtEl>
                                        <p:attrNameLst>
                                          <p:attrName>ppt_x</p:attrName>
                                          <p:attrName>ppt_y</p:attrName>
                                        </p:attrNameLst>
                                      </p:cBhvr>
                                      <p:rCtr x="219" y="36"/>
                                    </p:animMotion>
                                  </p:childTnLst>
                                </p:cTn>
                              </p:par>
                            </p:childTnLst>
                          </p:cTn>
                        </p:par>
                        <p:par>
                          <p:cTn id="27" fill="hold" nodeType="afterGroup">
                            <p:stCondLst>
                              <p:cond delay="20500"/>
                            </p:stCondLst>
                            <p:childTnLst>
                              <p:par>
                                <p:cTn id="28" presetID="26" presetClass="entr" presetSubtype="0" fill="hold" nodeType="afterEffect">
                                  <p:stCondLst>
                                    <p:cond delay="0"/>
                                  </p:stCondLst>
                                  <p:childTnLst>
                                    <p:set>
                                      <p:cBhvr>
                                        <p:cTn id="29" dur="1" fill="hold">
                                          <p:stCondLst>
                                            <p:cond delay="0"/>
                                          </p:stCondLst>
                                        </p:cTn>
                                        <p:tgtEl>
                                          <p:spTgt spid="10251"/>
                                        </p:tgtEl>
                                        <p:attrNameLst>
                                          <p:attrName>style.visibility</p:attrName>
                                        </p:attrNameLst>
                                      </p:cBhvr>
                                      <p:to>
                                        <p:strVal val="visible"/>
                                      </p:to>
                                    </p:set>
                                    <p:animEffect transition="in" filter="wipe(down)">
                                      <p:cBhvr>
                                        <p:cTn id="30" dur="580">
                                          <p:stCondLst>
                                            <p:cond delay="0"/>
                                          </p:stCondLst>
                                        </p:cTn>
                                        <p:tgtEl>
                                          <p:spTgt spid="10251"/>
                                        </p:tgtEl>
                                      </p:cBhvr>
                                    </p:animEffect>
                                    <p:anim calcmode="lin" valueType="num">
                                      <p:cBhvr>
                                        <p:cTn id="31" dur="1822" tmFilter="0,0; 0.14,0.36; 0.43,0.73; 0.71,0.91; 1.0,1.0">
                                          <p:stCondLst>
                                            <p:cond delay="0"/>
                                          </p:stCondLst>
                                        </p:cTn>
                                        <p:tgtEl>
                                          <p:spTgt spid="10251"/>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10251"/>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10251"/>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10251"/>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10251"/>
                                        </p:tgtEl>
                                        <p:attrNameLst>
                                          <p:attrName>ppt_y</p:attrName>
                                        </p:attrNameLst>
                                      </p:cBhvr>
                                      <p:tavLst>
                                        <p:tav tm="0" fmla="#ppt_y-sin(pi*$)/81">
                                          <p:val>
                                            <p:fltVal val="0"/>
                                          </p:val>
                                        </p:tav>
                                        <p:tav tm="100000">
                                          <p:val>
                                            <p:fltVal val="1"/>
                                          </p:val>
                                        </p:tav>
                                      </p:tavLst>
                                    </p:anim>
                                    <p:animScale>
                                      <p:cBhvr>
                                        <p:cTn id="36" dur="26">
                                          <p:stCondLst>
                                            <p:cond delay="650"/>
                                          </p:stCondLst>
                                        </p:cTn>
                                        <p:tgtEl>
                                          <p:spTgt spid="10251"/>
                                        </p:tgtEl>
                                      </p:cBhvr>
                                      <p:to x="100000" y="60000"/>
                                    </p:animScale>
                                    <p:animScale>
                                      <p:cBhvr>
                                        <p:cTn id="37" dur="166" decel="50000">
                                          <p:stCondLst>
                                            <p:cond delay="676"/>
                                          </p:stCondLst>
                                        </p:cTn>
                                        <p:tgtEl>
                                          <p:spTgt spid="10251"/>
                                        </p:tgtEl>
                                      </p:cBhvr>
                                      <p:to x="100000" y="100000"/>
                                    </p:animScale>
                                    <p:animScale>
                                      <p:cBhvr>
                                        <p:cTn id="38" dur="26">
                                          <p:stCondLst>
                                            <p:cond delay="1312"/>
                                          </p:stCondLst>
                                        </p:cTn>
                                        <p:tgtEl>
                                          <p:spTgt spid="10251"/>
                                        </p:tgtEl>
                                      </p:cBhvr>
                                      <p:to x="100000" y="80000"/>
                                    </p:animScale>
                                    <p:animScale>
                                      <p:cBhvr>
                                        <p:cTn id="39" dur="166" decel="50000">
                                          <p:stCondLst>
                                            <p:cond delay="1338"/>
                                          </p:stCondLst>
                                        </p:cTn>
                                        <p:tgtEl>
                                          <p:spTgt spid="10251"/>
                                        </p:tgtEl>
                                      </p:cBhvr>
                                      <p:to x="100000" y="100000"/>
                                    </p:animScale>
                                    <p:animScale>
                                      <p:cBhvr>
                                        <p:cTn id="40" dur="26">
                                          <p:stCondLst>
                                            <p:cond delay="1642"/>
                                          </p:stCondLst>
                                        </p:cTn>
                                        <p:tgtEl>
                                          <p:spTgt spid="10251"/>
                                        </p:tgtEl>
                                      </p:cBhvr>
                                      <p:to x="100000" y="90000"/>
                                    </p:animScale>
                                    <p:animScale>
                                      <p:cBhvr>
                                        <p:cTn id="41" dur="166" decel="50000">
                                          <p:stCondLst>
                                            <p:cond delay="1668"/>
                                          </p:stCondLst>
                                        </p:cTn>
                                        <p:tgtEl>
                                          <p:spTgt spid="10251"/>
                                        </p:tgtEl>
                                      </p:cBhvr>
                                      <p:to x="100000" y="100000"/>
                                    </p:animScale>
                                    <p:animScale>
                                      <p:cBhvr>
                                        <p:cTn id="42" dur="26">
                                          <p:stCondLst>
                                            <p:cond delay="1808"/>
                                          </p:stCondLst>
                                        </p:cTn>
                                        <p:tgtEl>
                                          <p:spTgt spid="10251"/>
                                        </p:tgtEl>
                                      </p:cBhvr>
                                      <p:to x="100000" y="95000"/>
                                    </p:animScale>
                                    <p:animScale>
                                      <p:cBhvr>
                                        <p:cTn id="43" dur="166" decel="50000">
                                          <p:stCondLst>
                                            <p:cond delay="1834"/>
                                          </p:stCondLst>
                                        </p:cTn>
                                        <p:tgtEl>
                                          <p:spTgt spid="10251"/>
                                        </p:tgtEl>
                                      </p:cBhvr>
                                      <p:to x="100000" y="100000"/>
                                    </p:animScale>
                                  </p:childTnLst>
                                </p:cTn>
                              </p:par>
                            </p:childTnLst>
                          </p:cTn>
                        </p:par>
                        <p:par>
                          <p:cTn id="44" fill="hold" nodeType="afterGroup">
                            <p:stCondLst>
                              <p:cond delay="22500"/>
                            </p:stCondLst>
                            <p:childTnLst>
                              <p:par>
                                <p:cTn id="45" presetID="44" presetClass="path" presetSubtype="0" accel="50000" decel="50000" fill="hold" nodeType="afterEffect">
                                  <p:stCondLst>
                                    <p:cond delay="0"/>
                                  </p:stCondLst>
                                  <p:childTnLst>
                                    <p:animMotion origin="layout" path="M 5.55556E-7 0.05255 L 0.02812 -0.00995 C 0.03403 -0.02407 0.04288 -0.03148 0.05208 -0.03148 C 0.0625 -0.03148 0.07101 -0.02407 0.07691 -0.00995 L 0.10538 0.05255 " pathEditMode="relative" rAng="0" ptsTypes="FffFF">
                                      <p:cBhvr>
                                        <p:cTn id="46" dur="1000" fill="hold"/>
                                        <p:tgtEl>
                                          <p:spTgt spid="10251"/>
                                        </p:tgtEl>
                                        <p:attrNameLst>
                                          <p:attrName>ppt_x</p:attrName>
                                          <p:attrName>ppt_y</p:attrName>
                                        </p:attrNameLst>
                                      </p:cBhvr>
                                      <p:rCtr x="53" y="-42"/>
                                    </p:animMotion>
                                  </p:childTnLst>
                                </p:cTn>
                              </p:par>
                            </p:childTnLst>
                          </p:cTn>
                        </p:par>
                        <p:par>
                          <p:cTn id="47" fill="hold" nodeType="afterGroup">
                            <p:stCondLst>
                              <p:cond delay="23500"/>
                            </p:stCondLst>
                            <p:childTnLst>
                              <p:par>
                                <p:cTn id="48" presetID="10" presetClass="exit" presetSubtype="0" fill="hold" nodeType="afterEffect">
                                  <p:stCondLst>
                                    <p:cond delay="0"/>
                                  </p:stCondLst>
                                  <p:childTnLst>
                                    <p:animEffect transition="out" filter="fade">
                                      <p:cBhvr>
                                        <p:cTn id="49" dur="500"/>
                                        <p:tgtEl>
                                          <p:spTgt spid="10251"/>
                                        </p:tgtEl>
                                      </p:cBhvr>
                                    </p:animEffect>
                                    <p:set>
                                      <p:cBhvr>
                                        <p:cTn id="50" dur="1" fill="hold">
                                          <p:stCondLst>
                                            <p:cond delay="499"/>
                                          </p:stCondLst>
                                        </p:cTn>
                                        <p:tgtEl>
                                          <p:spTgt spid="10251"/>
                                        </p:tgtEl>
                                        <p:attrNameLst>
                                          <p:attrName>style.visibility</p:attrName>
                                        </p:attrNameLst>
                                      </p:cBhvr>
                                      <p:to>
                                        <p:strVal val="hidden"/>
                                      </p:to>
                                    </p:set>
                                  </p:childTnLst>
                                </p:cTn>
                              </p:par>
                              <p:par>
                                <p:cTn id="51" presetID="10" presetClass="entr" presetSubtype="0" fill="hold" nodeType="withEffect">
                                  <p:stCondLst>
                                    <p:cond delay="0"/>
                                  </p:stCondLst>
                                  <p:childTnLst>
                                    <p:set>
                                      <p:cBhvr>
                                        <p:cTn id="52" dur="1" fill="hold">
                                          <p:stCondLst>
                                            <p:cond delay="0"/>
                                          </p:stCondLst>
                                        </p:cTn>
                                        <p:tgtEl>
                                          <p:spTgt spid="10252"/>
                                        </p:tgtEl>
                                        <p:attrNameLst>
                                          <p:attrName>style.visibility</p:attrName>
                                        </p:attrNameLst>
                                      </p:cBhvr>
                                      <p:to>
                                        <p:strVal val="visible"/>
                                      </p:to>
                                    </p:set>
                                    <p:animEffect transition="in" filter="fade">
                                      <p:cBhvr>
                                        <p:cTn id="53" dur="500"/>
                                        <p:tgtEl>
                                          <p:spTgt spid="10252"/>
                                        </p:tgtEl>
                                      </p:cBhvr>
                                    </p:animEffect>
                                  </p:childTnLst>
                                </p:cTn>
                              </p:par>
                            </p:childTnLst>
                          </p:cTn>
                        </p:par>
                        <p:par>
                          <p:cTn id="54" fill="hold" nodeType="afterGroup">
                            <p:stCondLst>
                              <p:cond delay="24000"/>
                            </p:stCondLst>
                            <p:childTnLst>
                              <p:par>
                                <p:cTn id="55" presetID="44" presetClass="path" presetSubtype="0" accel="50000" decel="50000" fill="hold" nodeType="afterEffect">
                                  <p:stCondLst>
                                    <p:cond delay="0"/>
                                  </p:stCondLst>
                                  <p:childTnLst>
                                    <p:animMotion origin="layout" path="M -1.38889E-6 -2.59259E-6 L 0.07535 -0.08611 C 0.09132 -0.10555 0.11511 -0.11551 0.13993 -0.11551 C 0.16806 -0.11551 0.1908 -0.10555 0.20677 -0.08611 L 0.28351 -2.59259E-6 " pathEditMode="relative" rAng="0" ptsTypes="FffFF">
                                      <p:cBhvr>
                                        <p:cTn id="56" dur="1000" fill="hold"/>
                                        <p:tgtEl>
                                          <p:spTgt spid="10252"/>
                                        </p:tgtEl>
                                        <p:attrNameLst>
                                          <p:attrName>ppt_x</p:attrName>
                                          <p:attrName>ppt_y</p:attrName>
                                        </p:attrNameLst>
                                      </p:cBhvr>
                                      <p:rCtr x="142" y="-58"/>
                                    </p:animMotion>
                                  </p:childTnLst>
                                </p:cTn>
                              </p:par>
                            </p:childTnLst>
                          </p:cTn>
                        </p:par>
                        <p:par>
                          <p:cTn id="57" fill="hold" nodeType="afterGroup">
                            <p:stCondLst>
                              <p:cond delay="25000"/>
                            </p:stCondLst>
                            <p:childTnLst>
                              <p:par>
                                <p:cTn id="58" presetID="10" presetClass="exit" presetSubtype="0" fill="hold" nodeType="afterEffect">
                                  <p:stCondLst>
                                    <p:cond delay="0"/>
                                  </p:stCondLst>
                                  <p:childTnLst>
                                    <p:animEffect transition="out" filter="fade">
                                      <p:cBhvr>
                                        <p:cTn id="59" dur="500"/>
                                        <p:tgtEl>
                                          <p:spTgt spid="10252"/>
                                        </p:tgtEl>
                                      </p:cBhvr>
                                    </p:animEffect>
                                    <p:set>
                                      <p:cBhvr>
                                        <p:cTn id="60" dur="1" fill="hold">
                                          <p:stCondLst>
                                            <p:cond delay="499"/>
                                          </p:stCondLst>
                                        </p:cTn>
                                        <p:tgtEl>
                                          <p:spTgt spid="10252"/>
                                        </p:tgtEl>
                                        <p:attrNameLst>
                                          <p:attrName>style.visibility</p:attrName>
                                        </p:attrNameLst>
                                      </p:cBhvr>
                                      <p:to>
                                        <p:strVal val="hidden"/>
                                      </p:to>
                                    </p:set>
                                  </p:childTnLst>
                                </p:cTn>
                              </p:par>
                              <p:par>
                                <p:cTn id="61" presetID="10" presetClass="entr" presetSubtype="0" fill="hold" nodeType="withEffect">
                                  <p:stCondLst>
                                    <p:cond delay="0"/>
                                  </p:stCondLst>
                                  <p:childTnLst>
                                    <p:set>
                                      <p:cBhvr>
                                        <p:cTn id="62" dur="1" fill="hold">
                                          <p:stCondLst>
                                            <p:cond delay="0"/>
                                          </p:stCondLst>
                                        </p:cTn>
                                        <p:tgtEl>
                                          <p:spTgt spid="10253"/>
                                        </p:tgtEl>
                                        <p:attrNameLst>
                                          <p:attrName>style.visibility</p:attrName>
                                        </p:attrNameLst>
                                      </p:cBhvr>
                                      <p:to>
                                        <p:strVal val="visible"/>
                                      </p:to>
                                    </p:set>
                                    <p:animEffect transition="in" filter="fade">
                                      <p:cBhvr>
                                        <p:cTn id="63" dur="500"/>
                                        <p:tgtEl>
                                          <p:spTgt spid="10253"/>
                                        </p:tgtEl>
                                      </p:cBhvr>
                                    </p:animEffect>
                                  </p:childTnLst>
                                </p:cTn>
                              </p:par>
                            </p:childTnLst>
                          </p:cTn>
                        </p:par>
                        <p:par>
                          <p:cTn id="64" fill="hold" nodeType="afterGroup">
                            <p:stCondLst>
                              <p:cond delay="25500"/>
                            </p:stCondLst>
                            <p:childTnLst>
                              <p:par>
                                <p:cTn id="65" presetID="44" presetClass="path" presetSubtype="0" accel="50000" decel="50000" fill="hold" nodeType="afterEffect">
                                  <p:stCondLst>
                                    <p:cond delay="0"/>
                                  </p:stCondLst>
                                  <p:childTnLst>
                                    <p:animMotion origin="layout" path="M -3.33333E-6 1.85185E-6 L 0.08542 -0.0507 C 0.10348 -0.06273 0.12743 -0.06366 0.15052 -0.05556 C 0.17639 -0.04653 0.19618 -0.03009 0.20764 -0.00764 L 0.26407 0.09282 " pathEditMode="relative" rAng="886152" ptsTypes="FffFF">
                                      <p:cBhvr>
                                        <p:cTn id="66" dur="1000" fill="hold"/>
                                        <p:tgtEl>
                                          <p:spTgt spid="10253"/>
                                        </p:tgtEl>
                                        <p:attrNameLst>
                                          <p:attrName>ppt_x</p:attrName>
                                          <p:attrName>ppt_y</p:attrName>
                                        </p:attrNameLst>
                                      </p:cBhvr>
                                      <p:rCtr x="142" y="-4"/>
                                    </p:animMotion>
                                  </p:childTnLst>
                                </p:cTn>
                              </p:par>
                            </p:childTnLst>
                          </p:cTn>
                        </p:par>
                        <p:par>
                          <p:cTn id="67" fill="hold" nodeType="afterGroup">
                            <p:stCondLst>
                              <p:cond delay="26500"/>
                            </p:stCondLst>
                            <p:childTnLst>
                              <p:par>
                                <p:cTn id="68" presetID="1" presetClass="exit" presetSubtype="0" fill="hold" nodeType="afterEffect">
                                  <p:stCondLst>
                                    <p:cond delay="0"/>
                                  </p:stCondLst>
                                  <p:childTnLst>
                                    <p:set>
                                      <p:cBhvr>
                                        <p:cTn id="69" dur="1" fill="hold">
                                          <p:stCondLst>
                                            <p:cond delay="0"/>
                                          </p:stCondLst>
                                        </p:cTn>
                                        <p:tgtEl>
                                          <p:spTgt spid="10253"/>
                                        </p:tgtEl>
                                        <p:attrNameLst>
                                          <p:attrName>style.visibility</p:attrName>
                                        </p:attrNameLst>
                                      </p:cBhvr>
                                      <p:to>
                                        <p:strVal val="hidden"/>
                                      </p:to>
                                    </p:set>
                                  </p:childTnLst>
                                </p:cTn>
                              </p:par>
                            </p:childTnLst>
                          </p:cTn>
                        </p:par>
                        <p:par>
                          <p:cTn id="70" fill="hold" nodeType="afterGroup">
                            <p:stCondLst>
                              <p:cond delay="26500"/>
                            </p:stCondLst>
                            <p:childTnLst>
                              <p:par>
                                <p:cTn id="71" presetID="4" presetClass="entr" presetSubtype="32" fill="hold" nodeType="afterEffect">
                                  <p:stCondLst>
                                    <p:cond delay="0"/>
                                  </p:stCondLst>
                                  <p:childTnLst>
                                    <p:set>
                                      <p:cBhvr>
                                        <p:cTn id="72" dur="1" fill="hold">
                                          <p:stCondLst>
                                            <p:cond delay="0"/>
                                          </p:stCondLst>
                                        </p:cTn>
                                        <p:tgtEl>
                                          <p:spTgt spid="10262"/>
                                        </p:tgtEl>
                                        <p:attrNameLst>
                                          <p:attrName>style.visibility</p:attrName>
                                        </p:attrNameLst>
                                      </p:cBhvr>
                                      <p:to>
                                        <p:strVal val="visible"/>
                                      </p:to>
                                    </p:set>
                                    <p:animEffect transition="in" filter="box(out)">
                                      <p:cBhvr>
                                        <p:cTn id="73" dur="2000"/>
                                        <p:tgtEl>
                                          <p:spTgt spid="10262"/>
                                        </p:tgtEl>
                                      </p:cBhvr>
                                    </p:animEffect>
                                  </p:childTnLst>
                                </p:cTn>
                              </p:par>
                              <p:par>
                                <p:cTn id="74" presetID="4" presetClass="entr" presetSubtype="32" fill="hold" nodeType="withEffect">
                                  <p:stCondLst>
                                    <p:cond delay="0"/>
                                  </p:stCondLst>
                                  <p:childTnLst>
                                    <p:set>
                                      <p:cBhvr>
                                        <p:cTn id="75" dur="1" fill="hold">
                                          <p:stCondLst>
                                            <p:cond delay="0"/>
                                          </p:stCondLst>
                                        </p:cTn>
                                        <p:tgtEl>
                                          <p:spTgt spid="10263"/>
                                        </p:tgtEl>
                                        <p:attrNameLst>
                                          <p:attrName>style.visibility</p:attrName>
                                        </p:attrNameLst>
                                      </p:cBhvr>
                                      <p:to>
                                        <p:strVal val="visible"/>
                                      </p:to>
                                    </p:set>
                                    <p:animEffect transition="in" filter="box(out)">
                                      <p:cBhvr>
                                        <p:cTn id="76" dur="2000"/>
                                        <p:tgtEl>
                                          <p:spTgt spid="10263"/>
                                        </p:tgtEl>
                                      </p:cBhvr>
                                    </p:animEffect>
                                  </p:childTnLst>
                                </p:cTn>
                              </p:par>
                            </p:childTnLst>
                          </p:cTn>
                        </p:par>
                        <p:par>
                          <p:cTn id="77" fill="hold" nodeType="afterGroup">
                            <p:stCondLst>
                              <p:cond delay="28500"/>
                            </p:stCondLst>
                            <p:childTnLst>
                              <p:par>
                                <p:cTn id="78" presetID="26" presetClass="entr" presetSubtype="0" fill="hold" nodeType="afterEffect">
                                  <p:stCondLst>
                                    <p:cond delay="0"/>
                                  </p:stCondLst>
                                  <p:childTnLst>
                                    <p:set>
                                      <p:cBhvr>
                                        <p:cTn id="79" dur="1" fill="hold">
                                          <p:stCondLst>
                                            <p:cond delay="0"/>
                                          </p:stCondLst>
                                        </p:cTn>
                                        <p:tgtEl>
                                          <p:spTgt spid="10259"/>
                                        </p:tgtEl>
                                        <p:attrNameLst>
                                          <p:attrName>style.visibility</p:attrName>
                                        </p:attrNameLst>
                                      </p:cBhvr>
                                      <p:to>
                                        <p:strVal val="visible"/>
                                      </p:to>
                                    </p:set>
                                    <p:animEffect transition="in" filter="wipe(down)">
                                      <p:cBhvr>
                                        <p:cTn id="80" dur="580">
                                          <p:stCondLst>
                                            <p:cond delay="0"/>
                                          </p:stCondLst>
                                        </p:cTn>
                                        <p:tgtEl>
                                          <p:spTgt spid="10259"/>
                                        </p:tgtEl>
                                      </p:cBhvr>
                                    </p:animEffect>
                                    <p:anim calcmode="lin" valueType="num">
                                      <p:cBhvr>
                                        <p:cTn id="81" dur="1822" tmFilter="0,0; 0.14,0.36; 0.43,0.73; 0.71,0.91; 1.0,1.0">
                                          <p:stCondLst>
                                            <p:cond delay="0"/>
                                          </p:stCondLst>
                                        </p:cTn>
                                        <p:tgtEl>
                                          <p:spTgt spid="10259"/>
                                        </p:tgtEl>
                                        <p:attrNameLst>
                                          <p:attrName>ppt_x</p:attrName>
                                        </p:attrNameLst>
                                      </p:cBhvr>
                                      <p:tavLst>
                                        <p:tav tm="0">
                                          <p:val>
                                            <p:strVal val="#ppt_x-0.25"/>
                                          </p:val>
                                        </p:tav>
                                        <p:tav tm="100000">
                                          <p:val>
                                            <p:strVal val="#ppt_x"/>
                                          </p:val>
                                        </p:tav>
                                      </p:tavLst>
                                    </p:anim>
                                    <p:anim calcmode="lin" valueType="num">
                                      <p:cBhvr>
                                        <p:cTn id="82" dur="664" tmFilter="0.0,0.0; 0.25,0.07; 0.50,0.2; 0.75,0.467; 1.0,1.0">
                                          <p:stCondLst>
                                            <p:cond delay="0"/>
                                          </p:stCondLst>
                                        </p:cTn>
                                        <p:tgtEl>
                                          <p:spTgt spid="10259"/>
                                        </p:tgtEl>
                                        <p:attrNameLst>
                                          <p:attrName>ppt_y</p:attrName>
                                        </p:attrNameLst>
                                      </p:cBhvr>
                                      <p:tavLst>
                                        <p:tav tm="0" fmla="#ppt_y-sin(pi*$)/3">
                                          <p:val>
                                            <p:fltVal val="0.5"/>
                                          </p:val>
                                        </p:tav>
                                        <p:tav tm="100000">
                                          <p:val>
                                            <p:fltVal val="1"/>
                                          </p:val>
                                        </p:tav>
                                      </p:tavLst>
                                    </p:anim>
                                    <p:anim calcmode="lin" valueType="num">
                                      <p:cBhvr>
                                        <p:cTn id="83" dur="664" tmFilter="0, 0; 0.125,0.2665; 0.25,0.4; 0.375,0.465; 0.5,0.5;  0.625,0.535; 0.75,0.6; 0.875,0.7335; 1,1">
                                          <p:stCondLst>
                                            <p:cond delay="664"/>
                                          </p:stCondLst>
                                        </p:cTn>
                                        <p:tgtEl>
                                          <p:spTgt spid="10259"/>
                                        </p:tgtEl>
                                        <p:attrNameLst>
                                          <p:attrName>ppt_y</p:attrName>
                                        </p:attrNameLst>
                                      </p:cBhvr>
                                      <p:tavLst>
                                        <p:tav tm="0" fmla="#ppt_y-sin(pi*$)/9">
                                          <p:val>
                                            <p:fltVal val="0"/>
                                          </p:val>
                                        </p:tav>
                                        <p:tav tm="100000">
                                          <p:val>
                                            <p:fltVal val="1"/>
                                          </p:val>
                                        </p:tav>
                                      </p:tavLst>
                                    </p:anim>
                                    <p:anim calcmode="lin" valueType="num">
                                      <p:cBhvr>
                                        <p:cTn id="84" dur="332" tmFilter="0, 0; 0.125,0.2665; 0.25,0.4; 0.375,0.465; 0.5,0.5;  0.625,0.535; 0.75,0.6; 0.875,0.7335; 1,1">
                                          <p:stCondLst>
                                            <p:cond delay="1324"/>
                                          </p:stCondLst>
                                        </p:cTn>
                                        <p:tgtEl>
                                          <p:spTgt spid="10259"/>
                                        </p:tgtEl>
                                        <p:attrNameLst>
                                          <p:attrName>ppt_y</p:attrName>
                                        </p:attrNameLst>
                                      </p:cBhvr>
                                      <p:tavLst>
                                        <p:tav tm="0" fmla="#ppt_y-sin(pi*$)/27">
                                          <p:val>
                                            <p:fltVal val="0"/>
                                          </p:val>
                                        </p:tav>
                                        <p:tav tm="100000">
                                          <p:val>
                                            <p:fltVal val="1"/>
                                          </p:val>
                                        </p:tav>
                                      </p:tavLst>
                                    </p:anim>
                                    <p:anim calcmode="lin" valueType="num">
                                      <p:cBhvr>
                                        <p:cTn id="85" dur="164" tmFilter="0, 0; 0.125,0.2665; 0.25,0.4; 0.375,0.465; 0.5,0.5;  0.625,0.535; 0.75,0.6; 0.875,0.7335; 1,1">
                                          <p:stCondLst>
                                            <p:cond delay="1656"/>
                                          </p:stCondLst>
                                        </p:cTn>
                                        <p:tgtEl>
                                          <p:spTgt spid="10259"/>
                                        </p:tgtEl>
                                        <p:attrNameLst>
                                          <p:attrName>ppt_y</p:attrName>
                                        </p:attrNameLst>
                                      </p:cBhvr>
                                      <p:tavLst>
                                        <p:tav tm="0" fmla="#ppt_y-sin(pi*$)/81">
                                          <p:val>
                                            <p:fltVal val="0"/>
                                          </p:val>
                                        </p:tav>
                                        <p:tav tm="100000">
                                          <p:val>
                                            <p:fltVal val="1"/>
                                          </p:val>
                                        </p:tav>
                                      </p:tavLst>
                                    </p:anim>
                                    <p:animScale>
                                      <p:cBhvr>
                                        <p:cTn id="86" dur="26">
                                          <p:stCondLst>
                                            <p:cond delay="650"/>
                                          </p:stCondLst>
                                        </p:cTn>
                                        <p:tgtEl>
                                          <p:spTgt spid="10259"/>
                                        </p:tgtEl>
                                      </p:cBhvr>
                                      <p:to x="100000" y="60000"/>
                                    </p:animScale>
                                    <p:animScale>
                                      <p:cBhvr>
                                        <p:cTn id="87" dur="166" decel="50000">
                                          <p:stCondLst>
                                            <p:cond delay="676"/>
                                          </p:stCondLst>
                                        </p:cTn>
                                        <p:tgtEl>
                                          <p:spTgt spid="10259"/>
                                        </p:tgtEl>
                                      </p:cBhvr>
                                      <p:to x="100000" y="100000"/>
                                    </p:animScale>
                                    <p:animScale>
                                      <p:cBhvr>
                                        <p:cTn id="88" dur="26">
                                          <p:stCondLst>
                                            <p:cond delay="1312"/>
                                          </p:stCondLst>
                                        </p:cTn>
                                        <p:tgtEl>
                                          <p:spTgt spid="10259"/>
                                        </p:tgtEl>
                                      </p:cBhvr>
                                      <p:to x="100000" y="80000"/>
                                    </p:animScale>
                                    <p:animScale>
                                      <p:cBhvr>
                                        <p:cTn id="89" dur="166" decel="50000">
                                          <p:stCondLst>
                                            <p:cond delay="1338"/>
                                          </p:stCondLst>
                                        </p:cTn>
                                        <p:tgtEl>
                                          <p:spTgt spid="10259"/>
                                        </p:tgtEl>
                                      </p:cBhvr>
                                      <p:to x="100000" y="100000"/>
                                    </p:animScale>
                                    <p:animScale>
                                      <p:cBhvr>
                                        <p:cTn id="90" dur="26">
                                          <p:stCondLst>
                                            <p:cond delay="1642"/>
                                          </p:stCondLst>
                                        </p:cTn>
                                        <p:tgtEl>
                                          <p:spTgt spid="10259"/>
                                        </p:tgtEl>
                                      </p:cBhvr>
                                      <p:to x="100000" y="90000"/>
                                    </p:animScale>
                                    <p:animScale>
                                      <p:cBhvr>
                                        <p:cTn id="91" dur="166" decel="50000">
                                          <p:stCondLst>
                                            <p:cond delay="1668"/>
                                          </p:stCondLst>
                                        </p:cTn>
                                        <p:tgtEl>
                                          <p:spTgt spid="10259"/>
                                        </p:tgtEl>
                                      </p:cBhvr>
                                      <p:to x="100000" y="100000"/>
                                    </p:animScale>
                                    <p:animScale>
                                      <p:cBhvr>
                                        <p:cTn id="92" dur="26">
                                          <p:stCondLst>
                                            <p:cond delay="1808"/>
                                          </p:stCondLst>
                                        </p:cTn>
                                        <p:tgtEl>
                                          <p:spTgt spid="10259"/>
                                        </p:tgtEl>
                                      </p:cBhvr>
                                      <p:to x="100000" y="95000"/>
                                    </p:animScale>
                                    <p:animScale>
                                      <p:cBhvr>
                                        <p:cTn id="93" dur="166" decel="50000">
                                          <p:stCondLst>
                                            <p:cond delay="1834"/>
                                          </p:stCondLst>
                                        </p:cTn>
                                        <p:tgtEl>
                                          <p:spTgt spid="10259"/>
                                        </p:tgtEl>
                                      </p:cBhvr>
                                      <p:to x="100000" y="100000"/>
                                    </p:animScale>
                                  </p:childTnLst>
                                </p:cTn>
                              </p:par>
                            </p:childTnLst>
                          </p:cTn>
                        </p:par>
                        <p:par>
                          <p:cTn id="94" fill="hold" nodeType="afterGroup">
                            <p:stCondLst>
                              <p:cond delay="30500"/>
                            </p:stCondLst>
                            <p:childTnLst>
                              <p:par>
                                <p:cTn id="95" presetID="1" presetClass="path" presetSubtype="0" repeatCount="2000" accel="50000" decel="50000" fill="hold" nodeType="afterEffect">
                                  <p:stCondLst>
                                    <p:cond delay="0"/>
                                  </p:stCondLst>
                                  <p:childTnLst>
                                    <p:animMotion origin="layout" path="M 2.77778E-7 -3.33333E-6 C 0.00052 0.16042 0.09566 0.28797 0.21337 0.28797 C 0.33021 0.28797 0.425 0.16042 0.42517 -3.33333E-6 C 0.42517 -0.1581 0.33021 -0.28935 0.21215 -0.28935 C 0.09601 -0.28796 2.77778E-7 -0.15926 2.77778E-7 -3.33333E-6 Z " pathEditMode="relative" rAng="16200000" ptsTypes="fffff">
                                      <p:cBhvr>
                                        <p:cTn id="96" dur="2000" spd="-100000" fill="hold"/>
                                        <p:tgtEl>
                                          <p:spTgt spid="10259"/>
                                        </p:tgtEl>
                                        <p:attrNameLst>
                                          <p:attrName>ppt_x</p:attrName>
                                          <p:attrName>ppt_y</p:attrName>
                                        </p:attrNameLst>
                                      </p:cBhvr>
                                      <p:rCtr x="213" y="-1"/>
                                    </p:animMotion>
                                  </p:childTnLst>
                                </p:cTn>
                              </p:par>
                            </p:childTnLst>
                          </p:cTn>
                        </p:par>
                        <p:par>
                          <p:cTn id="97" fill="hold" nodeType="afterGroup">
                            <p:stCondLst>
                              <p:cond delay="34500"/>
                            </p:stCondLst>
                            <p:childTnLst>
                              <p:par>
                                <p:cTn id="98" presetID="10" presetClass="exit" presetSubtype="0" fill="hold" nodeType="afterEffect">
                                  <p:stCondLst>
                                    <p:cond delay="0"/>
                                  </p:stCondLst>
                                  <p:childTnLst>
                                    <p:animEffect transition="out" filter="fade">
                                      <p:cBhvr>
                                        <p:cTn id="99" dur="500"/>
                                        <p:tgtEl>
                                          <p:spTgt spid="10259"/>
                                        </p:tgtEl>
                                      </p:cBhvr>
                                    </p:animEffect>
                                    <p:set>
                                      <p:cBhvr>
                                        <p:cTn id="100" dur="1" fill="hold">
                                          <p:stCondLst>
                                            <p:cond delay="499"/>
                                          </p:stCondLst>
                                        </p:cTn>
                                        <p:tgtEl>
                                          <p:spTgt spid="10259"/>
                                        </p:tgtEl>
                                        <p:attrNameLst>
                                          <p:attrName>style.visibility</p:attrName>
                                        </p:attrNameLst>
                                      </p:cBhvr>
                                      <p:to>
                                        <p:strVal val="hidden"/>
                                      </p:to>
                                    </p:set>
                                  </p:childTnLst>
                                </p:cTn>
                              </p:par>
                            </p:childTnLst>
                          </p:cTn>
                        </p:par>
                        <p:par>
                          <p:cTn id="101" fill="hold" nodeType="afterGroup">
                            <p:stCondLst>
                              <p:cond delay="35000"/>
                            </p:stCondLst>
                            <p:childTnLst>
                              <p:par>
                                <p:cTn id="102" presetID="10" presetClass="exit" presetSubtype="0" fill="hold" nodeType="afterEffect">
                                  <p:stCondLst>
                                    <p:cond delay="0"/>
                                  </p:stCondLst>
                                  <p:childTnLst>
                                    <p:animEffect transition="out" filter="fade">
                                      <p:cBhvr>
                                        <p:cTn id="103" dur="2000"/>
                                        <p:tgtEl>
                                          <p:spTgt spid="10261"/>
                                        </p:tgtEl>
                                      </p:cBhvr>
                                    </p:animEffect>
                                    <p:set>
                                      <p:cBhvr>
                                        <p:cTn id="104" dur="1" fill="hold">
                                          <p:stCondLst>
                                            <p:cond delay="1999"/>
                                          </p:stCondLst>
                                        </p:cTn>
                                        <p:tgtEl>
                                          <p:spTgt spid="10261"/>
                                        </p:tgtEl>
                                        <p:attrNameLst>
                                          <p:attrName>style.visibility</p:attrName>
                                        </p:attrNameLst>
                                      </p:cBhvr>
                                      <p:to>
                                        <p:strVal val="hidden"/>
                                      </p:to>
                                    </p:set>
                                  </p:childTnLst>
                                </p:cTn>
                              </p:par>
                            </p:childTnLst>
                          </p:cTn>
                        </p:par>
                        <p:par>
                          <p:cTn id="105" fill="hold" nodeType="afterGroup">
                            <p:stCondLst>
                              <p:cond delay="37000"/>
                            </p:stCondLst>
                            <p:childTnLst>
                              <p:par>
                                <p:cTn id="106" presetID="12" presetClass="entr" presetSubtype="4" fill="hold" nodeType="afterEffect">
                                  <p:stCondLst>
                                    <p:cond delay="0"/>
                                  </p:stCondLst>
                                  <p:childTnLst>
                                    <p:set>
                                      <p:cBhvr>
                                        <p:cTn id="107" dur="1" fill="hold">
                                          <p:stCondLst>
                                            <p:cond delay="0"/>
                                          </p:stCondLst>
                                        </p:cTn>
                                        <p:tgtEl>
                                          <p:spTgt spid="10242"/>
                                        </p:tgtEl>
                                        <p:attrNameLst>
                                          <p:attrName>style.visibility</p:attrName>
                                        </p:attrNameLst>
                                      </p:cBhvr>
                                      <p:to>
                                        <p:strVal val="visible"/>
                                      </p:to>
                                    </p:set>
                                    <p:animEffect transition="in" filter="slide(fromBottom)">
                                      <p:cBhvr>
                                        <p:cTn id="108" dur="1000"/>
                                        <p:tgtEl>
                                          <p:spTgt spid="10242"/>
                                        </p:tgtEl>
                                      </p:cBhvr>
                                    </p:animEffect>
                                  </p:childTnLst>
                                </p:cTn>
                              </p:par>
                            </p:childTnLst>
                          </p:cTn>
                        </p:par>
                        <p:par>
                          <p:cTn id="109" fill="hold" nodeType="afterGroup">
                            <p:stCondLst>
                              <p:cond delay="38000"/>
                            </p:stCondLst>
                            <p:childTnLst>
                              <p:par>
                                <p:cTn id="110" presetID="12" presetClass="entr" presetSubtype="4" fill="hold" nodeType="afterEffect">
                                  <p:stCondLst>
                                    <p:cond delay="0"/>
                                  </p:stCondLst>
                                  <p:childTnLst>
                                    <p:set>
                                      <p:cBhvr>
                                        <p:cTn id="111" dur="1" fill="hold">
                                          <p:stCondLst>
                                            <p:cond delay="0"/>
                                          </p:stCondLst>
                                        </p:cTn>
                                        <p:tgtEl>
                                          <p:spTgt spid="10243"/>
                                        </p:tgtEl>
                                        <p:attrNameLst>
                                          <p:attrName>style.visibility</p:attrName>
                                        </p:attrNameLst>
                                      </p:cBhvr>
                                      <p:to>
                                        <p:strVal val="visible"/>
                                      </p:to>
                                    </p:set>
                                    <p:animEffect transition="in" filter="slide(fromBottom)">
                                      <p:cBhvr>
                                        <p:cTn id="112" dur="1000"/>
                                        <p:tgtEl>
                                          <p:spTgt spid="10243"/>
                                        </p:tgtEl>
                                      </p:cBhvr>
                                    </p:animEffect>
                                  </p:childTnLst>
                                </p:cTn>
                              </p:par>
                            </p:childTnLst>
                          </p:cTn>
                        </p:par>
                        <p:par>
                          <p:cTn id="113" fill="hold" nodeType="afterGroup">
                            <p:stCondLst>
                              <p:cond delay="39000"/>
                            </p:stCondLst>
                            <p:childTnLst>
                              <p:par>
                                <p:cTn id="114" presetID="12" presetClass="entr" presetSubtype="4" fill="hold" nodeType="afterEffect">
                                  <p:stCondLst>
                                    <p:cond delay="0"/>
                                  </p:stCondLst>
                                  <p:childTnLst>
                                    <p:set>
                                      <p:cBhvr>
                                        <p:cTn id="115" dur="1" fill="hold">
                                          <p:stCondLst>
                                            <p:cond delay="0"/>
                                          </p:stCondLst>
                                        </p:cTn>
                                        <p:tgtEl>
                                          <p:spTgt spid="10249"/>
                                        </p:tgtEl>
                                        <p:attrNameLst>
                                          <p:attrName>style.visibility</p:attrName>
                                        </p:attrNameLst>
                                      </p:cBhvr>
                                      <p:to>
                                        <p:strVal val="visible"/>
                                      </p:to>
                                    </p:set>
                                    <p:animEffect transition="in" filter="slide(fromBottom)">
                                      <p:cBhvr>
                                        <p:cTn id="116" dur="1000"/>
                                        <p:tgtEl>
                                          <p:spTgt spid="10249"/>
                                        </p:tgtEl>
                                      </p:cBhvr>
                                    </p:animEffect>
                                  </p:childTnLst>
                                </p:cTn>
                              </p:par>
                            </p:childTnLst>
                          </p:cTn>
                        </p:par>
                        <p:par>
                          <p:cTn id="117" fill="hold" nodeType="afterGroup">
                            <p:stCondLst>
                              <p:cond delay="40000"/>
                            </p:stCondLst>
                            <p:childTnLst>
                              <p:par>
                                <p:cTn id="118" presetID="12" presetClass="entr" presetSubtype="4" fill="hold" nodeType="afterEffect">
                                  <p:stCondLst>
                                    <p:cond delay="0"/>
                                  </p:stCondLst>
                                  <p:childTnLst>
                                    <p:set>
                                      <p:cBhvr>
                                        <p:cTn id="119" dur="1" fill="hold">
                                          <p:stCondLst>
                                            <p:cond delay="0"/>
                                          </p:stCondLst>
                                        </p:cTn>
                                        <p:tgtEl>
                                          <p:spTgt spid="10250"/>
                                        </p:tgtEl>
                                        <p:attrNameLst>
                                          <p:attrName>style.visibility</p:attrName>
                                        </p:attrNameLst>
                                      </p:cBhvr>
                                      <p:to>
                                        <p:strVal val="visible"/>
                                      </p:to>
                                    </p:set>
                                    <p:animEffect transition="in" filter="slide(fromBottom)">
                                      <p:cBhvr>
                                        <p:cTn id="120" dur="1000"/>
                                        <p:tgtEl>
                                          <p:spTgt spid="10250"/>
                                        </p:tgtEl>
                                      </p:cBhvr>
                                    </p:animEffect>
                                  </p:childTnLst>
                                </p:cTn>
                              </p:par>
                            </p:childTnLst>
                          </p:cTn>
                        </p:par>
                        <p:par>
                          <p:cTn id="121" fill="hold" nodeType="afterGroup">
                            <p:stCondLst>
                              <p:cond delay="41000"/>
                            </p:stCondLst>
                            <p:childTnLst>
                              <p:par>
                                <p:cTn id="122" presetID="12" presetClass="entr" presetSubtype="4" fill="hold" grpId="0" nodeType="afterEffect">
                                  <p:stCondLst>
                                    <p:cond delay="0"/>
                                  </p:stCondLst>
                                  <p:childTnLst>
                                    <p:set>
                                      <p:cBhvr>
                                        <p:cTn id="123" dur="1" fill="hold">
                                          <p:stCondLst>
                                            <p:cond delay="0"/>
                                          </p:stCondLst>
                                        </p:cTn>
                                        <p:tgtEl>
                                          <p:spTgt spid="10260"/>
                                        </p:tgtEl>
                                        <p:attrNameLst>
                                          <p:attrName>style.visibility</p:attrName>
                                        </p:attrNameLst>
                                      </p:cBhvr>
                                      <p:to>
                                        <p:strVal val="visible"/>
                                      </p:to>
                                    </p:set>
                                    <p:animEffect transition="in" filter="slide(fromBottom)">
                                      <p:cBhvr>
                                        <p:cTn id="124" dur="500"/>
                                        <p:tgtEl>
                                          <p:spTgt spid="10260"/>
                                        </p:tgtEl>
                                      </p:cBhvr>
                                    </p:animEffect>
                                  </p:childTnLst>
                                </p:cTn>
                              </p:par>
                              <p:par>
                                <p:cTn id="125" presetID="35" presetClass="path" presetSubtype="0" accel="50000" decel="50000" fill="hold" grpId="1" nodeType="withEffect">
                                  <p:stCondLst>
                                    <p:cond delay="0"/>
                                  </p:stCondLst>
                                  <p:childTnLst>
                                    <p:animMotion origin="layout" path="M -2.77778E-6 -4.81481E-6 L -0.32274 -0.20486 " pathEditMode="relative" rAng="0" ptsTypes="AA">
                                      <p:cBhvr>
                                        <p:cTn id="126" dur="2000" fill="hold"/>
                                        <p:tgtEl>
                                          <p:spTgt spid="10260"/>
                                        </p:tgtEl>
                                        <p:attrNameLst>
                                          <p:attrName>ppt_x</p:attrName>
                                          <p:attrName>ppt_y</p:attrName>
                                        </p:attrNameLst>
                                      </p:cBhvr>
                                      <p:rCtr x="-161" y="-103"/>
                                    </p:animMotion>
                                  </p:childTnLst>
                                </p:cTn>
                              </p:par>
                              <p:par>
                                <p:cTn id="127" presetID="6" presetClass="emph" presetSubtype="0" fill="hold" grpId="2" nodeType="withEffect">
                                  <p:stCondLst>
                                    <p:cond delay="0"/>
                                  </p:stCondLst>
                                  <p:childTnLst>
                                    <p:animScale>
                                      <p:cBhvr>
                                        <p:cTn id="128" dur="2000" fill="hold"/>
                                        <p:tgtEl>
                                          <p:spTgt spid="10260"/>
                                        </p:tgtEl>
                                      </p:cBhvr>
                                      <p:by x="150000" y="150000"/>
                                    </p:animScale>
                                  </p:childTnLst>
                                </p:cTn>
                              </p:par>
                            </p:childTnLst>
                          </p:cTn>
                        </p:par>
                        <p:par>
                          <p:cTn id="129" fill="hold" nodeType="afterGroup">
                            <p:stCondLst>
                              <p:cond delay="43000"/>
                            </p:stCondLst>
                            <p:childTnLst>
                              <p:par>
                                <p:cTn id="130" presetID="35" presetClass="entr" presetSubtype="0" repeatCount="3000" fill="hold" grpId="3" nodeType="afterEffect">
                                  <p:stCondLst>
                                    <p:cond delay="0"/>
                                  </p:stCondLst>
                                  <p:childTnLst>
                                    <p:set>
                                      <p:cBhvr>
                                        <p:cTn id="131" dur="1" fill="hold">
                                          <p:stCondLst>
                                            <p:cond delay="0"/>
                                          </p:stCondLst>
                                        </p:cTn>
                                        <p:tgtEl>
                                          <p:spTgt spid="10260"/>
                                        </p:tgtEl>
                                        <p:attrNameLst>
                                          <p:attrName>style.visibility</p:attrName>
                                        </p:attrNameLst>
                                      </p:cBhvr>
                                      <p:to>
                                        <p:strVal val="visible"/>
                                      </p:to>
                                    </p:set>
                                    <p:animEffect transition="in" filter="fade">
                                      <p:cBhvr>
                                        <p:cTn id="132" dur="2000"/>
                                        <p:tgtEl>
                                          <p:spTgt spid="10260"/>
                                        </p:tgtEl>
                                      </p:cBhvr>
                                    </p:animEffect>
                                    <p:anim calcmode="lin" valueType="num">
                                      <p:cBhvr>
                                        <p:cTn id="133" dur="2000" fill="hold"/>
                                        <p:tgtEl>
                                          <p:spTgt spid="10260"/>
                                        </p:tgtEl>
                                        <p:attrNameLst>
                                          <p:attrName>style.rotation</p:attrName>
                                        </p:attrNameLst>
                                      </p:cBhvr>
                                      <p:tavLst>
                                        <p:tav tm="0">
                                          <p:val>
                                            <p:fltVal val="720"/>
                                          </p:val>
                                        </p:tav>
                                        <p:tav tm="100000">
                                          <p:val>
                                            <p:fltVal val="0"/>
                                          </p:val>
                                        </p:tav>
                                      </p:tavLst>
                                    </p:anim>
                                    <p:anim calcmode="lin" valueType="num">
                                      <p:cBhvr>
                                        <p:cTn id="134" dur="2000" fill="hold"/>
                                        <p:tgtEl>
                                          <p:spTgt spid="10260"/>
                                        </p:tgtEl>
                                        <p:attrNameLst>
                                          <p:attrName>ppt_h</p:attrName>
                                        </p:attrNameLst>
                                      </p:cBhvr>
                                      <p:tavLst>
                                        <p:tav tm="0">
                                          <p:val>
                                            <p:fltVal val="0"/>
                                          </p:val>
                                        </p:tav>
                                        <p:tav tm="100000">
                                          <p:val>
                                            <p:strVal val="#ppt_h"/>
                                          </p:val>
                                        </p:tav>
                                      </p:tavLst>
                                    </p:anim>
                                    <p:anim calcmode="lin" valueType="num">
                                      <p:cBhvr>
                                        <p:cTn id="135" dur="2000" fill="hold"/>
                                        <p:tgtEl>
                                          <p:spTgt spid="10260"/>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36" fill="hold" display="0">
                  <p:stCondLst>
                    <p:cond delay="indefinite"/>
                  </p:stCondLst>
                  <p:endCondLst>
                    <p:cond evt="onPrev" delay="0">
                      <p:tgtEl>
                        <p:sldTgt/>
                      </p:tgtEl>
                    </p:cond>
                    <p:cond evt="onStopAudio" delay="0">
                      <p:tgtEl>
                        <p:sldTgt/>
                      </p:tgtEl>
                    </p:cond>
                  </p:endCondLst>
                </p:cTn>
                <p:tgtEl>
                  <p:spTgt spid="10258"/>
                </p:tgtEl>
              </p:cMediaNode>
            </p:audio>
          </p:childTnLst>
        </p:cTn>
      </p:par>
    </p:tnLst>
    <p:bldLst>
      <p:bldP spid="10245" grpId="0" animBg="1"/>
      <p:bldP spid="10247" grpId="0" animBg="1"/>
      <p:bldP spid="10248" grpId="0" animBg="1"/>
      <p:bldP spid="10260" grpId="0" animBg="1"/>
      <p:bldP spid="10260" grpId="1" animBg="1"/>
      <p:bldP spid="10260" grpId="2" animBg="1"/>
      <p:bldP spid="10260" grpId="3"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188913"/>
            <a:ext cx="7200800" cy="997196"/>
          </a:xfrm>
        </p:spPr>
        <p:txBody>
          <a:bodyPr/>
          <a:lstStyle/>
          <a:p>
            <a:pPr marL="857250" indent="-857250" algn="ctr" defTabSz="914363" eaLnBrk="1" fontAlgn="auto" hangingPunct="1">
              <a:spcAft>
                <a:spcPts val="0"/>
              </a:spcAft>
              <a:buFont typeface="+mj-lt"/>
              <a:buAutoNum type="romanUcPeriod" startAt="7"/>
              <a:defRPr/>
            </a:pPr>
            <a:r>
              <a:rPr lang="ru-RU" sz="3600" b="1">
                <a:latin typeface="Arial" pitchFamily="34" charset="0"/>
                <a:cs typeface="Arial" pitchFamily="34" charset="0"/>
              </a:rPr>
              <a:t> Закрепление нового материала</a:t>
            </a:r>
            <a:endParaRPr lang="ru-RU" sz="3600"/>
          </a:p>
        </p:txBody>
      </p:sp>
      <p:pic>
        <p:nvPicPr>
          <p:cNvPr id="52227" name="Picture 10" descr="5de050a9f3521f1e224842bf44b90705[1]"/>
          <p:cNvPicPr>
            <a:picLocks noGrp="1" noChangeAspect="1" noChangeArrowheads="1" noCrop="1"/>
          </p:cNvPicPr>
          <p:nvPr>
            <p:ph idx="1"/>
          </p:nvPr>
        </p:nvPicPr>
        <p:blipFill>
          <a:blip r:embed="rId2" cstate="email"/>
          <a:srcRect/>
          <a:stretch>
            <a:fillRect/>
          </a:stretch>
        </p:blipFill>
        <p:spPr>
          <a:xfrm>
            <a:off x="7945438" y="692150"/>
            <a:ext cx="857250" cy="828675"/>
          </a:xfrm>
        </p:spPr>
      </p:pic>
      <p:sp>
        <p:nvSpPr>
          <p:cNvPr id="52228" name="Прямоугольник 2"/>
          <p:cNvSpPr>
            <a:spLocks noChangeArrowheads="1"/>
          </p:cNvSpPr>
          <p:nvPr/>
        </p:nvSpPr>
        <p:spPr bwMode="auto">
          <a:xfrm>
            <a:off x="468313" y="1895475"/>
            <a:ext cx="7775575" cy="366713"/>
          </a:xfrm>
          <a:prstGeom prst="rect">
            <a:avLst/>
          </a:prstGeom>
          <a:noFill/>
          <a:ln w="9525">
            <a:noFill/>
            <a:miter lim="800000"/>
            <a:headEnd/>
            <a:tailEnd/>
          </a:ln>
        </p:spPr>
        <p:txBody>
          <a:bodyPr>
            <a:spAutoFit/>
          </a:bodyPr>
          <a:lstStyle/>
          <a:p>
            <a:pPr>
              <a:spcBef>
                <a:spcPts val="600"/>
              </a:spcBef>
            </a:pPr>
            <a:endParaRPr lang="ru-RU" altLang="ru-RU"/>
          </a:p>
        </p:txBody>
      </p:sp>
      <p:pic>
        <p:nvPicPr>
          <p:cNvPr id="52229" name="Picture 5" descr="J0234160"/>
          <p:cNvPicPr>
            <a:picLocks noChangeAspect="1" noChangeArrowheads="1"/>
          </p:cNvPicPr>
          <p:nvPr/>
        </p:nvPicPr>
        <p:blipFill>
          <a:blip r:embed="rId3" cstate="email"/>
          <a:srcRect/>
          <a:stretch>
            <a:fillRect/>
          </a:stretch>
        </p:blipFill>
        <p:spPr bwMode="auto">
          <a:xfrm>
            <a:off x="7999413" y="5602288"/>
            <a:ext cx="1114425" cy="1255712"/>
          </a:xfrm>
          <a:prstGeom prst="rect">
            <a:avLst/>
          </a:prstGeom>
          <a:noFill/>
          <a:ln w="9525">
            <a:noFill/>
            <a:miter lim="800000"/>
            <a:headEnd/>
            <a:tailEnd/>
          </a:ln>
        </p:spPr>
      </p:pic>
      <p:sp>
        <p:nvSpPr>
          <p:cNvPr id="52230" name="Прямоугольник 3"/>
          <p:cNvSpPr>
            <a:spLocks noChangeArrowheads="1"/>
          </p:cNvSpPr>
          <p:nvPr/>
        </p:nvSpPr>
        <p:spPr bwMode="auto">
          <a:xfrm>
            <a:off x="1116013" y="1700213"/>
            <a:ext cx="7056437" cy="1844675"/>
          </a:xfrm>
          <a:prstGeom prst="rect">
            <a:avLst/>
          </a:prstGeom>
          <a:noFill/>
          <a:ln w="9525">
            <a:noFill/>
            <a:miter lim="800000"/>
            <a:headEnd/>
            <a:tailEnd/>
          </a:ln>
        </p:spPr>
        <p:txBody>
          <a:bodyPr>
            <a:spAutoFit/>
          </a:bodyPr>
          <a:lstStyle/>
          <a:p>
            <a:pPr algn="ctr">
              <a:lnSpc>
                <a:spcPct val="80000"/>
              </a:lnSpc>
            </a:pPr>
            <a:endParaRPr lang="ru-RU" altLang="ru-RU"/>
          </a:p>
          <a:p>
            <a:pPr algn="ctr">
              <a:lnSpc>
                <a:spcPct val="80000"/>
              </a:lnSpc>
            </a:pPr>
            <a:endParaRPr lang="ru-RU" altLang="ru-RU"/>
          </a:p>
          <a:p>
            <a:pPr algn="ctr">
              <a:lnSpc>
                <a:spcPct val="80000"/>
              </a:lnSpc>
            </a:pPr>
            <a:endParaRPr lang="ru-RU" altLang="ru-RU"/>
          </a:p>
          <a:p>
            <a:pPr algn="ctr">
              <a:lnSpc>
                <a:spcPct val="80000"/>
              </a:lnSpc>
            </a:pPr>
            <a:endParaRPr lang="ru-RU" altLang="ru-RU"/>
          </a:p>
          <a:p>
            <a:pPr algn="ctr">
              <a:lnSpc>
                <a:spcPct val="80000"/>
              </a:lnSpc>
            </a:pPr>
            <a:endParaRPr lang="ru-RU" altLang="ru-RU"/>
          </a:p>
          <a:p>
            <a:pPr algn="ctr">
              <a:lnSpc>
                <a:spcPct val="80000"/>
              </a:lnSpc>
            </a:pPr>
            <a:endParaRPr lang="ru-RU" altLang="ru-RU"/>
          </a:p>
          <a:p>
            <a:pPr algn="ctr">
              <a:lnSpc>
                <a:spcPct val="80000"/>
              </a:lnSpc>
            </a:pPr>
            <a:endParaRPr lang="ru-RU" altLang="ru-RU"/>
          </a:p>
          <a:p>
            <a:pPr algn="ctr">
              <a:lnSpc>
                <a:spcPct val="80000"/>
              </a:lnSpc>
            </a:pPr>
            <a:endParaRPr lang="ru-RU" altLang="ru-RU"/>
          </a:p>
        </p:txBody>
      </p:sp>
      <p:sp>
        <p:nvSpPr>
          <p:cNvPr id="50184" name="Rectangle 8"/>
          <p:cNvSpPr>
            <a:spLocks noChangeArrowheads="1"/>
          </p:cNvSpPr>
          <p:nvPr/>
        </p:nvSpPr>
        <p:spPr bwMode="auto">
          <a:xfrm>
            <a:off x="971550" y="1231900"/>
            <a:ext cx="6769100" cy="5048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just">
              <a:defRPr/>
            </a:pPr>
            <a:r>
              <a:rPr lang="ru-RU" sz="2800" b="1" dirty="0">
                <a:solidFill>
                  <a:srgbClr val="FFFF00"/>
                </a:solidFill>
              </a:rPr>
              <a:t>Цель</a:t>
            </a:r>
            <a:r>
              <a:rPr lang="ru-RU" sz="2800" dirty="0"/>
              <a:t>: обеспечение усвоения новых знаний и способов действий на уровне применения в измененной ситуации.</a:t>
            </a:r>
            <a:r>
              <a:rPr lang="ru-RU" sz="2800" b="1" dirty="0"/>
              <a:t> </a:t>
            </a:r>
          </a:p>
          <a:p>
            <a:pPr algn="just">
              <a:defRPr/>
            </a:pPr>
            <a:endParaRPr lang="ru-RU" sz="2000" b="1" dirty="0">
              <a:effectLst>
                <a:outerShdw blurRad="38100" dist="38100" dir="2700000" algn="tl">
                  <a:srgbClr val="1F7335"/>
                </a:outerShdw>
              </a:effectLst>
            </a:endParaRPr>
          </a:p>
          <a:p>
            <a:pPr algn="just">
              <a:defRPr/>
            </a:pPr>
            <a:r>
              <a:rPr lang="ru-RU" sz="2000" dirty="0">
                <a:effectLst>
                  <a:outerShdw blurRad="38100" dist="38100" dir="2700000" algn="tl">
                    <a:srgbClr val="1F7335"/>
                  </a:outerShdw>
                </a:effectLst>
              </a:rPr>
              <a:t>    Реализация цели на данном этапе работы  осуществляется  через использование вариативных заданий, предоставление обучающемуся возможности выбора при их выполнении, использование наиболее значимых для него способов проработки учебного материала.  Дифференцированный подход позволяет обучающимся </a:t>
            </a:r>
            <a:r>
              <a:rPr lang="ru-RU" sz="2000" b="1" dirty="0">
                <a:effectLst>
                  <a:outerShdw blurRad="38100" dist="38100" dir="2700000" algn="tl">
                    <a:srgbClr val="1F7335"/>
                  </a:outerShdw>
                </a:effectLst>
              </a:rPr>
              <a:t> </a:t>
            </a:r>
            <a:r>
              <a:rPr lang="ru-RU" sz="2000" dirty="0">
                <a:effectLst>
                  <a:outerShdw blurRad="38100" dist="38100" dir="2700000" algn="tl">
                    <a:srgbClr val="1F7335"/>
                  </a:outerShdw>
                </a:effectLst>
              </a:rPr>
              <a:t>первой группы выполнять задание на репродуктивном  уровне, вторая группа работает на конструктивном уровне, третья группа – на </a:t>
            </a:r>
            <a:r>
              <a:rPr lang="ru-RU" sz="2000" dirty="0"/>
              <a:t>творческом</a:t>
            </a:r>
            <a:r>
              <a:rPr lang="ru-RU" sz="2000" dirty="0">
                <a:effectLst>
                  <a:outerShdw blurRad="38100" dist="38100" dir="2700000" algn="tl">
                    <a:srgbClr val="1F7335"/>
                  </a:outerShdw>
                </a:effectLst>
              </a:rPr>
              <a:t> уровне.</a:t>
            </a:r>
            <a:endParaRPr lang="ru-RU" sz="2000" i="1" dirty="0">
              <a:effectLst>
                <a:outerShdw blurRad="38100" dist="38100" dir="2700000" algn="tl">
                  <a:srgbClr val="1F7335"/>
                </a:outerShdw>
              </a:effectLst>
            </a:endParaRPr>
          </a:p>
          <a:p>
            <a:pPr>
              <a:defRPr/>
            </a:pPr>
            <a:endParaRPr lang="ru-RU" dirty="0"/>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7" name="Rectangle 3"/>
          <p:cNvSpPr>
            <a:spLocks noGrp="1"/>
          </p:cNvSpPr>
          <p:nvPr>
            <p:ph type="body" idx="1"/>
          </p:nvPr>
        </p:nvSpPr>
        <p:spPr>
          <a:xfrm>
            <a:off x="960438" y="1990725"/>
            <a:ext cx="6481762" cy="4567238"/>
          </a:xfrm>
        </p:spPr>
        <p:txBody>
          <a:bodyPr/>
          <a:lstStyle/>
          <a:p>
            <a:pPr marL="0" indent="457200" algn="just">
              <a:lnSpc>
                <a:spcPct val="100000"/>
              </a:lnSpc>
              <a:spcBef>
                <a:spcPts val="600"/>
              </a:spcBef>
              <a:buFontTx/>
              <a:buNone/>
              <a:defRPr/>
            </a:pPr>
            <a:r>
              <a:rPr lang="ru-RU" sz="2400" dirty="0" smtClean="0">
                <a:latin typeface="Arial" pitchFamily="34" charset="0"/>
                <a:cs typeface="Arial" pitchFamily="34" charset="0"/>
              </a:rPr>
              <a:t>Составление информационной модели подготавливает обучающихся  к использованию приобретенных знаний и умений в практической деятельности и повседневной жизни</a:t>
            </a:r>
            <a:r>
              <a:rPr lang="ru-RU" sz="2000" dirty="0" smtClean="0">
                <a:latin typeface="Arial" pitchFamily="34" charset="0"/>
                <a:cs typeface="Arial" pitchFamily="34" charset="0"/>
              </a:rPr>
              <a:t>. </a:t>
            </a:r>
            <a:endParaRPr lang="ru-RU" sz="2000" dirty="0" smtClean="0">
              <a:solidFill>
                <a:srgbClr val="E2F7E8"/>
              </a:solidFill>
              <a:latin typeface="Arial" pitchFamily="34" charset="0"/>
              <a:cs typeface="Arial" pitchFamily="34" charset="0"/>
            </a:endParaRPr>
          </a:p>
          <a:p>
            <a:pPr marL="0" indent="457200" algn="just">
              <a:lnSpc>
                <a:spcPct val="70000"/>
              </a:lnSpc>
              <a:spcBef>
                <a:spcPts val="600"/>
              </a:spcBef>
              <a:buFontTx/>
              <a:buNone/>
              <a:defRPr/>
            </a:pPr>
            <a:endParaRPr lang="ru-RU" sz="2000" dirty="0" smtClean="0">
              <a:solidFill>
                <a:srgbClr val="E2F7E8"/>
              </a:solidFill>
              <a:latin typeface="Arial" pitchFamily="34" charset="0"/>
              <a:cs typeface="Arial" pitchFamily="34" charset="0"/>
            </a:endParaRPr>
          </a:p>
          <a:p>
            <a:pPr marL="0" indent="457200" algn="just">
              <a:lnSpc>
                <a:spcPct val="70000"/>
              </a:lnSpc>
              <a:spcBef>
                <a:spcPts val="600"/>
              </a:spcBef>
              <a:buFontTx/>
              <a:buNone/>
              <a:defRPr/>
            </a:pPr>
            <a:endParaRPr lang="ru-RU" sz="2000" dirty="0" smtClean="0">
              <a:solidFill>
                <a:srgbClr val="E2F7E8"/>
              </a:solidFill>
              <a:latin typeface="Arial" pitchFamily="34" charset="0"/>
              <a:cs typeface="Arial" pitchFamily="34" charset="0"/>
            </a:endParaRPr>
          </a:p>
          <a:p>
            <a:pPr marL="0" indent="457200" algn="just">
              <a:lnSpc>
                <a:spcPct val="70000"/>
              </a:lnSpc>
              <a:spcBef>
                <a:spcPts val="600"/>
              </a:spcBef>
              <a:buFontTx/>
              <a:buNone/>
              <a:defRPr/>
            </a:pPr>
            <a:r>
              <a:rPr lang="ru-RU" sz="2400" b="1" dirty="0" smtClean="0">
                <a:solidFill>
                  <a:srgbClr val="E2F7E8"/>
                </a:solidFill>
                <a:latin typeface="Arial" pitchFamily="34" charset="0"/>
                <a:cs typeface="Arial" pitchFamily="34" charset="0"/>
              </a:rPr>
              <a:t>Решение задач из учебника</a:t>
            </a:r>
          </a:p>
          <a:p>
            <a:pPr marL="0" indent="457200" algn="just">
              <a:lnSpc>
                <a:spcPct val="70000"/>
              </a:lnSpc>
              <a:spcBef>
                <a:spcPts val="600"/>
              </a:spcBef>
              <a:buFontTx/>
              <a:buNone/>
              <a:defRPr/>
            </a:pPr>
            <a:endParaRPr lang="ru-RU" sz="2000" dirty="0" smtClean="0">
              <a:solidFill>
                <a:srgbClr val="E2F7E8"/>
              </a:solidFill>
              <a:latin typeface="Arial" pitchFamily="34" charset="0"/>
              <a:cs typeface="Arial" pitchFamily="34" charset="0"/>
            </a:endParaRPr>
          </a:p>
          <a:p>
            <a:pPr marL="0" indent="0" algn="just">
              <a:lnSpc>
                <a:spcPct val="70000"/>
              </a:lnSpc>
              <a:spcBef>
                <a:spcPts val="600"/>
              </a:spcBef>
              <a:buFontTx/>
              <a:buNone/>
              <a:defRPr/>
            </a:pPr>
            <a:r>
              <a:rPr lang="ru-RU" sz="2000" dirty="0" smtClean="0">
                <a:latin typeface="Arial" pitchFamily="34" charset="0"/>
                <a:cs typeface="Arial" pitchFamily="34" charset="0"/>
              </a:rPr>
              <a:t>№ 1. (стр. 79 учебника, задание 5) </a:t>
            </a:r>
          </a:p>
          <a:p>
            <a:pPr marL="0" indent="0" algn="just">
              <a:lnSpc>
                <a:spcPct val="70000"/>
              </a:lnSpc>
              <a:spcBef>
                <a:spcPts val="600"/>
              </a:spcBef>
              <a:buFontTx/>
              <a:buNone/>
              <a:defRPr/>
            </a:pPr>
            <a:r>
              <a:rPr lang="ru-RU" sz="2000" dirty="0" smtClean="0">
                <a:latin typeface="Arial" pitchFamily="34" charset="0"/>
                <a:cs typeface="Arial" pitchFamily="34" charset="0"/>
              </a:rPr>
              <a:t>№ 2. (стр.79 учебника, задание 6)</a:t>
            </a:r>
          </a:p>
          <a:p>
            <a:pPr marL="0" indent="0" defTabSz="914363" eaLnBrk="1" fontAlgn="auto" hangingPunct="1">
              <a:spcBef>
                <a:spcPts val="600"/>
              </a:spcBef>
              <a:spcAft>
                <a:spcPts val="0"/>
              </a:spcAft>
              <a:buFontTx/>
              <a:buNone/>
              <a:defRPr/>
            </a:pPr>
            <a:r>
              <a:rPr lang="ru-RU" sz="2000" dirty="0" smtClean="0">
                <a:solidFill>
                  <a:srgbClr val="FFFFFF"/>
                </a:solidFill>
                <a:latin typeface="Arial" pitchFamily="34" charset="0"/>
                <a:cs typeface="Arial" pitchFamily="34" charset="0"/>
              </a:rPr>
              <a:t>№ 3 (стр.79 </a:t>
            </a:r>
            <a:r>
              <a:rPr lang="ru-RU" sz="2000" dirty="0">
                <a:solidFill>
                  <a:srgbClr val="FFFFFF"/>
                </a:solidFill>
                <a:latin typeface="Arial" pitchFamily="34" charset="0"/>
                <a:cs typeface="Arial" pitchFamily="34" charset="0"/>
              </a:rPr>
              <a:t>учебника, задание 10</a:t>
            </a:r>
            <a:r>
              <a:rPr lang="ru-RU" sz="2000" dirty="0" smtClean="0">
                <a:solidFill>
                  <a:srgbClr val="FFFFFF"/>
                </a:solidFill>
                <a:latin typeface="Arial" pitchFamily="34" charset="0"/>
                <a:cs typeface="Arial" pitchFamily="34" charset="0"/>
              </a:rPr>
              <a:t>).</a:t>
            </a:r>
            <a:r>
              <a:rPr lang="ru-RU" sz="2000" dirty="0" smtClean="0">
                <a:latin typeface="Arial" pitchFamily="34" charset="0"/>
                <a:cs typeface="Arial" pitchFamily="34" charset="0"/>
              </a:rPr>
              <a:t> </a:t>
            </a:r>
            <a:r>
              <a:rPr lang="ru-RU" sz="2000" dirty="0">
                <a:latin typeface="Arial" pitchFamily="34" charset="0"/>
                <a:cs typeface="Arial" pitchFamily="34" charset="0"/>
              </a:rPr>
              <a:t>Дополнительное задание творческого уровня </a:t>
            </a:r>
            <a:endParaRPr lang="ru-RU" sz="2000" dirty="0">
              <a:solidFill>
                <a:srgbClr val="FFFFFF"/>
              </a:solidFill>
              <a:latin typeface="Arial" pitchFamily="34" charset="0"/>
              <a:cs typeface="Arial" pitchFamily="34" charset="0"/>
            </a:endParaRPr>
          </a:p>
          <a:p>
            <a:pPr marL="0" indent="0" algn="just">
              <a:lnSpc>
                <a:spcPct val="70000"/>
              </a:lnSpc>
              <a:spcBef>
                <a:spcPts val="600"/>
              </a:spcBef>
              <a:buFontTx/>
              <a:buNone/>
              <a:defRPr/>
            </a:pPr>
            <a:endParaRPr lang="ru-RU" sz="2000" dirty="0" smtClean="0">
              <a:latin typeface="Arial" pitchFamily="34" charset="0"/>
              <a:cs typeface="Arial" pitchFamily="34" charset="0"/>
            </a:endParaRPr>
          </a:p>
        </p:txBody>
      </p:sp>
      <p:sp>
        <p:nvSpPr>
          <p:cNvPr id="53251" name="Rectangle 5"/>
          <p:cNvSpPr>
            <a:spLocks noChangeArrowheads="1"/>
          </p:cNvSpPr>
          <p:nvPr/>
        </p:nvSpPr>
        <p:spPr bwMode="auto">
          <a:xfrm>
            <a:off x="971550" y="836613"/>
            <a:ext cx="6480175" cy="708025"/>
          </a:xfrm>
          <a:prstGeom prst="rect">
            <a:avLst/>
          </a:prstGeom>
          <a:noFill/>
          <a:ln w="9525">
            <a:noFill/>
            <a:miter lim="800000"/>
            <a:headEnd/>
            <a:tailEnd/>
          </a:ln>
          <a:effectLst/>
        </p:spPr>
        <p:txBody>
          <a:bodyPr>
            <a:spAutoFit/>
          </a:bodyPr>
          <a:lstStyle/>
          <a:p>
            <a:pPr indent="457200"/>
            <a:r>
              <a:rPr lang="ru-RU" altLang="ru-RU" sz="2000"/>
              <a:t>Работа выполняется на выбор учащегося в текстовом редакторе </a:t>
            </a:r>
            <a:r>
              <a:rPr lang="en-US" altLang="ru-RU" sz="2000"/>
              <a:t>MS Word</a:t>
            </a:r>
            <a:r>
              <a:rPr lang="ru-RU" altLang="ru-RU" sz="2000"/>
              <a:t>, либо в тетради.</a:t>
            </a:r>
          </a:p>
        </p:txBody>
      </p:sp>
      <p:pic>
        <p:nvPicPr>
          <p:cNvPr id="53252" name="Picture 5" descr="J0234160"/>
          <p:cNvPicPr>
            <a:picLocks noChangeAspect="1" noChangeArrowheads="1"/>
          </p:cNvPicPr>
          <p:nvPr/>
        </p:nvPicPr>
        <p:blipFill>
          <a:blip r:embed="rId3" cstate="email"/>
          <a:srcRect/>
          <a:stretch>
            <a:fillRect/>
          </a:stretch>
        </p:blipFill>
        <p:spPr bwMode="auto">
          <a:xfrm>
            <a:off x="7999413" y="5602288"/>
            <a:ext cx="1114425" cy="1255712"/>
          </a:xfrm>
          <a:prstGeom prst="rect">
            <a:avLst/>
          </a:prstGeom>
          <a:noFill/>
          <a:ln w="9525">
            <a:noFill/>
            <a:miter lim="800000"/>
            <a:headEnd/>
            <a:tailEnd/>
          </a:ln>
        </p:spPr>
      </p:pic>
      <p:sp>
        <p:nvSpPr>
          <p:cNvPr id="2" name="Управляющая кнопка: документ 1">
            <a:hlinkClick r:id="" action="ppaction://noaction" highlightClick="1"/>
          </p:cNvPr>
          <p:cNvSpPr/>
          <p:nvPr/>
        </p:nvSpPr>
        <p:spPr bwMode="auto">
          <a:xfrm>
            <a:off x="6012160" y="6230144"/>
            <a:ext cx="1224136" cy="583232"/>
          </a:xfrm>
          <a:prstGeom prst="actionButtonDocumen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r>
              <a:rPr lang="ru-RU" sz="1200" dirty="0" smtClean="0">
                <a:solidFill>
                  <a:srgbClr val="FFFFFF"/>
                </a:solidFill>
                <a:effectLst>
                  <a:outerShdw blurRad="38100" dist="38100" dir="2700000" algn="tl">
                    <a:srgbClr val="000000">
                      <a:alpha val="43137"/>
                    </a:srgbClr>
                  </a:outerShdw>
                </a:effectLst>
                <a:latin typeface="Arial" pitchFamily="34" charset="0"/>
                <a:cs typeface="Arial" pitchFamily="34" charset="0"/>
                <a:hlinkClick r:id="rId4" action="ppaction://hlinkfile"/>
              </a:rPr>
              <a:t>Задание</a:t>
            </a:r>
            <a:r>
              <a:rPr lang="ru-RU" sz="1200" dirty="0">
                <a:solidFill>
                  <a:srgbClr val="FFFFFF"/>
                </a:solidFill>
                <a:effectLst>
                  <a:outerShdw blurRad="38100" dist="38100" dir="2700000" algn="tl">
                    <a:srgbClr val="000000">
                      <a:alpha val="43137"/>
                    </a:srgbClr>
                  </a:outerShdw>
                </a:effectLst>
                <a:latin typeface="Arial" pitchFamily="34" charset="0"/>
                <a:cs typeface="Arial" pitchFamily="34" charset="0"/>
              </a:rPr>
              <a:t>.</a:t>
            </a:r>
          </a:p>
        </p:txBody>
      </p:sp>
      <p:pic>
        <p:nvPicPr>
          <p:cNvPr id="53256" name="Picture 6" descr="03[1]"/>
          <p:cNvPicPr>
            <a:picLocks noChangeAspect="1" noChangeArrowheads="1" noCrop="1"/>
          </p:cNvPicPr>
          <p:nvPr/>
        </p:nvPicPr>
        <p:blipFill>
          <a:blip r:embed="rId5" cstate="email"/>
          <a:srcRect/>
          <a:stretch>
            <a:fillRect/>
          </a:stretch>
        </p:blipFill>
        <p:spPr bwMode="auto">
          <a:xfrm>
            <a:off x="7402513" y="520700"/>
            <a:ext cx="1116012" cy="102393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19672" y="188641"/>
            <a:ext cx="5760640" cy="1163395"/>
          </a:xfrm>
        </p:spPr>
        <p:txBody>
          <a:bodyPr/>
          <a:lstStyle/>
          <a:p>
            <a:pPr algn="ctr">
              <a:defRPr/>
            </a:pPr>
            <a:r>
              <a:rPr sz="3600" b="1" smtClean="0">
                <a:latin typeface="Arial" pitchFamily="34" charset="0"/>
                <a:cs typeface="Arial" pitchFamily="34" charset="0"/>
              </a:rPr>
              <a:t>VIII. </a:t>
            </a:r>
            <a:r>
              <a:rPr lang="ru-RU" sz="3600" b="1" smtClean="0">
                <a:latin typeface="Arial" pitchFamily="34" charset="0"/>
                <a:cs typeface="Arial" pitchFamily="34" charset="0"/>
              </a:rPr>
              <a:t>Рефлексия</a:t>
            </a:r>
            <a:r>
              <a:rPr lang="ru-RU">
                <a:solidFill>
                  <a:srgbClr val="FFFFFF"/>
                </a:solidFill>
              </a:rPr>
              <a:t/>
            </a:r>
            <a:br>
              <a:rPr lang="ru-RU">
                <a:solidFill>
                  <a:srgbClr val="FFFFFF"/>
                </a:solidFill>
              </a:rPr>
            </a:br>
            <a:endParaRPr lang="ru-RU"/>
          </a:p>
        </p:txBody>
      </p:sp>
      <p:sp>
        <p:nvSpPr>
          <p:cNvPr id="50179" name="Объект 2"/>
          <p:cNvSpPr>
            <a:spLocks noGrp="1"/>
          </p:cNvSpPr>
          <p:nvPr>
            <p:ph idx="1"/>
          </p:nvPr>
        </p:nvSpPr>
        <p:spPr>
          <a:xfrm>
            <a:off x="965200" y="1989138"/>
            <a:ext cx="7797800" cy="4629150"/>
          </a:xfrm>
        </p:spPr>
        <p:txBody>
          <a:bodyPr/>
          <a:lstStyle/>
          <a:p>
            <a:pPr marL="0" indent="0">
              <a:lnSpc>
                <a:spcPct val="100000"/>
              </a:lnSpc>
              <a:buFontTx/>
              <a:buNone/>
              <a:defRPr/>
            </a:pPr>
            <a:r>
              <a:rPr lang="ru-RU" sz="2000" b="1" dirty="0" smtClean="0">
                <a:latin typeface="Arial" pitchFamily="34" charset="0"/>
                <a:cs typeface="Arial" pitchFamily="34" charset="0"/>
              </a:rPr>
              <a:t>Продолжите фразу:</a:t>
            </a:r>
            <a:r>
              <a:rPr lang="ru-RU" sz="1400" b="1" dirty="0">
                <a:solidFill>
                  <a:srgbClr val="000000"/>
                </a:solidFill>
                <a:latin typeface="Arial" charset="0"/>
                <a:cs typeface="Arial" charset="0"/>
              </a:rPr>
              <a:t> </a:t>
            </a:r>
            <a:endParaRPr lang="ru-RU" sz="1400" b="1" dirty="0" smtClean="0">
              <a:solidFill>
                <a:srgbClr val="000000"/>
              </a:solidFill>
              <a:latin typeface="Arial" charset="0"/>
              <a:cs typeface="Arial" charset="0"/>
            </a:endParaRPr>
          </a:p>
          <a:p>
            <a:pPr marL="361950" indent="-361950" eaLnBrk="1" hangingPunct="1">
              <a:lnSpc>
                <a:spcPct val="100000"/>
              </a:lnSpc>
              <a:buClr>
                <a:srgbClr val="FFFF00"/>
              </a:buClr>
              <a:buFont typeface="Wingdings" pitchFamily="2" charset="2"/>
              <a:buChar char="Ø"/>
              <a:defRPr/>
            </a:pPr>
            <a:r>
              <a:rPr lang="ru-RU" sz="1800" dirty="0">
                <a:effectLst>
                  <a:outerShdw blurRad="38100" dist="38100" dir="2700000" algn="tl">
                    <a:srgbClr val="1F7335"/>
                  </a:outerShdw>
                </a:effectLst>
                <a:latin typeface="Arial" pitchFamily="34" charset="0"/>
                <a:cs typeface="Arial" pitchFamily="34" charset="0"/>
              </a:rPr>
              <a:t>Сегодня я узнал…</a:t>
            </a:r>
          </a:p>
          <a:p>
            <a:pPr marL="361950" indent="-361950" eaLnBrk="1" hangingPunct="1">
              <a:lnSpc>
                <a:spcPct val="100000"/>
              </a:lnSpc>
              <a:buClr>
                <a:srgbClr val="FFFF00"/>
              </a:buClr>
              <a:buFont typeface="Wingdings" pitchFamily="2" charset="2"/>
              <a:buChar char="Ø"/>
              <a:defRPr/>
            </a:pPr>
            <a:r>
              <a:rPr lang="ru-RU" sz="1800" dirty="0" smtClean="0">
                <a:effectLst>
                  <a:outerShdw blurRad="38100" dist="38100" dir="2700000" algn="tl">
                    <a:srgbClr val="1F7335"/>
                  </a:outerShdw>
                </a:effectLst>
                <a:latin typeface="Arial" pitchFamily="34" charset="0"/>
                <a:cs typeface="Arial" pitchFamily="34" charset="0"/>
              </a:rPr>
              <a:t>Я приобрел…</a:t>
            </a:r>
          </a:p>
          <a:p>
            <a:pPr marL="361950" indent="-361950" eaLnBrk="1" hangingPunct="1">
              <a:lnSpc>
                <a:spcPct val="100000"/>
              </a:lnSpc>
              <a:buClr>
                <a:srgbClr val="FFFF00"/>
              </a:buClr>
              <a:buFont typeface="Wingdings" pitchFamily="2" charset="2"/>
              <a:buChar char="Ø"/>
              <a:defRPr/>
            </a:pPr>
            <a:r>
              <a:rPr lang="ru-RU" sz="1800" dirty="0" smtClean="0">
                <a:effectLst>
                  <a:outerShdw blurRad="38100" dist="38100" dir="2700000" algn="tl">
                    <a:srgbClr val="1F7335"/>
                  </a:outerShdw>
                </a:effectLst>
                <a:latin typeface="Arial" pitchFamily="34" charset="0"/>
                <a:cs typeface="Arial" pitchFamily="34" charset="0"/>
              </a:rPr>
              <a:t>У меня получилось …</a:t>
            </a:r>
          </a:p>
          <a:p>
            <a:pPr marL="361950" indent="-361950" eaLnBrk="1" hangingPunct="1">
              <a:lnSpc>
                <a:spcPct val="100000"/>
              </a:lnSpc>
              <a:buClr>
                <a:srgbClr val="FFFF00"/>
              </a:buClr>
              <a:buFont typeface="Wingdings" pitchFamily="2" charset="2"/>
              <a:buChar char="Ø"/>
              <a:defRPr/>
            </a:pPr>
            <a:r>
              <a:rPr lang="ru-RU" sz="1800" dirty="0" smtClean="0">
                <a:effectLst>
                  <a:outerShdw blurRad="38100" dist="38100" dir="2700000" algn="tl">
                    <a:srgbClr val="1F7335"/>
                  </a:outerShdw>
                </a:effectLst>
                <a:latin typeface="Arial" pitchFamily="34" charset="0"/>
                <a:cs typeface="Arial" pitchFamily="34" charset="0"/>
              </a:rPr>
              <a:t>Я смог…</a:t>
            </a:r>
          </a:p>
          <a:p>
            <a:pPr marL="361950" indent="-361950" eaLnBrk="1" hangingPunct="1">
              <a:lnSpc>
                <a:spcPct val="100000"/>
              </a:lnSpc>
              <a:buClr>
                <a:srgbClr val="FFFF00"/>
              </a:buClr>
              <a:buFont typeface="Wingdings" pitchFamily="2" charset="2"/>
              <a:buChar char="Ø"/>
              <a:defRPr/>
            </a:pPr>
            <a:r>
              <a:rPr lang="ru-RU" sz="1800" dirty="0" smtClean="0">
                <a:effectLst>
                  <a:outerShdw blurRad="38100" dist="38100" dir="2700000" algn="tl">
                    <a:srgbClr val="1F7335"/>
                  </a:outerShdw>
                </a:effectLst>
                <a:latin typeface="Arial" pitchFamily="34" charset="0"/>
                <a:cs typeface="Arial" pitchFamily="34" charset="0"/>
              </a:rPr>
              <a:t>Меня удивило…</a:t>
            </a:r>
          </a:p>
          <a:p>
            <a:pPr marL="361950" indent="-361950" eaLnBrk="1" hangingPunct="1">
              <a:lnSpc>
                <a:spcPct val="100000"/>
              </a:lnSpc>
              <a:buClr>
                <a:srgbClr val="FFFF00"/>
              </a:buClr>
              <a:buFont typeface="Wingdings" pitchFamily="2" charset="2"/>
              <a:buChar char="Ø"/>
              <a:defRPr/>
            </a:pPr>
            <a:r>
              <a:rPr lang="ru-RU" sz="1800" dirty="0" smtClean="0">
                <a:effectLst>
                  <a:outerShdw blurRad="38100" dist="38100" dir="2700000" algn="tl">
                    <a:srgbClr val="1F7335"/>
                  </a:outerShdw>
                </a:effectLst>
                <a:latin typeface="Arial" pitchFamily="34" charset="0"/>
                <a:cs typeface="Arial" pitchFamily="34" charset="0"/>
              </a:rPr>
              <a:t>Урок дал мне для жизни…</a:t>
            </a:r>
          </a:p>
          <a:p>
            <a:pPr marL="361950" indent="-361950" eaLnBrk="1" hangingPunct="1">
              <a:lnSpc>
                <a:spcPct val="100000"/>
              </a:lnSpc>
              <a:buClr>
                <a:srgbClr val="FFFF00"/>
              </a:buClr>
              <a:buFont typeface="Wingdings" pitchFamily="2" charset="2"/>
              <a:buChar char="Ø"/>
              <a:defRPr/>
            </a:pPr>
            <a:r>
              <a:rPr lang="ru-RU" sz="1800" dirty="0" smtClean="0">
                <a:effectLst>
                  <a:outerShdw blurRad="38100" dist="38100" dir="2700000" algn="tl">
                    <a:srgbClr val="1F7335"/>
                  </a:outerShdw>
                </a:effectLst>
                <a:latin typeface="Arial" pitchFamily="34" charset="0"/>
                <a:cs typeface="Arial" pitchFamily="34" charset="0"/>
              </a:rPr>
              <a:t>Мне захотелось…</a:t>
            </a:r>
          </a:p>
          <a:p>
            <a:pPr marL="361950" indent="-361950" eaLnBrk="1" hangingPunct="1">
              <a:lnSpc>
                <a:spcPct val="100000"/>
              </a:lnSpc>
              <a:buClr>
                <a:srgbClr val="FFFF00"/>
              </a:buClr>
              <a:buFont typeface="Wingdings" pitchFamily="2" charset="2"/>
              <a:buChar char="Ø"/>
              <a:defRPr/>
            </a:pPr>
            <a:r>
              <a:rPr lang="ru-RU" sz="1800" dirty="0" smtClean="0">
                <a:effectLst>
                  <a:outerShdw blurRad="38100" dist="38100" dir="2700000" algn="tl">
                    <a:srgbClr val="1F7335"/>
                  </a:outerShdw>
                </a:effectLst>
                <a:latin typeface="Arial" pitchFamily="34" charset="0"/>
                <a:cs typeface="Arial" pitchFamily="34" charset="0"/>
              </a:rPr>
              <a:t>Было интересно…</a:t>
            </a:r>
          </a:p>
          <a:p>
            <a:pPr marL="361950" indent="-361950" eaLnBrk="1" hangingPunct="1">
              <a:lnSpc>
                <a:spcPct val="100000"/>
              </a:lnSpc>
              <a:buClr>
                <a:srgbClr val="FFFF00"/>
              </a:buClr>
              <a:buFont typeface="Wingdings" pitchFamily="2" charset="2"/>
              <a:buChar char="Ø"/>
              <a:defRPr/>
            </a:pPr>
            <a:r>
              <a:rPr lang="ru-RU" sz="1800" dirty="0" smtClean="0">
                <a:effectLst>
                  <a:outerShdw blurRad="38100" dist="38100" dir="2700000" algn="tl">
                    <a:srgbClr val="1F7335"/>
                  </a:outerShdw>
                </a:effectLst>
                <a:latin typeface="Arial" pitchFamily="34" charset="0"/>
                <a:cs typeface="Arial" pitchFamily="34" charset="0"/>
              </a:rPr>
              <a:t>Было трудно…</a:t>
            </a:r>
          </a:p>
          <a:p>
            <a:pPr marL="361950" indent="-361950" eaLnBrk="1" hangingPunct="1">
              <a:lnSpc>
                <a:spcPct val="100000"/>
              </a:lnSpc>
              <a:buClr>
                <a:srgbClr val="FFFF00"/>
              </a:buClr>
              <a:buFont typeface="Wingdings" pitchFamily="2" charset="2"/>
              <a:buChar char="Ø"/>
              <a:defRPr/>
            </a:pPr>
            <a:r>
              <a:rPr lang="ru-RU" sz="1800" dirty="0" smtClean="0">
                <a:effectLst>
                  <a:outerShdw blurRad="38100" dist="38100" dir="2700000" algn="tl">
                    <a:srgbClr val="1F7335"/>
                  </a:outerShdw>
                </a:effectLst>
                <a:latin typeface="Arial" pitchFamily="34" charset="0"/>
                <a:cs typeface="Arial" pitchFamily="34" charset="0"/>
              </a:rPr>
              <a:t>Я выполнял задания…</a:t>
            </a:r>
          </a:p>
          <a:p>
            <a:pPr marL="361950" indent="-361950">
              <a:lnSpc>
                <a:spcPct val="100000"/>
              </a:lnSpc>
              <a:buClr>
                <a:srgbClr val="FFFF00"/>
              </a:buClr>
              <a:buFont typeface="Wingdings" pitchFamily="2" charset="2"/>
              <a:buChar char="Ø"/>
              <a:defRPr/>
            </a:pPr>
            <a:r>
              <a:rPr lang="ru-RU" sz="1800" dirty="0" smtClean="0">
                <a:latin typeface="Arial" pitchFamily="34" charset="0"/>
                <a:cs typeface="Arial" pitchFamily="34" charset="0"/>
              </a:rPr>
              <a:t>Самым сложным при выполнении задания для меня было…</a:t>
            </a:r>
          </a:p>
          <a:p>
            <a:pPr marL="361950" indent="-361950">
              <a:lnSpc>
                <a:spcPct val="100000"/>
              </a:lnSpc>
              <a:buClr>
                <a:srgbClr val="FFFF00"/>
              </a:buClr>
              <a:buFont typeface="Wingdings" pitchFamily="2" charset="2"/>
              <a:buChar char="Ø"/>
              <a:defRPr/>
            </a:pPr>
            <a:r>
              <a:rPr lang="ru-RU" sz="1800" dirty="0" smtClean="0">
                <a:latin typeface="Arial" pitchFamily="34" charset="0"/>
                <a:cs typeface="Arial" pitchFamily="34" charset="0"/>
              </a:rPr>
              <a:t>Самым неожиданным при выполнении задания для меня было…</a:t>
            </a:r>
          </a:p>
          <a:p>
            <a:pPr marL="361950" indent="-361950">
              <a:lnSpc>
                <a:spcPct val="100000"/>
              </a:lnSpc>
              <a:buClr>
                <a:srgbClr val="FFFF00"/>
              </a:buClr>
              <a:buFont typeface="Wingdings" pitchFamily="2" charset="2"/>
              <a:buChar char="Ø"/>
              <a:defRPr/>
            </a:pPr>
            <a:r>
              <a:rPr lang="ru-RU" sz="1800" dirty="0" smtClean="0">
                <a:latin typeface="Arial" pitchFamily="34" charset="0"/>
                <a:cs typeface="Arial" pitchFamily="34" charset="0"/>
              </a:rPr>
              <a:t>Самым интересным при выполнении задания для меня было…</a:t>
            </a:r>
            <a:endParaRPr lang="ru-RU" dirty="0" smtClean="0"/>
          </a:p>
        </p:txBody>
      </p:sp>
      <p:pic>
        <p:nvPicPr>
          <p:cNvPr id="54276" name="Picture 5" descr="J0234160"/>
          <p:cNvPicPr>
            <a:picLocks noChangeAspect="1" noChangeArrowheads="1"/>
          </p:cNvPicPr>
          <p:nvPr/>
        </p:nvPicPr>
        <p:blipFill>
          <a:blip r:embed="rId2" cstate="email"/>
          <a:srcRect/>
          <a:stretch>
            <a:fillRect/>
          </a:stretch>
        </p:blipFill>
        <p:spPr bwMode="auto">
          <a:xfrm>
            <a:off x="8101013" y="5716588"/>
            <a:ext cx="1012825" cy="1141412"/>
          </a:xfrm>
          <a:prstGeom prst="rect">
            <a:avLst/>
          </a:prstGeom>
          <a:noFill/>
          <a:ln w="9525">
            <a:noFill/>
            <a:miter lim="800000"/>
            <a:headEnd/>
            <a:tailEnd/>
          </a:ln>
        </p:spPr>
      </p:pic>
      <p:sp>
        <p:nvSpPr>
          <p:cNvPr id="3" name="Прямоугольник 2"/>
          <p:cNvSpPr/>
          <p:nvPr/>
        </p:nvSpPr>
        <p:spPr>
          <a:xfrm>
            <a:off x="965200" y="1052513"/>
            <a:ext cx="7710488" cy="830262"/>
          </a:xfrm>
          <a:prstGeom prst="rect">
            <a:avLst/>
          </a:prstGeom>
        </p:spPr>
        <p:txBody>
          <a:bodyPr>
            <a:spAutoFit/>
          </a:bodyPr>
          <a:lstStyle/>
          <a:p>
            <a:pPr>
              <a:defRPr/>
            </a:pPr>
            <a:r>
              <a:rPr lang="ru-RU" sz="2400" b="1" kern="0" dirty="0">
                <a:solidFill>
                  <a:srgbClr val="FFFF00"/>
                </a:solidFill>
                <a:cs typeface="Arial" pitchFamily="34" charset="0"/>
              </a:rPr>
              <a:t>Цель</a:t>
            </a:r>
            <a:r>
              <a:rPr lang="ru-RU" sz="2000" b="1" kern="0" dirty="0">
                <a:cs typeface="Arial" pitchFamily="34" charset="0"/>
              </a:rPr>
              <a:t>:</a:t>
            </a:r>
            <a:r>
              <a:rPr lang="ru-RU" sz="2000" kern="0" dirty="0">
                <a:effectLst>
                  <a:outerShdw blurRad="38100" dist="38100" dir="2700000" algn="tl">
                    <a:srgbClr val="FFFFFF"/>
                  </a:outerShdw>
                </a:effectLst>
                <a:cs typeface="Arial" pitchFamily="34" charset="0"/>
              </a:rPr>
              <a:t> </a:t>
            </a:r>
            <a:r>
              <a:rPr lang="ru-RU" sz="2400" kern="0" dirty="0">
                <a:effectLst>
                  <a:outerShdw blurRad="38100" dist="38100" dir="2700000" algn="tl">
                    <a:srgbClr val="000000"/>
                  </a:outerShdw>
                </a:effectLst>
                <a:cs typeface="Arial" pitchFamily="34" charset="0"/>
              </a:rPr>
              <a:t>выявление уровня осознания содержания пройденного материала</a:t>
            </a:r>
            <a:r>
              <a:rPr lang="ru-RU" sz="2400" b="1" kern="0" dirty="0">
                <a:effectLst>
                  <a:outerShdw blurRad="38100" dist="38100" dir="2700000" algn="tl">
                    <a:srgbClr val="000000"/>
                  </a:outerShdw>
                </a:effectLst>
                <a:cs typeface="Arial" pitchFamily="34" charset="0"/>
              </a:rPr>
              <a:t> </a:t>
            </a:r>
            <a:endParaRPr lang="ru-RU" sz="2400" dirty="0">
              <a:cs typeface="Arial" pitchFamily="34" charset="0"/>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550" y="765175"/>
            <a:ext cx="6553200" cy="1012825"/>
          </a:xfrm>
        </p:spPr>
        <p:txBody>
          <a:bodyPr>
            <a:noAutofit/>
          </a:bodyPr>
          <a:lstStyle/>
          <a:p>
            <a:pPr defTabSz="914363" eaLnBrk="1" fontAlgn="auto" hangingPunct="1">
              <a:spcAft>
                <a:spcPts val="0"/>
              </a:spcAft>
              <a:defRPr/>
            </a:pPr>
            <a:r>
              <a:rPr lang="ru-RU" sz="2800" b="1" smtClean="0">
                <a:solidFill>
                  <a:schemeClr val="tx2">
                    <a:lumMod val="75000"/>
                  </a:schemeClr>
                </a:solidFill>
                <a:effectLst/>
                <a:latin typeface="Arial" pitchFamily="34" charset="0"/>
                <a:cs typeface="Arial" pitchFamily="34" charset="0"/>
              </a:rPr>
              <a:t>Тип урока: </a:t>
            </a:r>
            <a:r>
              <a:rPr lang="ru-RU" sz="2800" smtClean="0">
                <a:solidFill>
                  <a:schemeClr val="tx1"/>
                </a:solidFill>
                <a:effectLst/>
                <a:latin typeface="Arial" pitchFamily="34" charset="0"/>
                <a:cs typeface="Arial" pitchFamily="34" charset="0"/>
              </a:rPr>
              <a:t>комбинированный</a:t>
            </a:r>
            <a:r>
              <a:rPr lang="ru-RU" sz="2800" b="1" smtClean="0">
                <a:solidFill>
                  <a:srgbClr val="D5FFFE"/>
                </a:solidFill>
                <a:latin typeface="Arial" pitchFamily="34" charset="0"/>
                <a:cs typeface="Arial" pitchFamily="34" charset="0"/>
              </a:rPr>
              <a:t/>
            </a:r>
            <a:br>
              <a:rPr lang="ru-RU" sz="2800" b="1" smtClean="0">
                <a:solidFill>
                  <a:srgbClr val="D5FFFE"/>
                </a:solidFill>
                <a:latin typeface="Arial" pitchFamily="34" charset="0"/>
                <a:cs typeface="Arial" pitchFamily="34" charset="0"/>
              </a:rPr>
            </a:br>
            <a:r>
              <a:rPr lang="ru-RU" sz="2800" b="1" smtClean="0">
                <a:solidFill>
                  <a:srgbClr val="D5FFFE"/>
                </a:solidFill>
                <a:latin typeface="Arial" pitchFamily="34" charset="0"/>
                <a:cs typeface="Arial" pitchFamily="34" charset="0"/>
              </a:rPr>
              <a:t/>
            </a:r>
            <a:br>
              <a:rPr lang="ru-RU" sz="2800" b="1" smtClean="0">
                <a:solidFill>
                  <a:srgbClr val="D5FFFE"/>
                </a:solidFill>
                <a:latin typeface="Arial" pitchFamily="34" charset="0"/>
                <a:cs typeface="Arial" pitchFamily="34" charset="0"/>
              </a:rPr>
            </a:br>
            <a:r>
              <a:rPr lang="ru-RU" sz="2800" b="1" smtClean="0">
                <a:solidFill>
                  <a:schemeClr val="tx2">
                    <a:lumMod val="75000"/>
                  </a:schemeClr>
                </a:solidFill>
                <a:effectLst/>
                <a:latin typeface="Arial" pitchFamily="34" charset="0"/>
                <a:cs typeface="Arial" pitchFamily="34" charset="0"/>
              </a:rPr>
              <a:t>Вид </a:t>
            </a:r>
            <a:r>
              <a:rPr lang="ru-RU" sz="2800" b="1">
                <a:solidFill>
                  <a:schemeClr val="tx2">
                    <a:lumMod val="75000"/>
                  </a:schemeClr>
                </a:solidFill>
                <a:effectLst/>
                <a:latin typeface="Arial" pitchFamily="34" charset="0"/>
                <a:cs typeface="Arial" pitchFamily="34" charset="0"/>
              </a:rPr>
              <a:t>урока: </a:t>
            </a:r>
            <a:r>
              <a:rPr lang="ru-RU" sz="2800">
                <a:solidFill>
                  <a:schemeClr val="tx1"/>
                </a:solidFill>
                <a:effectLst/>
                <a:latin typeface="Arial" pitchFamily="34" charset="0"/>
                <a:cs typeface="Arial" pitchFamily="34" charset="0"/>
              </a:rPr>
              <a:t>лекция, беседа, самостоятельная </a:t>
            </a:r>
            <a:r>
              <a:rPr lang="ru-RU" sz="2800" smtClean="0">
                <a:solidFill>
                  <a:schemeClr val="tx1"/>
                </a:solidFill>
                <a:effectLst/>
                <a:latin typeface="Arial" pitchFamily="34" charset="0"/>
                <a:cs typeface="Arial" pitchFamily="34" charset="0"/>
              </a:rPr>
              <a:t>работа с </a:t>
            </a:r>
            <a:r>
              <a:rPr lang="ru-RU" sz="2800">
                <a:solidFill>
                  <a:schemeClr val="tx1"/>
                </a:solidFill>
                <a:effectLst/>
                <a:latin typeface="Arial" pitchFamily="34" charset="0"/>
                <a:cs typeface="Arial" pitchFamily="34" charset="0"/>
              </a:rPr>
              <a:t>учебником </a:t>
            </a:r>
          </a:p>
        </p:txBody>
      </p:sp>
      <p:sp>
        <p:nvSpPr>
          <p:cNvPr id="3" name="Объект 2"/>
          <p:cNvSpPr>
            <a:spLocks noGrp="1"/>
          </p:cNvSpPr>
          <p:nvPr>
            <p:ph idx="1"/>
          </p:nvPr>
        </p:nvSpPr>
        <p:spPr>
          <a:xfrm>
            <a:off x="971550" y="2276475"/>
            <a:ext cx="7129463" cy="3841750"/>
          </a:xfrm>
        </p:spPr>
        <p:txBody>
          <a:bodyPr rtlCol="0"/>
          <a:lstStyle/>
          <a:p>
            <a:pPr marL="0" indent="0" defTabSz="914363" eaLnBrk="1" fontAlgn="auto" hangingPunct="1">
              <a:spcAft>
                <a:spcPts val="0"/>
              </a:spcAft>
              <a:buFontTx/>
              <a:buNone/>
              <a:defRPr/>
            </a:pPr>
            <a:endParaRPr lang="ru-RU" b="1" dirty="0" smtClean="0">
              <a:solidFill>
                <a:schemeClr val="tx2">
                  <a:lumMod val="75000"/>
                </a:schemeClr>
              </a:solidFill>
            </a:endParaRPr>
          </a:p>
          <a:p>
            <a:pPr marL="0" indent="0" defTabSz="914363" eaLnBrk="1" fontAlgn="auto" hangingPunct="1">
              <a:spcAft>
                <a:spcPts val="0"/>
              </a:spcAft>
              <a:buFontTx/>
              <a:buNone/>
              <a:defRPr/>
            </a:pPr>
            <a:r>
              <a:rPr lang="ru-RU" sz="2800" b="1" dirty="0" smtClean="0">
                <a:solidFill>
                  <a:schemeClr val="tx2">
                    <a:lumMod val="75000"/>
                  </a:schemeClr>
                </a:solidFill>
                <a:latin typeface="Arial" pitchFamily="34" charset="0"/>
                <a:cs typeface="Arial" pitchFamily="34" charset="0"/>
              </a:rPr>
              <a:t>Форма урока: </a:t>
            </a:r>
          </a:p>
          <a:p>
            <a:pPr marL="0" indent="0" algn="just" defTabSz="914363" eaLnBrk="1" fontAlgn="auto" hangingPunct="1">
              <a:spcAft>
                <a:spcPts val="0"/>
              </a:spcAft>
              <a:buFontTx/>
              <a:buNone/>
              <a:defRPr/>
            </a:pPr>
            <a:r>
              <a:rPr lang="ru-RU" sz="2800" dirty="0" smtClean="0">
                <a:latin typeface="Arial" pitchFamily="34" charset="0"/>
                <a:cs typeface="Arial" pitchFamily="34" charset="0"/>
              </a:rPr>
              <a:t>классно-урочная форма обучения,  фронтальный опрос, индивидуальная работа на компьютерах, коллективная форма организации работы</a:t>
            </a:r>
          </a:p>
          <a:p>
            <a:pPr marL="0" indent="0" defTabSz="914363" eaLnBrk="1" fontAlgn="auto" hangingPunct="1">
              <a:spcAft>
                <a:spcPts val="0"/>
              </a:spcAft>
              <a:buFontTx/>
              <a:buNone/>
              <a:defRPr/>
            </a:pPr>
            <a:endParaRPr lang="ru-RU" sz="2000" b="1" i="1" dirty="0" smtClean="0"/>
          </a:p>
          <a:p>
            <a:pPr marL="0" indent="0" defTabSz="914363" eaLnBrk="1" fontAlgn="auto" hangingPunct="1">
              <a:spcAft>
                <a:spcPts val="0"/>
              </a:spcAft>
              <a:buFontTx/>
              <a:buNone/>
              <a:defRPr/>
            </a:pPr>
            <a:endParaRPr lang="ru-RU" sz="2000" dirty="0" smtClean="0"/>
          </a:p>
          <a:p>
            <a:pPr marL="0" indent="0" defTabSz="914363" eaLnBrk="1" fontAlgn="auto" hangingPunct="1">
              <a:spcAft>
                <a:spcPts val="0"/>
              </a:spcAft>
              <a:buFontTx/>
              <a:buNone/>
              <a:defRPr/>
            </a:pPr>
            <a:endParaRPr lang="ru-RU" dirty="0" smtClean="0"/>
          </a:p>
        </p:txBody>
      </p:sp>
      <p:pic>
        <p:nvPicPr>
          <p:cNvPr id="18436"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sp>
        <p:nvSpPr>
          <p:cNvPr id="5" name="Прямоугольник 4"/>
          <p:cNvSpPr/>
          <p:nvPr/>
        </p:nvSpPr>
        <p:spPr>
          <a:xfrm>
            <a:off x="971600" y="16699"/>
            <a:ext cx="7200800" cy="1200329"/>
          </a:xfrm>
          <a:prstGeom prst="rect">
            <a:avLst/>
          </a:prstGeom>
        </p:spPr>
        <p:txBody>
          <a:bodyPr>
            <a:spAutoFit/>
          </a:bodyPr>
          <a:lstStyle/>
          <a:p>
            <a:pPr algn="ctr">
              <a:defRPr/>
            </a:pPr>
            <a:r>
              <a:rPr lang="en-US" sz="3600" b="1"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pitchFamily="34" charset="0"/>
              </a:rPr>
              <a:t>IX. </a:t>
            </a:r>
            <a:r>
              <a:rPr lang="ru-RU" sz="3600" b="1"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pitchFamily="34" charset="0"/>
              </a:rPr>
              <a:t>Подведение итогов </a:t>
            </a:r>
          </a:p>
          <a:p>
            <a:pPr algn="ctr">
              <a:defRPr/>
            </a:pPr>
            <a:r>
              <a:rPr lang="ru-RU" sz="3600" b="1"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pitchFamily="34" charset="0"/>
              </a:rPr>
              <a:t>учебного занятия</a:t>
            </a:r>
          </a:p>
        </p:txBody>
      </p:sp>
      <p:pic>
        <p:nvPicPr>
          <p:cNvPr id="55300" name="Picture 2" descr="школьные картинки к презентации">
            <a:hlinkClick r:id="rId3"/>
          </p:cNvPr>
          <p:cNvPicPr>
            <a:picLocks noChangeAspect="1" noChangeArrowheads="1" noCrop="1"/>
          </p:cNvPicPr>
          <p:nvPr/>
        </p:nvPicPr>
        <p:blipFill>
          <a:blip r:embed="rId4" cstate="email"/>
          <a:srcRect/>
          <a:stretch>
            <a:fillRect/>
          </a:stretch>
        </p:blipFill>
        <p:spPr bwMode="auto">
          <a:xfrm>
            <a:off x="3203575" y="3067050"/>
            <a:ext cx="2289175" cy="2517775"/>
          </a:xfrm>
          <a:prstGeom prst="rect">
            <a:avLst/>
          </a:prstGeom>
          <a:noFill/>
          <a:ln w="9525">
            <a:noFill/>
            <a:miter lim="800000"/>
            <a:headEnd/>
            <a:tailEnd/>
          </a:ln>
        </p:spPr>
      </p:pic>
      <p:sp>
        <p:nvSpPr>
          <p:cNvPr id="2" name="Прямоугольник 1"/>
          <p:cNvSpPr/>
          <p:nvPr/>
        </p:nvSpPr>
        <p:spPr>
          <a:xfrm>
            <a:off x="971550" y="1196975"/>
            <a:ext cx="7200900" cy="1200150"/>
          </a:xfrm>
          <a:prstGeom prst="rect">
            <a:avLst/>
          </a:prstGeom>
        </p:spPr>
        <p:txBody>
          <a:bodyPr>
            <a:spAutoFit/>
          </a:bodyPr>
          <a:lstStyle/>
          <a:p>
            <a:pPr algn="just">
              <a:buFont typeface="Wingdings" pitchFamily="2" charset="2"/>
              <a:buNone/>
              <a:defRPr/>
            </a:pPr>
            <a:r>
              <a:rPr lang="ru-RU" sz="2400" b="1" dirty="0">
                <a:solidFill>
                  <a:srgbClr val="FFFF00"/>
                </a:solidFill>
                <a:effectLst>
                  <a:outerShdw blurRad="38100" dist="38100" dir="2700000" algn="tl">
                    <a:srgbClr val="000000"/>
                  </a:outerShdw>
                </a:effectLst>
                <a:cs typeface="Arial" pitchFamily="34" charset="0"/>
              </a:rPr>
              <a:t>Цель</a:t>
            </a:r>
            <a:r>
              <a:rPr lang="ru-RU" sz="2400" dirty="0">
                <a:effectLst>
                  <a:outerShdw blurRad="38100" dist="38100" dir="2700000" algn="tl">
                    <a:srgbClr val="000000"/>
                  </a:outerShdw>
                </a:effectLst>
                <a:cs typeface="Arial" pitchFamily="34" charset="0"/>
              </a:rPr>
              <a:t>:</a:t>
            </a:r>
            <a:r>
              <a:rPr lang="ru-RU" sz="2400" dirty="0">
                <a:cs typeface="Arial" pitchFamily="34" charset="0"/>
              </a:rPr>
              <a:t> оценить работу каждого обучающегося с обязательным указанием положительных моментов; выставить отметки за работу на уроке</a:t>
            </a:r>
          </a:p>
        </p:txBody>
      </p:sp>
      <p:sp>
        <p:nvSpPr>
          <p:cNvPr id="3" name="Управляющая кнопка: документ 2">
            <a:hlinkClick r:id="" action="ppaction://noaction" highlightClick="1"/>
          </p:cNvPr>
          <p:cNvSpPr/>
          <p:nvPr/>
        </p:nvSpPr>
        <p:spPr bwMode="auto">
          <a:xfrm>
            <a:off x="5796136" y="5733256"/>
            <a:ext cx="1296144" cy="648072"/>
          </a:xfrm>
          <a:prstGeom prst="actionButtonDocumen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r>
              <a:rPr lang="ru-RU" sz="1200" dirty="0" smtClean="0">
                <a:solidFill>
                  <a:srgbClr val="FFFFFF"/>
                </a:solidFill>
                <a:effectLst>
                  <a:outerShdw blurRad="38100" dist="38100" dir="2700000" algn="tl">
                    <a:srgbClr val="000000">
                      <a:alpha val="43137"/>
                    </a:srgbClr>
                  </a:outerShdw>
                </a:effectLst>
                <a:latin typeface="Arial" pitchFamily="34" charset="0"/>
                <a:cs typeface="Arial" pitchFamily="34" charset="0"/>
                <a:hlinkClick r:id="rId5" action="ppaction://hlinkfile"/>
              </a:rPr>
              <a:t>Итоги </a:t>
            </a:r>
            <a:r>
              <a:rPr lang="ru-RU" sz="1200" dirty="0">
                <a:solidFill>
                  <a:srgbClr val="FFFFFF"/>
                </a:solidFill>
                <a:effectLst>
                  <a:outerShdw blurRad="38100" dist="38100" dir="2700000" algn="tl">
                    <a:srgbClr val="000000">
                      <a:alpha val="43137"/>
                    </a:srgbClr>
                  </a:outerShdw>
                </a:effectLst>
                <a:latin typeface="Arial" pitchFamily="34" charset="0"/>
                <a:cs typeface="Arial" pitchFamily="34" charset="0"/>
                <a:hlinkClick r:id="rId5" action="ppaction://hlinkfile"/>
              </a:rPr>
              <a:t>урока</a:t>
            </a:r>
            <a:endParaRPr lang="ru-RU" sz="1200" dirty="0">
              <a:solidFill>
                <a:srgbClr val="FFFFFF"/>
              </a:solidFill>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sp>
        <p:nvSpPr>
          <p:cNvPr id="4" name="Прямоугольник 3"/>
          <p:cNvSpPr/>
          <p:nvPr/>
        </p:nvSpPr>
        <p:spPr>
          <a:xfrm>
            <a:off x="971600" y="29538"/>
            <a:ext cx="7200800" cy="646331"/>
          </a:xfrm>
          <a:prstGeom prst="rect">
            <a:avLst/>
          </a:prstGeom>
        </p:spPr>
        <p:txBody>
          <a:bodyPr>
            <a:spAutoFit/>
          </a:bodyPr>
          <a:lstStyle/>
          <a:p>
            <a:pPr algn="ctr">
              <a:defRPr/>
            </a:pPr>
            <a:r>
              <a:rPr lang="en-US" sz="3600" b="1"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pitchFamily="34" charset="0"/>
              </a:rPr>
              <a:t>X. </a:t>
            </a:r>
            <a:r>
              <a:rPr lang="ru-RU" sz="3600" b="1"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pitchFamily="34" charset="0"/>
              </a:rPr>
              <a:t>Домашнее задание</a:t>
            </a:r>
            <a:endParaRPr lang="ru-RU" dirty="0">
              <a:solidFill>
                <a:srgbClr val="FFFFFF"/>
              </a:solidFill>
              <a:latin typeface="Arial" charset="0"/>
            </a:endParaRPr>
          </a:p>
        </p:txBody>
      </p:sp>
      <p:sp>
        <p:nvSpPr>
          <p:cNvPr id="56324" name="Прямоугольник 1"/>
          <p:cNvSpPr>
            <a:spLocks noChangeArrowheads="1"/>
          </p:cNvSpPr>
          <p:nvPr/>
        </p:nvSpPr>
        <p:spPr bwMode="auto">
          <a:xfrm>
            <a:off x="971550" y="836613"/>
            <a:ext cx="7200900" cy="1754187"/>
          </a:xfrm>
          <a:prstGeom prst="rect">
            <a:avLst/>
          </a:prstGeom>
          <a:noFill/>
          <a:ln w="9525">
            <a:noFill/>
            <a:miter lim="800000"/>
            <a:headEnd/>
            <a:tailEnd/>
          </a:ln>
        </p:spPr>
        <p:txBody>
          <a:bodyPr>
            <a:spAutoFit/>
          </a:bodyPr>
          <a:lstStyle/>
          <a:p>
            <a:pPr algn="just"/>
            <a:r>
              <a:rPr lang="ru-RU" altLang="ru-RU" sz="2400" b="1">
                <a:solidFill>
                  <a:srgbClr val="FFFF00"/>
                </a:solidFill>
              </a:rPr>
              <a:t>Цель</a:t>
            </a:r>
            <a:r>
              <a:rPr lang="ru-RU" altLang="ru-RU" sz="2400"/>
              <a:t>: дать полную информацию о домашнем задании; прокомментировать предложенные на выбор задания</a:t>
            </a:r>
          </a:p>
          <a:p>
            <a:pPr algn="just"/>
            <a:r>
              <a:rPr lang="ru-RU" altLang="ru-RU"/>
              <a:t/>
            </a:r>
            <a:br>
              <a:rPr lang="ru-RU" altLang="ru-RU"/>
            </a:br>
            <a:endParaRPr lang="ru-RU" altLang="ru-RU"/>
          </a:p>
        </p:txBody>
      </p:sp>
      <p:pic>
        <p:nvPicPr>
          <p:cNvPr id="56325" name="Picture 2" descr="школьные картинки к презентации">
            <a:hlinkClick r:id="rId3"/>
          </p:cNvPr>
          <p:cNvPicPr>
            <a:picLocks noChangeAspect="1" noChangeArrowheads="1" noCrop="1"/>
          </p:cNvPicPr>
          <p:nvPr/>
        </p:nvPicPr>
        <p:blipFill>
          <a:blip r:embed="rId4" cstate="email"/>
          <a:srcRect/>
          <a:stretch>
            <a:fillRect/>
          </a:stretch>
        </p:blipFill>
        <p:spPr bwMode="auto">
          <a:xfrm>
            <a:off x="250825" y="5157788"/>
            <a:ext cx="1398588" cy="1397000"/>
          </a:xfrm>
          <a:prstGeom prst="rect">
            <a:avLst/>
          </a:prstGeom>
          <a:noFill/>
          <a:ln w="9525">
            <a:noFill/>
            <a:miter lim="800000"/>
            <a:headEnd/>
            <a:tailEnd/>
          </a:ln>
        </p:spPr>
      </p:pic>
      <p:sp>
        <p:nvSpPr>
          <p:cNvPr id="56326" name="Прямоугольник 4"/>
          <p:cNvSpPr>
            <a:spLocks noChangeArrowheads="1"/>
          </p:cNvSpPr>
          <p:nvPr/>
        </p:nvSpPr>
        <p:spPr bwMode="auto">
          <a:xfrm>
            <a:off x="1038225" y="2220913"/>
            <a:ext cx="7585075" cy="646112"/>
          </a:xfrm>
          <a:prstGeom prst="rect">
            <a:avLst/>
          </a:prstGeom>
          <a:noFill/>
          <a:ln w="9525">
            <a:noFill/>
            <a:miter lim="800000"/>
            <a:headEnd/>
            <a:tailEnd/>
          </a:ln>
        </p:spPr>
        <p:txBody>
          <a:bodyPr>
            <a:spAutoFit/>
          </a:bodyPr>
          <a:lstStyle/>
          <a:p>
            <a:r>
              <a:rPr lang="ru-RU" altLang="ru-RU"/>
              <a:t>Учебник. § 14, стр. 79 -  ответить на вопросы 1-5, 8, 9,12-14 (устно), 17 (письменно в тетради или на компьютере)</a:t>
            </a:r>
          </a:p>
        </p:txBody>
      </p:sp>
      <p:graphicFrame>
        <p:nvGraphicFramePr>
          <p:cNvPr id="2" name="Таблица 1"/>
          <p:cNvGraphicFramePr>
            <a:graphicFrameLocks noGrp="1"/>
          </p:cNvGraphicFramePr>
          <p:nvPr/>
        </p:nvGraphicFramePr>
        <p:xfrm>
          <a:off x="1908175" y="2924175"/>
          <a:ext cx="5934075" cy="3779837"/>
        </p:xfrm>
        <a:graphic>
          <a:graphicData uri="http://schemas.openxmlformats.org/drawingml/2006/table">
            <a:tbl>
              <a:tblPr>
                <a:tableStyleId>{5C22544A-7EE6-4342-B048-85BDC9FD1C3A}</a:tableStyleId>
              </a:tblPr>
              <a:tblGrid>
                <a:gridCol w="1260990"/>
                <a:gridCol w="1335168"/>
                <a:gridCol w="3337917"/>
              </a:tblGrid>
              <a:tr h="261269">
                <a:tc>
                  <a:txBody>
                    <a:bodyPr/>
                    <a:lstStyle/>
                    <a:p>
                      <a:pPr algn="ctr">
                        <a:lnSpc>
                          <a:spcPct val="115000"/>
                        </a:lnSpc>
                        <a:spcAft>
                          <a:spcPts val="0"/>
                        </a:spcAft>
                      </a:pPr>
                      <a:r>
                        <a:rPr lang="ru-RU" sz="1200" b="1" dirty="0">
                          <a:effectLst/>
                        </a:rPr>
                        <a:t>Обучающиеся</a:t>
                      </a:r>
                      <a:endParaRPr lang="ru-RU" sz="1200" b="1" dirty="0">
                        <a:effectLst/>
                        <a:latin typeface="Calibri"/>
                        <a:ea typeface="Calibri"/>
                        <a:cs typeface="Times New Roman"/>
                      </a:endParaRPr>
                    </a:p>
                  </a:txBody>
                  <a:tcPr marL="50902" marR="50902" marT="25452" marB="25452">
                    <a:lnL w="12700" cap="flat" cmpd="sng" algn="ctr">
                      <a:solidFill>
                        <a:schemeClr val="tx1"/>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tcPr>
                </a:tc>
                <a:tc>
                  <a:txBody>
                    <a:bodyPr/>
                    <a:lstStyle/>
                    <a:p>
                      <a:pPr algn="ctr">
                        <a:lnSpc>
                          <a:spcPct val="115000"/>
                        </a:lnSpc>
                        <a:spcAft>
                          <a:spcPts val="0"/>
                        </a:spcAft>
                      </a:pPr>
                      <a:r>
                        <a:rPr lang="ru-RU" sz="1200" b="1" dirty="0">
                          <a:effectLst/>
                        </a:rPr>
                        <a:t>Уровень</a:t>
                      </a:r>
                      <a:endParaRPr lang="ru-RU" sz="1200" b="1" dirty="0">
                        <a:effectLst/>
                        <a:latin typeface="Calibri"/>
                        <a:ea typeface="Calibri"/>
                        <a:cs typeface="Times New Roman"/>
                      </a:endParaRPr>
                    </a:p>
                  </a:txBody>
                  <a:tcPr marL="50902" marR="50902" marT="25452" marB="25452">
                    <a:lnL w="12700" cap="flat" cmpd="sng" algn="ctr">
                      <a:solidFill>
                        <a:schemeClr val="bg2">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tcPr>
                </a:tc>
                <a:tc>
                  <a:txBody>
                    <a:bodyPr/>
                    <a:lstStyle/>
                    <a:p>
                      <a:pPr algn="ctr">
                        <a:lnSpc>
                          <a:spcPct val="115000"/>
                        </a:lnSpc>
                        <a:spcAft>
                          <a:spcPts val="0"/>
                        </a:spcAft>
                      </a:pPr>
                      <a:r>
                        <a:rPr lang="ru-RU" sz="1200" b="1" dirty="0">
                          <a:effectLst/>
                        </a:rPr>
                        <a:t>Задание</a:t>
                      </a:r>
                      <a:endParaRPr lang="ru-RU" sz="1200" b="1" dirty="0">
                        <a:effectLst/>
                        <a:latin typeface="Calibri"/>
                        <a:ea typeface="Calibri"/>
                        <a:cs typeface="Times New Roman"/>
                      </a:endParaRPr>
                    </a:p>
                  </a:txBody>
                  <a:tcPr marL="50902" marR="50902" marT="25452" marB="2545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tcPr>
                </a:tc>
              </a:tr>
              <a:tr h="892368">
                <a:tc>
                  <a:txBody>
                    <a:bodyPr/>
                    <a:lstStyle/>
                    <a:p>
                      <a:pPr>
                        <a:lnSpc>
                          <a:spcPct val="115000"/>
                        </a:lnSpc>
                        <a:spcAft>
                          <a:spcPts val="0"/>
                        </a:spcAft>
                      </a:pPr>
                      <a:r>
                        <a:rPr lang="ru-RU" sz="1200" b="1" dirty="0">
                          <a:effectLst/>
                        </a:rPr>
                        <a:t>Группа 1</a:t>
                      </a:r>
                      <a:endParaRPr lang="ru-RU" sz="1200" b="1" dirty="0">
                        <a:effectLst/>
                        <a:latin typeface="Calibri"/>
                        <a:ea typeface="Calibri"/>
                        <a:cs typeface="Times New Roman"/>
                      </a:endParaRPr>
                    </a:p>
                  </a:txBody>
                  <a:tcPr marL="50902" marR="50902" marT="25452" marB="25452">
                    <a:lnL w="12700" cap="flat" cmpd="sng" algn="ctr">
                      <a:solidFill>
                        <a:schemeClr val="tx1"/>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tcPr>
                </a:tc>
                <a:tc>
                  <a:txBody>
                    <a:bodyPr/>
                    <a:lstStyle/>
                    <a:p>
                      <a:pPr>
                        <a:lnSpc>
                          <a:spcPct val="115000"/>
                        </a:lnSpc>
                        <a:spcAft>
                          <a:spcPts val="0"/>
                        </a:spcAft>
                      </a:pPr>
                      <a:r>
                        <a:rPr lang="ru-RU" sz="1200" b="1" dirty="0">
                          <a:effectLst/>
                        </a:rPr>
                        <a:t>Репродуктивный</a:t>
                      </a:r>
                      <a:endParaRPr lang="ru-RU" sz="1200" b="1" dirty="0">
                        <a:effectLst/>
                        <a:latin typeface="Calibri"/>
                        <a:ea typeface="Calibri"/>
                        <a:cs typeface="Times New Roman"/>
                      </a:endParaRPr>
                    </a:p>
                  </a:txBody>
                  <a:tcPr marL="50902" marR="50902" marT="25452" marB="25452">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tcPr>
                </a:tc>
                <a:tc>
                  <a:txBody>
                    <a:bodyPr/>
                    <a:lstStyle/>
                    <a:p>
                      <a:pPr>
                        <a:lnSpc>
                          <a:spcPct val="115000"/>
                        </a:lnSpc>
                        <a:spcAft>
                          <a:spcPts val="0"/>
                        </a:spcAft>
                      </a:pPr>
                      <a:r>
                        <a:rPr lang="ru-RU" sz="1200" b="1" dirty="0">
                          <a:effectLst/>
                        </a:rPr>
                        <a:t>Нарисуйте родословное дерево своей семьи (только по мужской или только по женской линии) с наибольшим числом известных вам уровней.</a:t>
                      </a:r>
                      <a:endParaRPr lang="ru-RU" sz="1200" b="1" dirty="0">
                        <a:effectLst/>
                        <a:latin typeface="Calibri"/>
                        <a:ea typeface="Calibri"/>
                        <a:cs typeface="Times New Roman"/>
                      </a:endParaRPr>
                    </a:p>
                  </a:txBody>
                  <a:tcPr marL="50902" marR="50902" marT="25452" marB="25452">
                    <a:lnL w="12700" cap="flat" cmpd="sng" algn="ctr">
                      <a:solidFill>
                        <a:schemeClr val="bg2">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tcPr>
                </a:tc>
              </a:tr>
              <a:tr h="1313100">
                <a:tc>
                  <a:txBody>
                    <a:bodyPr/>
                    <a:lstStyle/>
                    <a:p>
                      <a:pPr>
                        <a:lnSpc>
                          <a:spcPct val="115000"/>
                        </a:lnSpc>
                        <a:spcAft>
                          <a:spcPts val="0"/>
                        </a:spcAft>
                      </a:pPr>
                      <a:r>
                        <a:rPr lang="ru-RU" sz="1200" b="1" dirty="0">
                          <a:effectLst/>
                        </a:rPr>
                        <a:t>Группа 2</a:t>
                      </a:r>
                      <a:endParaRPr lang="ru-RU" sz="1200" b="1" dirty="0">
                        <a:effectLst/>
                        <a:latin typeface="Calibri"/>
                        <a:ea typeface="Calibri"/>
                        <a:cs typeface="Times New Roman"/>
                      </a:endParaRPr>
                    </a:p>
                  </a:txBody>
                  <a:tcPr marL="50902" marR="50902" marT="25452" marB="25452">
                    <a:lnL w="12700" cap="flat" cmpd="sng" algn="ctr">
                      <a:solidFill>
                        <a:schemeClr val="tx1"/>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tcPr>
                </a:tc>
                <a:tc>
                  <a:txBody>
                    <a:bodyPr/>
                    <a:lstStyle/>
                    <a:p>
                      <a:pPr>
                        <a:lnSpc>
                          <a:spcPct val="115000"/>
                        </a:lnSpc>
                        <a:spcAft>
                          <a:spcPts val="0"/>
                        </a:spcAft>
                      </a:pPr>
                      <a:r>
                        <a:rPr lang="ru-RU" sz="1200" b="1" dirty="0">
                          <a:effectLst/>
                        </a:rPr>
                        <a:t>Конструктивный</a:t>
                      </a:r>
                      <a:endParaRPr lang="ru-RU" sz="1200" b="1" dirty="0">
                        <a:effectLst/>
                        <a:latin typeface="Calibri"/>
                        <a:ea typeface="Calibri"/>
                        <a:cs typeface="Times New Roman"/>
                      </a:endParaRPr>
                    </a:p>
                  </a:txBody>
                  <a:tcPr marL="50902" marR="50902" marT="25452" marB="25452">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tcPr>
                </a:tc>
                <a:tc>
                  <a:txBody>
                    <a:bodyPr/>
                    <a:lstStyle/>
                    <a:p>
                      <a:pPr>
                        <a:lnSpc>
                          <a:spcPct val="115000"/>
                        </a:lnSpc>
                        <a:spcAft>
                          <a:spcPts val="0"/>
                        </a:spcAft>
                      </a:pPr>
                      <a:r>
                        <a:rPr lang="ru-RU" sz="1200" b="1" dirty="0">
                          <a:effectLst/>
                        </a:rPr>
                        <a:t>Нарисуйте родословное дерево своей семьи (только по мужской или только по женской линии) с наибольшим числом известных вам уровней. Полученное дерево приведите к табличной форме. В полях, значения которых неизвестны, поставьте прочерки.</a:t>
                      </a:r>
                      <a:endParaRPr lang="ru-RU" sz="1200" b="1" dirty="0">
                        <a:effectLst/>
                        <a:latin typeface="Calibri"/>
                        <a:ea typeface="Calibri"/>
                        <a:cs typeface="Times New Roman"/>
                      </a:endParaRPr>
                    </a:p>
                  </a:txBody>
                  <a:tcPr marL="50902" marR="50902" marT="25452" marB="25452">
                    <a:lnL w="12700" cap="flat" cmpd="sng" algn="ctr">
                      <a:solidFill>
                        <a:schemeClr val="bg2">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tcPr>
                </a:tc>
              </a:tr>
              <a:tr h="1313100">
                <a:tc>
                  <a:txBody>
                    <a:bodyPr/>
                    <a:lstStyle/>
                    <a:p>
                      <a:pPr>
                        <a:lnSpc>
                          <a:spcPct val="115000"/>
                        </a:lnSpc>
                        <a:spcAft>
                          <a:spcPts val="0"/>
                        </a:spcAft>
                      </a:pPr>
                      <a:r>
                        <a:rPr lang="ru-RU" sz="1200" b="1" dirty="0">
                          <a:effectLst/>
                        </a:rPr>
                        <a:t>Группа 3</a:t>
                      </a:r>
                      <a:endParaRPr lang="ru-RU" sz="1200" b="1" dirty="0">
                        <a:effectLst/>
                        <a:latin typeface="Calibri"/>
                        <a:ea typeface="Calibri"/>
                        <a:cs typeface="Times New Roman"/>
                      </a:endParaRPr>
                    </a:p>
                  </a:txBody>
                  <a:tcPr marL="50902" marR="50902" marT="25452" marB="25452">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ru-RU" sz="1200" b="1" dirty="0">
                          <a:effectLst/>
                        </a:rPr>
                        <a:t>Творческий</a:t>
                      </a:r>
                      <a:endParaRPr lang="ru-RU" sz="1200" b="1" dirty="0">
                        <a:effectLst/>
                        <a:latin typeface="Calibri"/>
                        <a:ea typeface="Calibri"/>
                        <a:cs typeface="Times New Roman"/>
                      </a:endParaRPr>
                    </a:p>
                  </a:txBody>
                  <a:tcPr marL="50902" marR="50902" marT="25452" marB="25452">
                    <a:lnL w="12700" cap="flat" cmpd="sng" algn="ctr">
                      <a:solidFill>
                        <a:schemeClr val="bg2">
                          <a:lumMod val="50000"/>
                        </a:schemeClr>
                      </a:solidFill>
                      <a:prstDash val="solid"/>
                      <a:round/>
                      <a:headEnd type="none" w="med" len="med"/>
                      <a:tailEnd type="none" w="med" len="med"/>
                    </a:lnL>
                    <a:lnR w="12700" cap="flat" cmpd="sng" algn="ctr">
                      <a:solidFill>
                        <a:schemeClr val="bg2">
                          <a:lumMod val="50000"/>
                        </a:schemeClr>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0"/>
                        </a:spcAft>
                      </a:pPr>
                      <a:r>
                        <a:rPr lang="ru-RU" sz="1200" b="1" dirty="0">
                          <a:effectLst/>
                        </a:rPr>
                        <a:t>Нарисуйте </a:t>
                      </a:r>
                      <a:r>
                        <a:rPr lang="ru-RU" sz="1200" b="1" dirty="0" smtClean="0">
                          <a:effectLst/>
                        </a:rPr>
                        <a:t>родословное </a:t>
                      </a:r>
                      <a:r>
                        <a:rPr lang="ru-RU" sz="1200" b="1" dirty="0">
                          <a:effectLst/>
                        </a:rPr>
                        <a:t>дерево своей семьи (по мужской и по женской линии) с наибольшим числом известных вам уровней. Полученное дерево приведите к табличной форме. В полях, значения которых неизвестны, поставьте прочерки</a:t>
                      </a:r>
                      <a:r>
                        <a:rPr lang="ru-RU" sz="1200" b="1" dirty="0" smtClean="0">
                          <a:effectLst/>
                        </a:rPr>
                        <a:t>. Работу выполните на компьютере.</a:t>
                      </a:r>
                      <a:endParaRPr lang="ru-RU" sz="1200" b="1" dirty="0">
                        <a:effectLst/>
                        <a:latin typeface="Calibri"/>
                        <a:ea typeface="Calibri"/>
                        <a:cs typeface="Times New Roman"/>
                      </a:endParaRPr>
                    </a:p>
                  </a:txBody>
                  <a:tcPr marL="50902" marR="50902" marT="25452" marB="25452">
                    <a:lnL w="12700" cap="flat" cmpd="sng" algn="ctr">
                      <a:solidFill>
                        <a:schemeClr val="bg2">
                          <a:lumMod val="50000"/>
                        </a:schemeClr>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5" descr="J0234160"/>
          <p:cNvPicPr>
            <a:picLocks noChangeAspect="1" noChangeArrowheads="1"/>
          </p:cNvPicPr>
          <p:nvPr/>
        </p:nvPicPr>
        <p:blipFill>
          <a:blip r:embed="rId3" cstate="email"/>
          <a:srcRect/>
          <a:stretch>
            <a:fillRect/>
          </a:stretch>
        </p:blipFill>
        <p:spPr bwMode="auto">
          <a:xfrm>
            <a:off x="7999413" y="5602288"/>
            <a:ext cx="1114425" cy="1255712"/>
          </a:xfrm>
          <a:prstGeom prst="rect">
            <a:avLst/>
          </a:prstGeom>
          <a:noFill/>
          <a:ln w="9525">
            <a:noFill/>
            <a:miter lim="800000"/>
            <a:headEnd/>
            <a:tailEnd/>
          </a:ln>
        </p:spPr>
      </p:pic>
      <p:sp>
        <p:nvSpPr>
          <p:cNvPr id="4" name="Прямоугольник 3"/>
          <p:cNvSpPr/>
          <p:nvPr/>
        </p:nvSpPr>
        <p:spPr>
          <a:xfrm>
            <a:off x="971600" y="2060848"/>
            <a:ext cx="7200800" cy="646331"/>
          </a:xfrm>
          <a:prstGeom prst="rect">
            <a:avLst/>
          </a:prstGeom>
        </p:spPr>
        <p:txBody>
          <a:bodyPr>
            <a:spAutoFit/>
            <a:scene3d>
              <a:camera prst="orthographicFront"/>
              <a:lightRig rig="threePt" dir="t"/>
            </a:scene3d>
            <a:sp3d extrusionH="57150">
              <a:bevelT w="38100" h="38100"/>
            </a:sp3d>
          </a:bodyPr>
          <a:lstStyle/>
          <a:p>
            <a:pPr algn="ctr">
              <a:defRPr/>
            </a:pPr>
            <a:r>
              <a:rPr lang="ru-RU" sz="3600" b="1"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cs typeface="Arial" pitchFamily="34" charset="0"/>
              </a:rPr>
              <a:t>СПАСИБО ЗА ВНИМАНИЕ!</a:t>
            </a:r>
            <a:endParaRPr lang="ru-RU" dirty="0">
              <a:solidFill>
                <a:srgbClr val="FFFFFF"/>
              </a:solidFill>
              <a:latin typeface="Arial" charset="0"/>
            </a:endParaRPr>
          </a:p>
        </p:txBody>
      </p:sp>
      <p:pic>
        <p:nvPicPr>
          <p:cNvPr id="6" name="Picture 1030" descr="Солнце2"/>
          <p:cNvPicPr>
            <a:picLocks noChangeAspect="1" noChangeArrowheads="1"/>
          </p:cNvPicPr>
          <p:nvPr/>
        </p:nvPicPr>
        <p:blipFill>
          <a:blip r:embed="rId4" cstate="email"/>
          <a:srcRect/>
          <a:stretch>
            <a:fillRect/>
          </a:stretch>
        </p:blipFill>
        <p:spPr bwMode="auto">
          <a:xfrm>
            <a:off x="3389313" y="3241675"/>
            <a:ext cx="2259012" cy="2360613"/>
          </a:xfrm>
          <a:prstGeom prst="rect">
            <a:avLst/>
          </a:prstGeom>
          <a:noFill/>
          <a:ln w="9525">
            <a:noFill/>
            <a:miter lim="800000"/>
            <a:headEnd/>
            <a:tailEnd/>
          </a:ln>
        </p:spPr>
      </p:pic>
      <p:sp>
        <p:nvSpPr>
          <p:cNvPr id="2" name="Управляющая кнопка: документ 1">
            <a:hlinkClick r:id="" action="ppaction://noaction" highlightClick="1"/>
          </p:cNvPr>
          <p:cNvSpPr/>
          <p:nvPr/>
        </p:nvSpPr>
        <p:spPr bwMode="auto">
          <a:xfrm>
            <a:off x="6300192" y="5949280"/>
            <a:ext cx="1008112" cy="648072"/>
          </a:xfrm>
          <a:prstGeom prst="actionButtonDocumen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r>
              <a:rPr lang="ru-RU" sz="1050" dirty="0">
                <a:solidFill>
                  <a:srgbClr val="FFFFFF"/>
                </a:solidFill>
                <a:effectLst>
                  <a:outerShdw blurRad="38100" dist="38100" dir="2700000" algn="tl">
                    <a:srgbClr val="000000">
                      <a:alpha val="43137"/>
                    </a:srgbClr>
                  </a:outerShdw>
                </a:effectLst>
                <a:latin typeface="Arial" pitchFamily="34" charset="0"/>
                <a:cs typeface="Arial" pitchFamily="34" charset="0"/>
                <a:hlinkClick r:id="rId5" action="ppaction://hlinkfile"/>
              </a:rPr>
              <a:t>Самоанализ урока</a:t>
            </a:r>
            <a:endParaRPr lang="ru-RU" sz="1050" dirty="0">
              <a:solidFill>
                <a:srgbClr val="FFFFFF"/>
              </a:solidFill>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9"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0" fill="hold"/>
                                        <p:tgtEl>
                                          <p:spTgt spid="6"/>
                                        </p:tgtEl>
                                        <p:attrNameLst>
                                          <p:attrName>ppt_w</p:attrName>
                                        </p:attrNameLst>
                                      </p:cBhvr>
                                      <p:tavLst>
                                        <p:tav tm="0" fmla="#ppt_w*sin(2.5*pi*$)">
                                          <p:val>
                                            <p:fltVal val="0"/>
                                          </p:val>
                                        </p:tav>
                                        <p:tav tm="100000">
                                          <p:val>
                                            <p:fltVal val="1"/>
                                          </p:val>
                                        </p:tav>
                                      </p:tavLst>
                                    </p:anim>
                                    <p:anim calcmode="lin" valueType="num">
                                      <p:cBhvr>
                                        <p:cTn id="8" dur="5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1" y="188912"/>
            <a:ext cx="7200800" cy="997196"/>
          </a:xfrm>
          <a:ln w="12700">
            <a:solidFill>
              <a:schemeClr val="bg2">
                <a:lumMod val="50000"/>
                <a:lumOff val="50000"/>
              </a:schemeClr>
            </a:solidFill>
          </a:ln>
        </p:spPr>
        <p:txBody>
          <a:bodyPr/>
          <a:lstStyle/>
          <a:p>
            <a:pPr algn="ctr" defTabSz="914363" eaLnBrk="1" fontAlgn="auto" hangingPunct="1">
              <a:spcBef>
                <a:spcPts val="600"/>
              </a:spcBef>
              <a:spcAft>
                <a:spcPts val="0"/>
              </a:spcAft>
              <a:defRPr/>
            </a:pPr>
            <a:r>
              <a:rPr lang="ru-RU" sz="3600" b="1">
                <a:latin typeface="Arial" pitchFamily="34" charset="0"/>
                <a:cs typeface="Arial" pitchFamily="34" charset="0"/>
              </a:rPr>
              <a:t>ТРИЕДИНАЯ ДИДАКТИЧЕСКАЯ ЦЕЛЬ</a:t>
            </a:r>
            <a:endParaRPr lang="ru-RU">
              <a:latin typeface="Arial" pitchFamily="34" charset="0"/>
              <a:cs typeface="Arial" pitchFamily="34" charset="0"/>
            </a:endParaRPr>
          </a:p>
        </p:txBody>
      </p:sp>
      <p:sp>
        <p:nvSpPr>
          <p:cNvPr id="19459" name="Объект 2"/>
          <p:cNvSpPr>
            <a:spLocks noGrp="1"/>
          </p:cNvSpPr>
          <p:nvPr>
            <p:ph idx="1"/>
          </p:nvPr>
        </p:nvSpPr>
        <p:spPr>
          <a:xfrm>
            <a:off x="971550" y="1412875"/>
            <a:ext cx="7027863" cy="5251450"/>
          </a:xfrm>
        </p:spPr>
        <p:txBody>
          <a:bodyPr/>
          <a:lstStyle/>
          <a:p>
            <a:pPr eaLnBrk="1" hangingPunct="1">
              <a:defRPr/>
            </a:pPr>
            <a:r>
              <a:rPr lang="ru-RU" sz="1950" b="1" dirty="0" smtClean="0">
                <a:solidFill>
                  <a:srgbClr val="93FF27"/>
                </a:solidFill>
                <a:latin typeface="Arial" pitchFamily="34" charset="0"/>
                <a:cs typeface="Arial" pitchFamily="34" charset="0"/>
              </a:rPr>
              <a:t>Образовательная</a:t>
            </a:r>
            <a:r>
              <a:rPr lang="ru-RU" sz="1950" dirty="0" smtClean="0">
                <a:latin typeface="Arial" pitchFamily="34" charset="0"/>
                <a:cs typeface="Arial" pitchFamily="34" charset="0"/>
              </a:rPr>
              <a:t>: </a:t>
            </a:r>
          </a:p>
          <a:p>
            <a:pPr algn="just" eaLnBrk="1" hangingPunct="1">
              <a:spcBef>
                <a:spcPts val="300"/>
              </a:spcBef>
              <a:buFont typeface="Calibri" pitchFamily="34" charset="0"/>
              <a:buAutoNum type="arabicPeriod"/>
              <a:defRPr/>
            </a:pPr>
            <a:r>
              <a:rPr lang="ru-RU" sz="1950" dirty="0" smtClean="0">
                <a:latin typeface="Arial" pitchFamily="34" charset="0"/>
                <a:cs typeface="Arial" pitchFamily="34" charset="0"/>
              </a:rPr>
              <a:t>ввести классификацию структур информационных моделей;</a:t>
            </a:r>
          </a:p>
          <a:p>
            <a:pPr algn="just" eaLnBrk="1" hangingPunct="1">
              <a:spcBef>
                <a:spcPts val="300"/>
              </a:spcBef>
              <a:buFont typeface="Calibri" pitchFamily="34" charset="0"/>
              <a:buAutoNum type="arabicPeriod"/>
              <a:defRPr/>
            </a:pPr>
            <a:r>
              <a:rPr lang="ru-RU" sz="1950" dirty="0" smtClean="0">
                <a:latin typeface="Arial" pitchFamily="34" charset="0"/>
                <a:cs typeface="Arial" pitchFamily="34" charset="0"/>
              </a:rPr>
              <a:t>сформировать понятия «граф», «деревья»,</a:t>
            </a:r>
            <a:r>
              <a:rPr lang="ru-RU" sz="1950" dirty="0">
                <a:latin typeface="Arial" pitchFamily="34" charset="0"/>
                <a:cs typeface="Arial" pitchFamily="34" charset="0"/>
              </a:rPr>
              <a:t> «</a:t>
            </a:r>
            <a:r>
              <a:rPr lang="ru-RU" sz="1950" dirty="0" smtClean="0">
                <a:latin typeface="Arial" pitchFamily="34" charset="0"/>
                <a:cs typeface="Arial" pitchFamily="34" charset="0"/>
              </a:rPr>
              <a:t>сети», «таблицы»;</a:t>
            </a:r>
          </a:p>
          <a:p>
            <a:pPr algn="just" eaLnBrk="1" hangingPunct="1">
              <a:spcBef>
                <a:spcPts val="300"/>
              </a:spcBef>
              <a:buFont typeface="Calibri" pitchFamily="34" charset="0"/>
              <a:buAutoNum type="arabicPeriod"/>
              <a:defRPr/>
            </a:pPr>
            <a:r>
              <a:rPr lang="ru-RU" sz="1950" dirty="0" smtClean="0">
                <a:latin typeface="Arial" pitchFamily="34" charset="0"/>
                <a:cs typeface="Arial" pitchFamily="34" charset="0"/>
              </a:rPr>
              <a:t>ознакомить обучающихся с граф-моделями и табличными моделями систем, сформировать умение строить такие модели, использовать их для решения практических задач.</a:t>
            </a:r>
          </a:p>
          <a:p>
            <a:pPr algn="just" eaLnBrk="1" hangingPunct="1">
              <a:defRPr/>
            </a:pPr>
            <a:r>
              <a:rPr lang="ru-RU" sz="1950" b="1" dirty="0" smtClean="0">
                <a:solidFill>
                  <a:srgbClr val="93FF27"/>
                </a:solidFill>
                <a:latin typeface="Arial" pitchFamily="34" charset="0"/>
                <a:cs typeface="Arial" pitchFamily="34" charset="0"/>
              </a:rPr>
              <a:t>Развивающая</a:t>
            </a:r>
            <a:r>
              <a:rPr lang="ru-RU" sz="1950" dirty="0" smtClean="0">
                <a:latin typeface="Arial" pitchFamily="34" charset="0"/>
                <a:cs typeface="Arial" pitchFamily="34" charset="0"/>
              </a:rPr>
              <a:t>: </a:t>
            </a:r>
          </a:p>
          <a:p>
            <a:pPr algn="just" eaLnBrk="1" hangingPunct="1">
              <a:spcBef>
                <a:spcPts val="300"/>
              </a:spcBef>
              <a:buFont typeface="Calibri" pitchFamily="34" charset="0"/>
              <a:buAutoNum type="arabicPeriod"/>
              <a:defRPr/>
            </a:pPr>
            <a:r>
              <a:rPr lang="ru-RU" sz="1950" dirty="0" smtClean="0">
                <a:latin typeface="Arial" pitchFamily="34" charset="0"/>
                <a:cs typeface="Arial" pitchFamily="34" charset="0"/>
              </a:rPr>
              <a:t>развивать умение оценивать свою учебную деятельность и деятельность своего партнера;</a:t>
            </a:r>
          </a:p>
          <a:p>
            <a:pPr algn="just" eaLnBrk="1" hangingPunct="1">
              <a:spcBef>
                <a:spcPts val="300"/>
              </a:spcBef>
              <a:buFont typeface="Calibri" pitchFamily="34" charset="0"/>
              <a:buAutoNum type="arabicPeriod"/>
              <a:defRPr/>
            </a:pPr>
            <a:r>
              <a:rPr lang="ru-RU" sz="1950" dirty="0" smtClean="0">
                <a:latin typeface="Arial" pitchFamily="34" charset="0"/>
                <a:cs typeface="Arial" pitchFamily="34" charset="0"/>
              </a:rPr>
              <a:t>развивать умения выделять главное, сравнивать, анализировать, обобщать. </a:t>
            </a:r>
          </a:p>
          <a:p>
            <a:pPr algn="just" eaLnBrk="1" hangingPunct="1">
              <a:defRPr/>
            </a:pPr>
            <a:r>
              <a:rPr lang="ru-RU" sz="1950" b="1" dirty="0" smtClean="0">
                <a:solidFill>
                  <a:srgbClr val="93FF27"/>
                </a:solidFill>
                <a:latin typeface="Arial" pitchFamily="34" charset="0"/>
                <a:cs typeface="Arial" pitchFamily="34" charset="0"/>
              </a:rPr>
              <a:t>Воспитательная</a:t>
            </a:r>
            <a:r>
              <a:rPr lang="ru-RU" sz="1950" dirty="0" smtClean="0">
                <a:latin typeface="Arial" pitchFamily="34" charset="0"/>
                <a:cs typeface="Arial" pitchFamily="34" charset="0"/>
              </a:rPr>
              <a:t>: </a:t>
            </a:r>
          </a:p>
          <a:p>
            <a:pPr algn="just" eaLnBrk="1" hangingPunct="1">
              <a:spcBef>
                <a:spcPts val="300"/>
              </a:spcBef>
              <a:buFont typeface="Calibri" pitchFamily="34" charset="0"/>
              <a:buAutoNum type="arabicPeriod"/>
              <a:defRPr/>
            </a:pPr>
            <a:r>
              <a:rPr lang="ru-RU" sz="1950" dirty="0" smtClean="0">
                <a:latin typeface="Arial" pitchFamily="34" charset="0"/>
                <a:cs typeface="Arial" pitchFamily="34" charset="0"/>
              </a:rPr>
              <a:t>стимулировать интерес обучающихся к  информационным технологиям;</a:t>
            </a:r>
          </a:p>
          <a:p>
            <a:pPr algn="just" eaLnBrk="1" hangingPunct="1">
              <a:spcBef>
                <a:spcPts val="300"/>
              </a:spcBef>
              <a:spcAft>
                <a:spcPts val="1200"/>
              </a:spcAft>
              <a:buFont typeface="Calibri" pitchFamily="34" charset="0"/>
              <a:buAutoNum type="arabicPeriod"/>
              <a:defRPr/>
            </a:pPr>
            <a:r>
              <a:rPr lang="ru-RU" sz="1950" dirty="0" smtClean="0">
                <a:latin typeface="Arial" pitchFamily="34" charset="0"/>
                <a:cs typeface="Arial" pitchFamily="34" charset="0"/>
              </a:rPr>
              <a:t>пробудить интерес к самостоятельному решению задач.</a:t>
            </a:r>
            <a:endParaRPr lang="ru-RU" sz="1950" dirty="0" smtClean="0"/>
          </a:p>
        </p:txBody>
      </p:sp>
      <p:pic>
        <p:nvPicPr>
          <p:cNvPr id="19460"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188913"/>
            <a:ext cx="7200800" cy="1079847"/>
          </a:xfrm>
          <a:ln w="12700">
            <a:solidFill>
              <a:schemeClr val="bg2">
                <a:lumMod val="50000"/>
                <a:lumOff val="50000"/>
              </a:schemeClr>
            </a:solidFill>
          </a:ln>
        </p:spPr>
        <p:txBody>
          <a:bodyPr>
            <a:noAutofit/>
          </a:bodyPr>
          <a:lstStyle/>
          <a:p>
            <a:pPr algn="ctr" defTabSz="914363" eaLnBrk="1" fontAlgn="auto" hangingPunct="1">
              <a:spcAft>
                <a:spcPts val="0"/>
              </a:spcAft>
              <a:defRPr/>
            </a:pPr>
            <a:r>
              <a:rPr lang="ru-RU" sz="3600" b="1">
                <a:latin typeface="Arial" pitchFamily="34" charset="0"/>
                <a:cs typeface="Arial" pitchFamily="34" charset="0"/>
              </a:rPr>
              <a:t>ОБУЧАЮЩИЕ ЗАДАЧИ ДЛЯ УЧАЩИХСЯ</a:t>
            </a:r>
            <a:endParaRPr lang="ru-RU" sz="3600">
              <a:solidFill>
                <a:schemeClr val="accent3">
                  <a:lumMod val="20000"/>
                  <a:lumOff val="80000"/>
                </a:schemeClr>
              </a:solidFill>
            </a:endParaRPr>
          </a:p>
        </p:txBody>
      </p:sp>
      <p:sp>
        <p:nvSpPr>
          <p:cNvPr id="3" name="Объект 2"/>
          <p:cNvSpPr>
            <a:spLocks noGrp="1"/>
          </p:cNvSpPr>
          <p:nvPr>
            <p:ph idx="1"/>
          </p:nvPr>
        </p:nvSpPr>
        <p:spPr>
          <a:xfrm>
            <a:off x="971550" y="1628775"/>
            <a:ext cx="7200900" cy="3508375"/>
          </a:xfrm>
        </p:spPr>
        <p:txBody>
          <a:bodyPr rtlCol="0"/>
          <a:lstStyle/>
          <a:p>
            <a:pPr defTabSz="914363" eaLnBrk="1" fontAlgn="auto" hangingPunct="1">
              <a:spcAft>
                <a:spcPts val="0"/>
              </a:spcAft>
              <a:buFontTx/>
              <a:buNone/>
              <a:defRPr/>
            </a:pPr>
            <a:r>
              <a:rPr lang="ru-RU" sz="2400" b="1" dirty="0" smtClean="0">
                <a:solidFill>
                  <a:schemeClr val="tx2">
                    <a:lumMod val="75000"/>
                  </a:schemeClr>
                </a:solidFill>
                <a:effectLst>
                  <a:outerShdw blurRad="38100" dist="38100" dir="2700000" algn="tl">
                    <a:srgbClr val="000000"/>
                  </a:outerShdw>
                </a:effectLst>
              </a:rPr>
              <a:t>Знать</a:t>
            </a:r>
            <a:r>
              <a:rPr lang="ru-RU" sz="2400" i="1" dirty="0" smtClean="0">
                <a:solidFill>
                  <a:schemeClr val="tx2">
                    <a:lumMod val="75000"/>
                  </a:schemeClr>
                </a:solidFill>
              </a:rPr>
              <a:t>:</a:t>
            </a:r>
            <a:endParaRPr lang="ru-RU" sz="2400" dirty="0" smtClean="0">
              <a:solidFill>
                <a:schemeClr val="tx2">
                  <a:lumMod val="75000"/>
                </a:schemeClr>
              </a:solidFill>
            </a:endParaRPr>
          </a:p>
          <a:p>
            <a:pPr defTabSz="914363" eaLnBrk="1" fontAlgn="auto" hangingPunct="1">
              <a:spcAft>
                <a:spcPts val="0"/>
              </a:spcAft>
              <a:defRPr/>
            </a:pPr>
            <a:r>
              <a:rPr lang="ru-RU" sz="2400" dirty="0" smtClean="0">
                <a:latin typeface="Arial" pitchFamily="34" charset="0"/>
                <a:cs typeface="Arial" pitchFamily="34" charset="0"/>
              </a:rPr>
              <a:t>понятия «граф», «дерево», «сеть», «таблица»;</a:t>
            </a:r>
          </a:p>
          <a:p>
            <a:pPr defTabSz="914363" eaLnBrk="1" fontAlgn="auto" hangingPunct="1">
              <a:spcAft>
                <a:spcPts val="0"/>
              </a:spcAft>
              <a:defRPr/>
            </a:pPr>
            <a:r>
              <a:rPr lang="ru-RU" sz="2400" dirty="0" smtClean="0">
                <a:latin typeface="Arial" pitchFamily="34" charset="0"/>
                <a:cs typeface="Arial" pitchFamily="34" charset="0"/>
              </a:rPr>
              <a:t>структуры информационных моделей;</a:t>
            </a:r>
          </a:p>
          <a:p>
            <a:pPr defTabSz="914363" eaLnBrk="1" fontAlgn="auto" hangingPunct="1">
              <a:spcAft>
                <a:spcPts val="0"/>
              </a:spcAft>
              <a:defRPr/>
            </a:pPr>
            <a:r>
              <a:rPr lang="ru-RU" sz="2400" dirty="0" smtClean="0">
                <a:latin typeface="Arial" pitchFamily="34" charset="0"/>
                <a:cs typeface="Arial" pitchFamily="34" charset="0"/>
              </a:rPr>
              <a:t>структуру и типы таблиц.</a:t>
            </a:r>
          </a:p>
          <a:p>
            <a:pPr defTabSz="914363" eaLnBrk="1" fontAlgn="auto" hangingPunct="1">
              <a:spcAft>
                <a:spcPts val="0"/>
              </a:spcAft>
              <a:buFontTx/>
              <a:buNone/>
              <a:defRPr/>
            </a:pPr>
            <a:r>
              <a:rPr lang="ru-RU" sz="2400" b="1" dirty="0" smtClean="0">
                <a:solidFill>
                  <a:schemeClr val="tx2">
                    <a:lumMod val="75000"/>
                  </a:schemeClr>
                </a:solidFill>
                <a:effectLst>
                  <a:outerShdw blurRad="38100" dist="38100" dir="2700000" algn="tl">
                    <a:srgbClr val="000000"/>
                  </a:outerShdw>
                </a:effectLst>
              </a:rPr>
              <a:t>Уметь</a:t>
            </a:r>
            <a:r>
              <a:rPr lang="ru-RU" sz="2400" i="1" dirty="0" smtClean="0">
                <a:solidFill>
                  <a:schemeClr val="tx2">
                    <a:lumMod val="75000"/>
                  </a:schemeClr>
                </a:solidFill>
              </a:rPr>
              <a:t>:</a:t>
            </a:r>
            <a:endParaRPr lang="ru-RU" sz="2400" dirty="0" smtClean="0">
              <a:solidFill>
                <a:schemeClr val="tx2">
                  <a:lumMod val="75000"/>
                </a:schemeClr>
              </a:solidFill>
            </a:endParaRPr>
          </a:p>
          <a:p>
            <a:pPr defTabSz="914363" eaLnBrk="1" fontAlgn="auto" hangingPunct="1">
              <a:spcAft>
                <a:spcPts val="0"/>
              </a:spcAft>
              <a:defRPr/>
            </a:pPr>
            <a:r>
              <a:rPr lang="ru-RU" sz="2400" dirty="0" smtClean="0">
                <a:latin typeface="Arial" pitchFamily="34" charset="0"/>
                <a:cs typeface="Arial" pitchFamily="34" charset="0"/>
              </a:rPr>
              <a:t>ориентироваться в граф-моделях; </a:t>
            </a:r>
          </a:p>
          <a:p>
            <a:pPr defTabSz="914363" eaLnBrk="1" fontAlgn="auto" hangingPunct="1">
              <a:spcAft>
                <a:spcPts val="0"/>
              </a:spcAft>
              <a:defRPr/>
            </a:pPr>
            <a:r>
              <a:rPr lang="ru-RU" sz="2400" dirty="0" smtClean="0">
                <a:latin typeface="Arial" pitchFamily="34" charset="0"/>
                <a:cs typeface="Arial" pitchFamily="34" charset="0"/>
              </a:rPr>
              <a:t>строить граф-модели (деревья, сети, таблицы) по вербальному описанию системы;</a:t>
            </a:r>
          </a:p>
          <a:p>
            <a:pPr defTabSz="914363" eaLnBrk="1" fontAlgn="auto" hangingPunct="1">
              <a:spcAft>
                <a:spcPts val="0"/>
              </a:spcAft>
              <a:defRPr/>
            </a:pPr>
            <a:r>
              <a:rPr lang="ru-RU" sz="2400" dirty="0" smtClean="0">
                <a:latin typeface="Arial" pitchFamily="34" charset="0"/>
                <a:cs typeface="Arial" pitchFamily="34" charset="0"/>
              </a:rPr>
              <a:t>строить различные по типу таблицы.</a:t>
            </a:r>
          </a:p>
        </p:txBody>
      </p:sp>
      <p:pic>
        <p:nvPicPr>
          <p:cNvPr id="20484"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188640"/>
            <a:ext cx="7200800" cy="576064"/>
          </a:xfrm>
          <a:ln w="12700">
            <a:solidFill>
              <a:schemeClr val="bg2">
                <a:lumMod val="50000"/>
                <a:lumOff val="50000"/>
              </a:schemeClr>
            </a:solidFill>
          </a:ln>
        </p:spPr>
        <p:txBody>
          <a:bodyPr/>
          <a:lstStyle/>
          <a:p>
            <a:pPr algn="ctr" defTabSz="914363" eaLnBrk="1" fontAlgn="auto" hangingPunct="1">
              <a:spcAft>
                <a:spcPts val="0"/>
              </a:spcAft>
              <a:defRPr/>
            </a:pPr>
            <a:r>
              <a:rPr lang="ru-RU" sz="3600" b="1">
                <a:latin typeface="Arial" pitchFamily="34" charset="0"/>
                <a:cs typeface="Arial" pitchFamily="34" charset="0"/>
              </a:rPr>
              <a:t>ЭТАПЫ УРОКА</a:t>
            </a:r>
            <a:endParaRPr lang="ru-RU" sz="3600" b="1">
              <a:solidFill>
                <a:schemeClr val="accent3">
                  <a:lumMod val="20000"/>
                  <a:lumOff val="80000"/>
                </a:schemeClr>
              </a:solidFill>
            </a:endParaRPr>
          </a:p>
        </p:txBody>
      </p:sp>
      <p:sp>
        <p:nvSpPr>
          <p:cNvPr id="21507" name="Объект 2"/>
          <p:cNvSpPr>
            <a:spLocks noGrp="1"/>
          </p:cNvSpPr>
          <p:nvPr>
            <p:ph idx="1"/>
          </p:nvPr>
        </p:nvSpPr>
        <p:spPr>
          <a:xfrm>
            <a:off x="971550" y="1628775"/>
            <a:ext cx="7200900" cy="4321175"/>
          </a:xfrm>
        </p:spPr>
        <p:txBody>
          <a:bodyPr/>
          <a:lstStyle/>
          <a:p>
            <a:pPr marL="571500" indent="-571500" eaLnBrk="1" hangingPunct="1">
              <a:buFont typeface="Arial Black" pitchFamily="34" charset="0"/>
              <a:buAutoNum type="romanUcPeriod"/>
            </a:pPr>
            <a:r>
              <a:rPr lang="ru-RU" altLang="ru-RU" sz="2400" smtClean="0">
                <a:latin typeface="Arial" pitchFamily="34" charset="0"/>
                <a:cs typeface="Arial" pitchFamily="34" charset="0"/>
              </a:rPr>
              <a:t>Организационный момент – 1 минута. </a:t>
            </a:r>
          </a:p>
          <a:p>
            <a:pPr marL="571500" indent="-571500" eaLnBrk="1" hangingPunct="1">
              <a:buFont typeface="Arial Black" pitchFamily="34" charset="0"/>
              <a:buAutoNum type="romanUcPeriod"/>
            </a:pPr>
            <a:r>
              <a:rPr lang="ru-RU" altLang="ru-RU" sz="2400" smtClean="0">
                <a:latin typeface="Arial" pitchFamily="34" charset="0"/>
                <a:cs typeface="Arial" pitchFamily="34" charset="0"/>
              </a:rPr>
              <a:t>Проверка домашнего задания – 5 минут.</a:t>
            </a:r>
          </a:p>
          <a:p>
            <a:pPr marL="571500" indent="-571500" eaLnBrk="1" hangingPunct="1">
              <a:buFont typeface="Arial Black" pitchFamily="34" charset="0"/>
              <a:buAutoNum type="romanUcPeriod"/>
            </a:pPr>
            <a:r>
              <a:rPr lang="ru-RU" altLang="ru-RU" sz="2400" smtClean="0">
                <a:latin typeface="Arial" pitchFamily="34" charset="0"/>
                <a:cs typeface="Arial" pitchFamily="34" charset="0"/>
              </a:rPr>
              <a:t>Мотивация и целеполагание – 3 минуты. </a:t>
            </a:r>
          </a:p>
          <a:p>
            <a:pPr marL="571500" indent="-571500" eaLnBrk="1" hangingPunct="1">
              <a:buFont typeface="Arial Black" pitchFamily="34" charset="0"/>
              <a:buAutoNum type="romanUcPeriod"/>
            </a:pPr>
            <a:r>
              <a:rPr lang="ru-RU" altLang="ru-RU" sz="2400" smtClean="0">
                <a:latin typeface="Arial" pitchFamily="34" charset="0"/>
                <a:cs typeface="Arial" pitchFamily="34" charset="0"/>
              </a:rPr>
              <a:t>Изучение нового материала – 12 минут. </a:t>
            </a:r>
          </a:p>
          <a:p>
            <a:pPr marL="571500" indent="-571500" eaLnBrk="1" hangingPunct="1">
              <a:buFont typeface="Arial Black" pitchFamily="34" charset="0"/>
              <a:buAutoNum type="romanUcPeriod"/>
            </a:pPr>
            <a:r>
              <a:rPr lang="ru-RU" altLang="ru-RU" sz="2400" smtClean="0">
                <a:latin typeface="Arial" pitchFamily="34" charset="0"/>
                <a:cs typeface="Arial" pitchFamily="34" charset="0"/>
              </a:rPr>
              <a:t>Первичная проверка понимания знаний – 4 минуты.</a:t>
            </a:r>
          </a:p>
          <a:p>
            <a:pPr marL="571500" indent="-571500" eaLnBrk="1" hangingPunct="1">
              <a:buFont typeface="Arial Black" pitchFamily="34" charset="0"/>
              <a:buAutoNum type="romanUcPeriod"/>
            </a:pPr>
            <a:r>
              <a:rPr lang="ru-RU" altLang="ru-RU" sz="2400" smtClean="0">
                <a:latin typeface="Arial" pitchFamily="34" charset="0"/>
                <a:cs typeface="Arial" pitchFamily="34" charset="0"/>
              </a:rPr>
              <a:t>Физминутка для глаз – 1 минута.</a:t>
            </a:r>
          </a:p>
          <a:p>
            <a:pPr marL="571500" indent="-571500" eaLnBrk="1" hangingPunct="1">
              <a:buFont typeface="Arial Black" pitchFamily="34" charset="0"/>
              <a:buAutoNum type="romanUcPeriod"/>
            </a:pPr>
            <a:r>
              <a:rPr lang="ru-RU" altLang="ru-RU" sz="2400" smtClean="0">
                <a:latin typeface="Arial" pitchFamily="34" charset="0"/>
                <a:cs typeface="Arial" pitchFamily="34" charset="0"/>
              </a:rPr>
              <a:t>Закрепление нового материала – 10 минут.</a:t>
            </a:r>
          </a:p>
          <a:p>
            <a:pPr marL="571500" indent="-571500" eaLnBrk="1" hangingPunct="1">
              <a:buFont typeface="Arial Black" pitchFamily="34" charset="0"/>
              <a:buAutoNum type="romanUcPeriod"/>
            </a:pPr>
            <a:r>
              <a:rPr lang="ru-RU" altLang="ru-RU" sz="2400" smtClean="0">
                <a:latin typeface="Arial" pitchFamily="34" charset="0"/>
                <a:cs typeface="Arial" pitchFamily="34" charset="0"/>
              </a:rPr>
              <a:t>Рефлексия урока – 2 минуты. </a:t>
            </a:r>
          </a:p>
          <a:p>
            <a:pPr marL="571500" indent="-571500" eaLnBrk="1" hangingPunct="1">
              <a:buFont typeface="Arial Black" pitchFamily="34" charset="0"/>
              <a:buAutoNum type="romanUcPeriod"/>
            </a:pPr>
            <a:r>
              <a:rPr lang="ru-RU" altLang="ru-RU" sz="2400" smtClean="0">
                <a:latin typeface="Arial" pitchFamily="34" charset="0"/>
                <a:cs typeface="Arial" pitchFamily="34" charset="0"/>
              </a:rPr>
              <a:t>Подведение итогов – 1 минуты. </a:t>
            </a:r>
          </a:p>
          <a:p>
            <a:pPr marL="571500" indent="-571500" eaLnBrk="1" hangingPunct="1">
              <a:buFont typeface="Arial Black" pitchFamily="34" charset="0"/>
              <a:buAutoNum type="romanUcPeriod"/>
            </a:pPr>
            <a:r>
              <a:rPr lang="ru-RU" altLang="ru-RU" sz="2400" smtClean="0">
                <a:latin typeface="Arial" pitchFamily="34" charset="0"/>
                <a:cs typeface="Arial" pitchFamily="34" charset="0"/>
              </a:rPr>
              <a:t>Задание на дом – 1 минута.</a:t>
            </a:r>
            <a:endParaRPr lang="ru-RU" altLang="ru-RU" sz="2400" smtClean="0"/>
          </a:p>
        </p:txBody>
      </p:sp>
      <p:pic>
        <p:nvPicPr>
          <p:cNvPr id="21508" name="Picture 5" descr="J0234160"/>
          <p:cNvPicPr>
            <a:picLocks noChangeAspect="1" noChangeArrowheads="1"/>
          </p:cNvPicPr>
          <p:nvPr/>
        </p:nvPicPr>
        <p:blipFill>
          <a:blip r:embed="rId2" cstate="email"/>
          <a:srcRect/>
          <a:stretch>
            <a:fillRect/>
          </a:stretch>
        </p:blipFill>
        <p:spPr bwMode="auto">
          <a:xfrm>
            <a:off x="7996238" y="5602288"/>
            <a:ext cx="1114425" cy="125571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550" y="188912"/>
            <a:ext cx="7200850" cy="575791"/>
          </a:xfrm>
          <a:ln w="12700">
            <a:solidFill>
              <a:schemeClr val="bg2">
                <a:lumMod val="50000"/>
                <a:lumOff val="50000"/>
              </a:schemeClr>
            </a:solidFill>
          </a:ln>
        </p:spPr>
        <p:txBody>
          <a:bodyPr/>
          <a:lstStyle/>
          <a:p>
            <a:pPr algn="ctr" defTabSz="914363" eaLnBrk="1" fontAlgn="auto" hangingPunct="1">
              <a:spcAft>
                <a:spcPts val="0"/>
              </a:spcAft>
              <a:defRPr/>
            </a:pPr>
            <a:r>
              <a:rPr sz="3600" b="1">
                <a:latin typeface="Arial" pitchFamily="34" charset="0"/>
                <a:cs typeface="Arial" pitchFamily="34" charset="0"/>
              </a:rPr>
              <a:t>I</a:t>
            </a:r>
            <a:r>
              <a:rPr lang="ru-RU" sz="3600" b="1">
                <a:latin typeface="Arial" pitchFamily="34" charset="0"/>
                <a:cs typeface="Arial" pitchFamily="34" charset="0"/>
              </a:rPr>
              <a:t>. Организационный момент</a:t>
            </a:r>
            <a:endParaRPr lang="ru-RU" sz="3600" b="1">
              <a:solidFill>
                <a:schemeClr val="accent3">
                  <a:lumMod val="20000"/>
                  <a:lumOff val="80000"/>
                </a:schemeClr>
              </a:solidFill>
            </a:endParaRPr>
          </a:p>
        </p:txBody>
      </p:sp>
      <p:sp>
        <p:nvSpPr>
          <p:cNvPr id="3" name="Объект 2"/>
          <p:cNvSpPr>
            <a:spLocks noGrp="1"/>
          </p:cNvSpPr>
          <p:nvPr>
            <p:ph idx="1"/>
          </p:nvPr>
        </p:nvSpPr>
        <p:spPr>
          <a:xfrm>
            <a:off x="971550" y="1557338"/>
            <a:ext cx="7345363" cy="4252912"/>
          </a:xfrm>
        </p:spPr>
        <p:txBody>
          <a:bodyPr rtlCol="0"/>
          <a:lstStyle/>
          <a:p>
            <a:pPr marL="609600" indent="-609600" defTabSz="914363" eaLnBrk="1" fontAlgn="auto" hangingPunct="1">
              <a:spcAft>
                <a:spcPts val="0"/>
              </a:spcAft>
              <a:buFont typeface="Wingdings" pitchFamily="2" charset="2"/>
              <a:buNone/>
              <a:defRPr/>
            </a:pPr>
            <a:r>
              <a:rPr lang="ru-RU" b="1" dirty="0" smtClean="0">
                <a:solidFill>
                  <a:schemeClr val="tx2">
                    <a:lumMod val="75000"/>
                  </a:schemeClr>
                </a:solidFill>
                <a:effectLst>
                  <a:outerShdw blurRad="38100" dist="38100" dir="2700000" algn="tl">
                    <a:srgbClr val="000000"/>
                  </a:outerShdw>
                </a:effectLst>
                <a:latin typeface="Arial" pitchFamily="34" charset="0"/>
                <a:cs typeface="Arial" pitchFamily="34" charset="0"/>
              </a:rPr>
              <a:t>Цель:</a:t>
            </a:r>
            <a:r>
              <a:rPr lang="ru-RU" b="1" dirty="0" smtClean="0">
                <a:solidFill>
                  <a:schemeClr val="tx2">
                    <a:lumMod val="75000"/>
                  </a:schemeClr>
                </a:solidFill>
                <a:latin typeface="Arial" pitchFamily="34" charset="0"/>
                <a:cs typeface="Arial" pitchFamily="34" charset="0"/>
              </a:rPr>
              <a:t> </a:t>
            </a:r>
            <a:r>
              <a:rPr lang="ru-RU" sz="2800" dirty="0" smtClean="0">
                <a:latin typeface="Arial" pitchFamily="34" charset="0"/>
                <a:cs typeface="Arial" pitchFamily="34" charset="0"/>
              </a:rPr>
              <a:t>проверить готовность обучающихся к уроку.</a:t>
            </a:r>
          </a:p>
          <a:p>
            <a:pPr marL="609600" indent="-609600" defTabSz="914363" eaLnBrk="1" fontAlgn="auto" hangingPunct="1">
              <a:spcAft>
                <a:spcPts val="0"/>
              </a:spcAft>
              <a:buFont typeface="Wingdings" pitchFamily="2" charset="2"/>
              <a:buNone/>
              <a:defRPr/>
            </a:pPr>
            <a:endParaRPr lang="ru-RU" sz="2800" i="1" dirty="0" smtClean="0">
              <a:latin typeface="Arial" pitchFamily="34" charset="0"/>
              <a:cs typeface="Arial" pitchFamily="34" charset="0"/>
            </a:endParaRPr>
          </a:p>
          <a:p>
            <a:pPr marL="609600" indent="12700" defTabSz="914363" eaLnBrk="1" fontAlgn="auto" hangingPunct="1">
              <a:spcAft>
                <a:spcPts val="0"/>
              </a:spcAft>
              <a:buFontTx/>
              <a:buAutoNum type="arabicPeriod"/>
              <a:defRPr/>
            </a:pPr>
            <a:r>
              <a:rPr lang="ru-RU" sz="2800" dirty="0" smtClean="0">
                <a:latin typeface="Arial" pitchFamily="34" charset="0"/>
                <a:cs typeface="Arial" pitchFamily="34" charset="0"/>
              </a:rPr>
              <a:t> Взаимное приветствие.</a:t>
            </a:r>
          </a:p>
          <a:p>
            <a:pPr marL="609600" indent="12700" defTabSz="914363" eaLnBrk="1" fontAlgn="auto" hangingPunct="1">
              <a:spcAft>
                <a:spcPts val="0"/>
              </a:spcAft>
              <a:buFontTx/>
              <a:buAutoNum type="arabicPeriod"/>
              <a:defRPr/>
            </a:pPr>
            <a:r>
              <a:rPr lang="ru-RU" sz="2800" dirty="0" smtClean="0">
                <a:latin typeface="Arial" pitchFamily="34" charset="0"/>
                <a:cs typeface="Arial" pitchFamily="34" charset="0"/>
              </a:rPr>
              <a:t> Проверка готовности к уроку.</a:t>
            </a:r>
          </a:p>
          <a:p>
            <a:pPr marL="609600" indent="12700" defTabSz="914363" eaLnBrk="1" fontAlgn="auto" hangingPunct="1">
              <a:spcAft>
                <a:spcPts val="0"/>
              </a:spcAft>
              <a:buFontTx/>
              <a:buAutoNum type="arabicPeriod"/>
              <a:defRPr/>
            </a:pPr>
            <a:r>
              <a:rPr lang="ru-RU" sz="2800" dirty="0" smtClean="0">
                <a:latin typeface="Arial" pitchFamily="34" charset="0"/>
                <a:cs typeface="Arial" pitchFamily="34" charset="0"/>
              </a:rPr>
              <a:t> Организация внимания.</a:t>
            </a:r>
          </a:p>
          <a:p>
            <a:pPr marL="609600" indent="12700" defTabSz="914363" eaLnBrk="1" fontAlgn="auto" hangingPunct="1">
              <a:spcAft>
                <a:spcPts val="0"/>
              </a:spcAft>
              <a:buFontTx/>
              <a:buAutoNum type="arabicPeriod"/>
              <a:defRPr/>
            </a:pPr>
            <a:r>
              <a:rPr lang="ru-RU" sz="2800" dirty="0">
                <a:latin typeface="Arial" pitchFamily="34" charset="0"/>
                <a:cs typeface="Arial" pitchFamily="34" charset="0"/>
              </a:rPr>
              <a:t> Познакомить с критериями оценивания работу на </a:t>
            </a:r>
            <a:r>
              <a:rPr lang="ru-RU" sz="2800" dirty="0" smtClean="0">
                <a:latin typeface="Arial" pitchFamily="34" charset="0"/>
                <a:cs typeface="Arial" pitchFamily="34" charset="0"/>
              </a:rPr>
              <a:t>уроке.</a:t>
            </a:r>
            <a:endParaRPr lang="ru-RU" sz="2800" dirty="0">
              <a:latin typeface="Arial" pitchFamily="34" charset="0"/>
              <a:cs typeface="Arial" pitchFamily="34" charset="0"/>
            </a:endParaRPr>
          </a:p>
          <a:p>
            <a:pPr marL="0" indent="0" defTabSz="914363" eaLnBrk="1" fontAlgn="auto" hangingPunct="1">
              <a:spcAft>
                <a:spcPts val="0"/>
              </a:spcAft>
              <a:buFontTx/>
              <a:buNone/>
              <a:defRPr/>
            </a:pPr>
            <a:endParaRPr lang="ru-RU" dirty="0" smtClean="0"/>
          </a:p>
        </p:txBody>
      </p:sp>
      <p:pic>
        <p:nvPicPr>
          <p:cNvPr id="22532"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sp>
        <p:nvSpPr>
          <p:cNvPr id="6" name="Управляющая кнопка: документ 5">
            <a:hlinkClick r:id="" action="ppaction://noaction" highlightClick="1"/>
          </p:cNvPr>
          <p:cNvSpPr/>
          <p:nvPr/>
        </p:nvSpPr>
        <p:spPr bwMode="auto">
          <a:xfrm>
            <a:off x="5796136" y="5733256"/>
            <a:ext cx="1296144" cy="648072"/>
          </a:xfrm>
          <a:prstGeom prst="actionButtonDocumen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r>
              <a:rPr lang="ru-RU" sz="1200" dirty="0" smtClean="0">
                <a:solidFill>
                  <a:srgbClr val="FFFFFF"/>
                </a:solidFill>
                <a:effectLst>
                  <a:outerShdw blurRad="38100" dist="38100" dir="2700000" algn="tl">
                    <a:srgbClr val="000000">
                      <a:alpha val="43137"/>
                    </a:srgbClr>
                  </a:outerShdw>
                </a:effectLst>
                <a:latin typeface="Arial" pitchFamily="34" charset="0"/>
                <a:cs typeface="Arial" pitchFamily="34" charset="0"/>
                <a:hlinkClick r:id="rId3" action="ppaction://hlinkfile"/>
              </a:rPr>
              <a:t>Итоги урока</a:t>
            </a:r>
            <a:endParaRPr lang="ru-RU" sz="1200" dirty="0">
              <a:solidFill>
                <a:srgbClr val="FFFFFF"/>
              </a:solidFill>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71600" y="188913"/>
            <a:ext cx="7200800" cy="647799"/>
          </a:xfrm>
          <a:ln w="12700">
            <a:solidFill>
              <a:schemeClr val="bg2">
                <a:lumMod val="50000"/>
                <a:lumOff val="50000"/>
              </a:schemeClr>
            </a:solidFill>
          </a:ln>
        </p:spPr>
        <p:txBody>
          <a:bodyPr/>
          <a:lstStyle/>
          <a:p>
            <a:pPr algn="ctr" defTabSz="914363" eaLnBrk="1" fontAlgn="auto" hangingPunct="1">
              <a:spcAft>
                <a:spcPts val="0"/>
              </a:spcAft>
              <a:defRPr/>
            </a:pPr>
            <a:r>
              <a:rPr sz="3600" b="1" dirty="0" smtClean="0">
                <a:latin typeface="Arial" pitchFamily="34" charset="0"/>
                <a:cs typeface="Arial" pitchFamily="34" charset="0"/>
              </a:rPr>
              <a:t>II</a:t>
            </a:r>
            <a:r>
              <a:rPr lang="ru-RU" sz="3600" b="1" dirty="0" smtClean="0">
                <a:latin typeface="Arial" pitchFamily="34" charset="0"/>
                <a:cs typeface="Arial" pitchFamily="34" charset="0"/>
              </a:rPr>
              <a:t>. </a:t>
            </a:r>
            <a:r>
              <a:rPr lang="ru-RU" sz="3600" b="1" dirty="0">
                <a:effectLst/>
              </a:rPr>
              <a:t>Актуализация знаний</a:t>
            </a:r>
            <a:r>
              <a:rPr lang="ru-RU" sz="3600" dirty="0">
                <a:effectLst/>
              </a:rPr>
              <a:t> </a:t>
            </a:r>
            <a:endParaRPr lang="ru-RU" sz="3600" b="1" dirty="0" smtClean="0">
              <a:solidFill>
                <a:schemeClr val="tx1"/>
              </a:solidFill>
              <a:latin typeface="Arial" pitchFamily="34" charset="0"/>
              <a:cs typeface="Arial" pitchFamily="34" charset="0"/>
            </a:endParaRPr>
          </a:p>
        </p:txBody>
      </p:sp>
      <p:sp>
        <p:nvSpPr>
          <p:cNvPr id="32771" name="Подзаголовок 4"/>
          <p:cNvSpPr>
            <a:spLocks noGrp="1"/>
          </p:cNvSpPr>
          <p:nvPr>
            <p:ph type="subTitle" idx="1"/>
          </p:nvPr>
        </p:nvSpPr>
        <p:spPr>
          <a:xfrm>
            <a:off x="971550" y="1628775"/>
            <a:ext cx="7200900" cy="3887788"/>
          </a:xfrm>
        </p:spPr>
        <p:txBody>
          <a:bodyPr/>
          <a:lstStyle/>
          <a:p>
            <a:pPr eaLnBrk="1" hangingPunct="1">
              <a:lnSpc>
                <a:spcPct val="80000"/>
              </a:lnSpc>
              <a:spcBef>
                <a:spcPct val="0"/>
              </a:spcBef>
              <a:defRPr/>
            </a:pPr>
            <a:r>
              <a:rPr lang="ru-RU" sz="3600" b="1" dirty="0" smtClean="0">
                <a:solidFill>
                  <a:srgbClr val="93FF27"/>
                </a:solidFill>
              </a:rPr>
              <a:t>ЦЕЛЬ</a:t>
            </a:r>
            <a:r>
              <a:rPr lang="ru-RU" sz="3600" dirty="0" smtClean="0">
                <a:solidFill>
                  <a:srgbClr val="FFFFFF"/>
                </a:solidFill>
              </a:rPr>
              <a:t>: </a:t>
            </a:r>
          </a:p>
          <a:p>
            <a:pPr eaLnBrk="1" hangingPunct="1">
              <a:lnSpc>
                <a:spcPct val="80000"/>
              </a:lnSpc>
              <a:spcBef>
                <a:spcPct val="20000"/>
              </a:spcBef>
              <a:defRPr/>
            </a:pPr>
            <a:r>
              <a:rPr lang="ru-RU" sz="2400" b="1" dirty="0" smtClean="0">
                <a:solidFill>
                  <a:srgbClr val="EEF4F9"/>
                </a:solidFill>
              </a:rPr>
              <a:t>повторить базовые понятия изучаемой  темы </a:t>
            </a:r>
          </a:p>
          <a:p>
            <a:pPr eaLnBrk="1" hangingPunct="1">
              <a:lnSpc>
                <a:spcPct val="80000"/>
              </a:lnSpc>
              <a:spcBef>
                <a:spcPct val="0"/>
              </a:spcBef>
              <a:defRPr/>
            </a:pPr>
            <a:endParaRPr lang="ru-RU" sz="2400" dirty="0" smtClean="0">
              <a:solidFill>
                <a:srgbClr val="FFFFFF"/>
              </a:solidFill>
            </a:endParaRPr>
          </a:p>
          <a:p>
            <a:pPr eaLnBrk="1" hangingPunct="1">
              <a:lnSpc>
                <a:spcPct val="80000"/>
              </a:lnSpc>
              <a:spcBef>
                <a:spcPct val="0"/>
              </a:spcBef>
              <a:defRPr/>
            </a:pPr>
            <a:endParaRPr lang="ru-RU" sz="2400" dirty="0" smtClean="0">
              <a:solidFill>
                <a:srgbClr val="FFFFFF"/>
              </a:solidFill>
            </a:endParaRPr>
          </a:p>
          <a:p>
            <a:pPr indent="457200" algn="just" eaLnBrk="1" hangingPunct="1">
              <a:lnSpc>
                <a:spcPct val="80000"/>
              </a:lnSpc>
              <a:spcBef>
                <a:spcPts val="600"/>
              </a:spcBef>
              <a:defRPr/>
            </a:pPr>
            <a:r>
              <a:rPr lang="ru-RU" sz="2800" dirty="0" smtClean="0">
                <a:solidFill>
                  <a:srgbClr val="FFFFFF"/>
                </a:solidFill>
              </a:rPr>
              <a:t>Учитель выявляет затруднения (ошибки), возникшие при сдаче теста, оказывает помощь. </a:t>
            </a:r>
          </a:p>
          <a:p>
            <a:pPr indent="457200" algn="just">
              <a:lnSpc>
                <a:spcPct val="80000"/>
              </a:lnSpc>
              <a:spcBef>
                <a:spcPts val="600"/>
              </a:spcBef>
              <a:defRPr/>
            </a:pPr>
            <a:r>
              <a:rPr lang="ru-RU" sz="2800" dirty="0" smtClean="0">
                <a:solidFill>
                  <a:srgbClr val="FFFFFF"/>
                </a:solidFill>
              </a:rPr>
              <a:t>Выполнение теста позволяет проверить знания учащихся, полученные на прошлом уроке, подвести к постановке целей и задач на текущий урок. </a:t>
            </a:r>
          </a:p>
          <a:p>
            <a:pPr eaLnBrk="1" hangingPunct="1">
              <a:lnSpc>
                <a:spcPct val="80000"/>
              </a:lnSpc>
              <a:spcBef>
                <a:spcPct val="0"/>
              </a:spcBef>
              <a:defRPr/>
            </a:pPr>
            <a:endParaRPr lang="ru-RU" dirty="0" smtClean="0">
              <a:solidFill>
                <a:srgbClr val="EEF4F9"/>
              </a:solidFill>
              <a:latin typeface="Arial" pitchFamily="34" charset="0"/>
              <a:cs typeface="Arial" pitchFamily="34" charset="0"/>
            </a:endParaRPr>
          </a:p>
        </p:txBody>
      </p:sp>
      <p:pic>
        <p:nvPicPr>
          <p:cNvPr id="23556" name="Picture 5" descr="J0234160"/>
          <p:cNvPicPr>
            <a:picLocks noChangeAspect="1" noChangeArrowheads="1"/>
          </p:cNvPicPr>
          <p:nvPr/>
        </p:nvPicPr>
        <p:blipFill>
          <a:blip r:embed="rId2" cstate="email"/>
          <a:srcRect/>
          <a:stretch>
            <a:fillRect/>
          </a:stretch>
        </p:blipFill>
        <p:spPr bwMode="auto">
          <a:xfrm>
            <a:off x="7999413" y="5602288"/>
            <a:ext cx="1114425" cy="1255712"/>
          </a:xfrm>
          <a:prstGeom prst="rect">
            <a:avLst/>
          </a:prstGeom>
          <a:noFill/>
          <a:ln w="9525">
            <a:noFill/>
            <a:miter lim="800000"/>
            <a:headEnd/>
            <a:tailEnd/>
          </a:ln>
        </p:spPr>
      </p:pic>
      <p:sp>
        <p:nvSpPr>
          <p:cNvPr id="4" name="Управляющая кнопка: документ 3">
            <a:hlinkClick r:id="" action="ppaction://noaction" highlightClick="1"/>
          </p:cNvPr>
          <p:cNvSpPr/>
          <p:nvPr/>
        </p:nvSpPr>
        <p:spPr bwMode="auto">
          <a:xfrm>
            <a:off x="4355976" y="5951898"/>
            <a:ext cx="1296144" cy="556492"/>
          </a:xfrm>
          <a:prstGeom prst="actionButtonDocumen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91436" tIns="45718" rIns="91436" bIns="45718" anchor="ctr"/>
          <a:lstStyle/>
          <a:p>
            <a:pPr algn="ctr" defTabSz="914099">
              <a:defRPr/>
            </a:pPr>
            <a:r>
              <a:rPr lang="ru-RU" sz="1200" dirty="0">
                <a:solidFill>
                  <a:srgbClr val="FFFFFF"/>
                </a:solidFill>
                <a:effectLst>
                  <a:outerShdw blurRad="38100" dist="38100" dir="2700000" algn="tl">
                    <a:srgbClr val="000000">
                      <a:alpha val="43137"/>
                    </a:srgbClr>
                  </a:outerShdw>
                </a:effectLst>
                <a:latin typeface="Segoe" pitchFamily="34" charset="0"/>
                <a:hlinkClick r:id="rId3" action="ppaction://hlinkfile"/>
              </a:rPr>
              <a:t>Тест</a:t>
            </a:r>
            <a:r>
              <a:rPr lang="ru-RU" sz="1200" dirty="0" smtClean="0">
                <a:solidFill>
                  <a:srgbClr val="FFFFFF"/>
                </a:solidFill>
                <a:effectLst>
                  <a:outerShdw blurRad="38100" dist="38100" dir="2700000" algn="tl">
                    <a:srgbClr val="000000">
                      <a:alpha val="43137"/>
                    </a:srgbClr>
                  </a:outerShdw>
                </a:effectLst>
                <a:latin typeface="Segoe" pitchFamily="34" charset="0"/>
                <a:hlinkClick r:id="rId3" action="ppaction://hlinkfile"/>
              </a:rPr>
              <a:t>.. </a:t>
            </a:r>
            <a:endParaRPr lang="ru-RU" sz="2300" dirty="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6_colormaster">
  <a:themeElements>
    <a:clrScheme name="6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fontScheme name="6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6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6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6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6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6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6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6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6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6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6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6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6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6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6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6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Green Swirls Segoe Template_TP10286739">
  <a:themeElements>
    <a:clrScheme name="Green Template-Template">
      <a:dk1>
        <a:srgbClr val="000000"/>
      </a:dk1>
      <a:lt1>
        <a:srgbClr val="FFFFFF"/>
      </a:lt1>
      <a:dk2>
        <a:srgbClr val="1F7335"/>
      </a:dk2>
      <a:lt2>
        <a:srgbClr val="C4FF89"/>
      </a:lt2>
      <a:accent1>
        <a:srgbClr val="FFC000"/>
      </a:accent1>
      <a:accent2>
        <a:srgbClr val="3497AE"/>
      </a:accent2>
      <a:accent3>
        <a:srgbClr val="DF8045"/>
      </a:accent3>
      <a:accent4>
        <a:srgbClr val="7DCC2E"/>
      </a:accent4>
      <a:accent5>
        <a:srgbClr val="FF9929"/>
      </a:accent5>
      <a:accent6>
        <a:srgbClr val="7D3DA1"/>
      </a:accent6>
      <a:hlink>
        <a:srgbClr val="F0ED7B"/>
      </a:hlink>
      <a:folHlink>
        <a:srgbClr val="F3EB4F"/>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11.xml><?xml version="1.0" encoding="utf-8"?>
<a:theme xmlns:a="http://schemas.openxmlformats.org/drawingml/2006/main" name="Белый текст и шрифт Courier для слайдов с кодом">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1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5 edges">
  <a:themeElements>
    <a:clrScheme name="">
      <a:dk1>
        <a:srgbClr val="C0C0C0"/>
      </a:dk1>
      <a:lt1>
        <a:srgbClr val="FFFFFF"/>
      </a:lt1>
      <a:dk2>
        <a:srgbClr val="0000CC"/>
      </a:dk2>
      <a:lt2>
        <a:srgbClr val="CCECFF"/>
      </a:lt2>
      <a:accent1>
        <a:srgbClr val="FF3399"/>
      </a:accent1>
      <a:accent2>
        <a:srgbClr val="99CCFF"/>
      </a:accent2>
      <a:accent3>
        <a:srgbClr val="AAAAE2"/>
      </a:accent3>
      <a:accent4>
        <a:srgbClr val="DADADA"/>
      </a:accent4>
      <a:accent5>
        <a:srgbClr val="FFADCA"/>
      </a:accent5>
      <a:accent6>
        <a:srgbClr val="8AB9E7"/>
      </a:accent6>
      <a:hlink>
        <a:srgbClr val="FF5050"/>
      </a:hlink>
      <a:folHlink>
        <a:srgbClr val="FFFF99"/>
      </a:folHlink>
    </a:clrScheme>
    <a:fontScheme name="45 edges">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5 edges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45 edges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45 edges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45 edges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45 edges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45 edges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45 edges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45 edges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45 edges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45 edges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45 edges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45 edges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45 edges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45 edges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45 edges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45 edges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olormaster">
  <a:themeElements>
    <a:clrScheme name="">
      <a:dk1>
        <a:srgbClr val="000000"/>
      </a:dk1>
      <a:lt1>
        <a:srgbClr val="0000CC"/>
      </a:lt1>
      <a:dk2>
        <a:srgbClr val="000099"/>
      </a:dk2>
      <a:lt2>
        <a:srgbClr val="C0C0C0"/>
      </a:lt2>
      <a:accent1>
        <a:srgbClr val="FF3399"/>
      </a:accent1>
      <a:accent2>
        <a:srgbClr val="99CCFF"/>
      </a:accent2>
      <a:accent3>
        <a:srgbClr val="AAAAE2"/>
      </a:accent3>
      <a:accent4>
        <a:srgbClr val="000000"/>
      </a:accent4>
      <a:accent5>
        <a:srgbClr val="FFADCA"/>
      </a:accent5>
      <a:accent6>
        <a:srgbClr val="8AB9E7"/>
      </a:accent6>
      <a:hlink>
        <a:srgbClr val="FF5050"/>
      </a:hlink>
      <a:folHlink>
        <a:srgbClr val="FFFF99"/>
      </a:folHlink>
    </a:clrScheme>
    <a:fontScheme name="1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1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1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1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1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1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1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1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1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1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1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1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1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1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1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1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colormaster">
  <a:themeElements>
    <a:clrScheme name="">
      <a:dk1>
        <a:srgbClr val="000000"/>
      </a:dk1>
      <a:lt1>
        <a:srgbClr val="0000CC"/>
      </a:lt1>
      <a:dk2>
        <a:srgbClr val="000099"/>
      </a:dk2>
      <a:lt2>
        <a:srgbClr val="C0C0C0"/>
      </a:lt2>
      <a:accent1>
        <a:srgbClr val="FF3399"/>
      </a:accent1>
      <a:accent2>
        <a:srgbClr val="99CCFF"/>
      </a:accent2>
      <a:accent3>
        <a:srgbClr val="AAAAE2"/>
      </a:accent3>
      <a:accent4>
        <a:srgbClr val="000000"/>
      </a:accent4>
      <a:accent5>
        <a:srgbClr val="FFADCA"/>
      </a:accent5>
      <a:accent6>
        <a:srgbClr val="8AB9E7"/>
      </a:accent6>
      <a:hlink>
        <a:srgbClr val="FF5050"/>
      </a:hlink>
      <a:folHlink>
        <a:srgbClr val="FFFF99"/>
      </a:folHlink>
    </a:clrScheme>
    <a:fontScheme name="2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2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2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2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2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2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2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2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2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2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2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2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2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2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2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2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colormaster">
  <a:themeElements>
    <a:clrScheme name="">
      <a:dk1>
        <a:srgbClr val="C0C0C0"/>
      </a:dk1>
      <a:lt1>
        <a:srgbClr val="FFFFFF"/>
      </a:lt1>
      <a:dk2>
        <a:srgbClr val="006699"/>
      </a:dk2>
      <a:lt2>
        <a:srgbClr val="CCECFF"/>
      </a:lt2>
      <a:accent1>
        <a:srgbClr val="CC00CC"/>
      </a:accent1>
      <a:accent2>
        <a:srgbClr val="00FFFF"/>
      </a:accent2>
      <a:accent3>
        <a:srgbClr val="AAB8CA"/>
      </a:accent3>
      <a:accent4>
        <a:srgbClr val="DADADA"/>
      </a:accent4>
      <a:accent5>
        <a:srgbClr val="E2AAE2"/>
      </a:accent5>
      <a:accent6>
        <a:srgbClr val="00E7E7"/>
      </a:accent6>
      <a:hlink>
        <a:srgbClr val="3B6AFF"/>
      </a:hlink>
      <a:folHlink>
        <a:srgbClr val="FF9900"/>
      </a:folHlink>
    </a:clrScheme>
    <a:fontScheme name="3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3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3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3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3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3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3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3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3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3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3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3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3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3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3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3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colormaster">
  <a:themeElements>
    <a:clrScheme name="4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Кнопка">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4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4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4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4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4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4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4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4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4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4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4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4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4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4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4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4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_colormaster">
  <a:themeElements>
    <a:clrScheme name="">
      <a:dk1>
        <a:srgbClr val="000000"/>
      </a:dk1>
      <a:lt1>
        <a:srgbClr val="006699"/>
      </a:lt1>
      <a:dk2>
        <a:srgbClr val="003366"/>
      </a:dk2>
      <a:lt2>
        <a:srgbClr val="C0C0C0"/>
      </a:lt2>
      <a:accent1>
        <a:srgbClr val="CC00CC"/>
      </a:accent1>
      <a:accent2>
        <a:srgbClr val="00FFFF"/>
      </a:accent2>
      <a:accent3>
        <a:srgbClr val="AAB8CA"/>
      </a:accent3>
      <a:accent4>
        <a:srgbClr val="000000"/>
      </a:accent4>
      <a:accent5>
        <a:srgbClr val="E2AAE2"/>
      </a:accent5>
      <a:accent6>
        <a:srgbClr val="00E7E7"/>
      </a:accent6>
      <a:hlink>
        <a:srgbClr val="3B6AFF"/>
      </a:hlink>
      <a:folHlink>
        <a:srgbClr val="FF9900"/>
      </a:folHlink>
    </a:clrScheme>
    <a:fontScheme name="5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5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5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5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5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5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5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5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5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5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5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5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5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5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5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5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colormaster">
  <a:themeElements>
    <a:clrScheme name="">
      <a:dk1>
        <a:srgbClr val="000000"/>
      </a:dk1>
      <a:lt1>
        <a:srgbClr val="800000"/>
      </a:lt1>
      <a:dk2>
        <a:srgbClr val="800000"/>
      </a:dk2>
      <a:lt2>
        <a:srgbClr val="C0C0C0"/>
      </a:lt2>
      <a:accent1>
        <a:srgbClr val="FF9900"/>
      </a:accent1>
      <a:accent2>
        <a:srgbClr val="CC0000"/>
      </a:accent2>
      <a:accent3>
        <a:srgbClr val="C0AAAA"/>
      </a:accent3>
      <a:accent4>
        <a:srgbClr val="000000"/>
      </a:accent4>
      <a:accent5>
        <a:srgbClr val="FFCAAA"/>
      </a:accent5>
      <a:accent6>
        <a:srgbClr val="B90000"/>
      </a:accent6>
      <a:hlink>
        <a:srgbClr val="FF33CC"/>
      </a:hlink>
      <a:folHlink>
        <a:srgbClr val="FFCC00"/>
      </a:folHlink>
    </a:clrScheme>
    <a:fontScheme name="7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7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7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7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7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7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7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7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7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7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7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7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7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7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7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7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colormaster">
  <a:themeElements>
    <a:clrScheme name="">
      <a:dk1>
        <a:srgbClr val="000000"/>
      </a:dk1>
      <a:lt1>
        <a:srgbClr val="800000"/>
      </a:lt1>
      <a:dk2>
        <a:srgbClr val="800000"/>
      </a:dk2>
      <a:lt2>
        <a:srgbClr val="C0C0C0"/>
      </a:lt2>
      <a:accent1>
        <a:srgbClr val="FF9900"/>
      </a:accent1>
      <a:accent2>
        <a:srgbClr val="CC0000"/>
      </a:accent2>
      <a:accent3>
        <a:srgbClr val="C0AAAA"/>
      </a:accent3>
      <a:accent4>
        <a:srgbClr val="000000"/>
      </a:accent4>
      <a:accent5>
        <a:srgbClr val="FFCAAA"/>
      </a:accent5>
      <a:accent6>
        <a:srgbClr val="B90000"/>
      </a:accent6>
      <a:hlink>
        <a:srgbClr val="FF33CC"/>
      </a:hlink>
      <a:folHlink>
        <a:srgbClr val="FFCC00"/>
      </a:folHlink>
    </a:clrScheme>
    <a:fontScheme name="8_colormaster">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8_colormaster 1">
        <a:dk1>
          <a:srgbClr val="C0C0C0"/>
        </a:dk1>
        <a:lt1>
          <a:srgbClr val="FFFFFF"/>
        </a:lt1>
        <a:dk2>
          <a:srgbClr val="000099"/>
        </a:dk2>
        <a:lt2>
          <a:srgbClr val="CCECFF"/>
        </a:lt2>
        <a:accent1>
          <a:srgbClr val="FF3399"/>
        </a:accent1>
        <a:accent2>
          <a:srgbClr val="99CCFF"/>
        </a:accent2>
        <a:accent3>
          <a:srgbClr val="AAAACA"/>
        </a:accent3>
        <a:accent4>
          <a:srgbClr val="DADADA"/>
        </a:accent4>
        <a:accent5>
          <a:srgbClr val="FFADCA"/>
        </a:accent5>
        <a:accent6>
          <a:srgbClr val="8AB9E7"/>
        </a:accent6>
        <a:hlink>
          <a:srgbClr val="FF5050"/>
        </a:hlink>
        <a:folHlink>
          <a:srgbClr val="FFFF99"/>
        </a:folHlink>
      </a:clrScheme>
      <a:clrMap bg1="dk2" tx1="lt1" bg2="dk1" tx2="lt2" accent1="accent1" accent2="accent2" accent3="accent3" accent4="accent4" accent5="accent5" accent6="accent6" hlink="hlink" folHlink="folHlink"/>
    </a:extraClrScheme>
    <a:extraClrScheme>
      <a:clrScheme name="8_colormaster 2">
        <a:dk1>
          <a:srgbClr val="000000"/>
        </a:dk1>
        <a:lt1>
          <a:srgbClr val="99CCFF"/>
        </a:lt1>
        <a:dk2>
          <a:srgbClr val="1C1C1C"/>
        </a:dk2>
        <a:lt2>
          <a:srgbClr val="4D4D4D"/>
        </a:lt2>
        <a:accent1>
          <a:srgbClr val="CC0066"/>
        </a:accent1>
        <a:accent2>
          <a:srgbClr val="3366FF"/>
        </a:accent2>
        <a:accent3>
          <a:srgbClr val="CAE2FF"/>
        </a:accent3>
        <a:accent4>
          <a:srgbClr val="000000"/>
        </a:accent4>
        <a:accent5>
          <a:srgbClr val="E2AAB8"/>
        </a:accent5>
        <a:accent6>
          <a:srgbClr val="2D5CE7"/>
        </a:accent6>
        <a:hlink>
          <a:srgbClr val="FF0000"/>
        </a:hlink>
        <a:folHlink>
          <a:srgbClr val="FFFF00"/>
        </a:folHlink>
      </a:clrScheme>
      <a:clrMap bg1="lt1" tx1="dk1" bg2="lt2" tx2="dk2" accent1="accent1" accent2="accent2" accent3="accent3" accent4="accent4" accent5="accent5" accent6="accent6" hlink="hlink" folHlink="folHlink"/>
    </a:extraClrScheme>
    <a:extraClrScheme>
      <a:clrScheme name="8_colormaster 3">
        <a:dk1>
          <a:srgbClr val="C0C0C0"/>
        </a:dk1>
        <a:lt1>
          <a:srgbClr val="FFFFFF"/>
        </a:lt1>
        <a:dk2>
          <a:srgbClr val="800000"/>
        </a:dk2>
        <a:lt2>
          <a:srgbClr val="FFCC99"/>
        </a:lt2>
        <a:accent1>
          <a:srgbClr val="FF9900"/>
        </a:accent1>
        <a:accent2>
          <a:srgbClr val="CC0000"/>
        </a:accent2>
        <a:accent3>
          <a:srgbClr val="C0AAAA"/>
        </a:accent3>
        <a:accent4>
          <a:srgbClr val="DADADA"/>
        </a:accent4>
        <a:accent5>
          <a:srgbClr val="FFCAAA"/>
        </a:accent5>
        <a:accent6>
          <a:srgbClr val="B90000"/>
        </a:accent6>
        <a:hlink>
          <a:srgbClr val="FF33CC"/>
        </a:hlink>
        <a:folHlink>
          <a:srgbClr val="FFCC00"/>
        </a:folHlink>
      </a:clrScheme>
      <a:clrMap bg1="dk2" tx1="lt1" bg2="dk1" tx2="lt2" accent1="accent1" accent2="accent2" accent3="accent3" accent4="accent4" accent5="accent5" accent6="accent6" hlink="hlink" folHlink="folHlink"/>
    </a:extraClrScheme>
    <a:extraClrScheme>
      <a:clrScheme name="8_colormaster 4">
        <a:dk1>
          <a:srgbClr val="000000"/>
        </a:dk1>
        <a:lt1>
          <a:srgbClr val="FF9966"/>
        </a:lt1>
        <a:dk2>
          <a:srgbClr val="1C1C1C"/>
        </a:dk2>
        <a:lt2>
          <a:srgbClr val="4D4D4D"/>
        </a:lt2>
        <a:accent1>
          <a:srgbClr val="FF0000"/>
        </a:accent1>
        <a:accent2>
          <a:srgbClr val="FF6699"/>
        </a:accent2>
        <a:accent3>
          <a:srgbClr val="FFCAB8"/>
        </a:accent3>
        <a:accent4>
          <a:srgbClr val="000000"/>
        </a:accent4>
        <a:accent5>
          <a:srgbClr val="FFAAAA"/>
        </a:accent5>
        <a:accent6>
          <a:srgbClr val="E75C8A"/>
        </a:accent6>
        <a:hlink>
          <a:srgbClr val="CC00CC"/>
        </a:hlink>
        <a:folHlink>
          <a:srgbClr val="FFCC00"/>
        </a:folHlink>
      </a:clrScheme>
      <a:clrMap bg1="lt1" tx1="dk1" bg2="lt2" tx2="dk2" accent1="accent1" accent2="accent2" accent3="accent3" accent4="accent4" accent5="accent5" accent6="accent6" hlink="hlink" folHlink="folHlink"/>
    </a:extraClrScheme>
    <a:extraClrScheme>
      <a:clrScheme name="8_colormaster 5">
        <a:dk1>
          <a:srgbClr val="C0C0C0"/>
        </a:dk1>
        <a:lt1>
          <a:srgbClr val="FFFFFF"/>
        </a:lt1>
        <a:dk2>
          <a:srgbClr val="008000"/>
        </a:dk2>
        <a:lt2>
          <a:srgbClr val="CCECFF"/>
        </a:lt2>
        <a:accent1>
          <a:srgbClr val="0066FF"/>
        </a:accent1>
        <a:accent2>
          <a:srgbClr val="00FF00"/>
        </a:accent2>
        <a:accent3>
          <a:srgbClr val="AAC0AA"/>
        </a:accent3>
        <a:accent4>
          <a:srgbClr val="DADADA"/>
        </a:accent4>
        <a:accent5>
          <a:srgbClr val="AAB8FF"/>
        </a:accent5>
        <a:accent6>
          <a:srgbClr val="00E700"/>
        </a:accent6>
        <a:hlink>
          <a:srgbClr val="A29E00"/>
        </a:hlink>
        <a:folHlink>
          <a:srgbClr val="EA8B00"/>
        </a:folHlink>
      </a:clrScheme>
      <a:clrMap bg1="dk2" tx1="lt1" bg2="dk1" tx2="lt2" accent1="accent1" accent2="accent2" accent3="accent3" accent4="accent4" accent5="accent5" accent6="accent6" hlink="hlink" folHlink="folHlink"/>
    </a:extraClrScheme>
    <a:extraClrScheme>
      <a:clrScheme name="8_colormaster 6">
        <a:dk1>
          <a:srgbClr val="000000"/>
        </a:dk1>
        <a:lt1>
          <a:srgbClr val="97E183"/>
        </a:lt1>
        <a:dk2>
          <a:srgbClr val="1C1C1C"/>
        </a:dk2>
        <a:lt2>
          <a:srgbClr val="4D4D4D"/>
        </a:lt2>
        <a:accent1>
          <a:srgbClr val="0066FF"/>
        </a:accent1>
        <a:accent2>
          <a:srgbClr val="99FF99"/>
        </a:accent2>
        <a:accent3>
          <a:srgbClr val="C9EEC1"/>
        </a:accent3>
        <a:accent4>
          <a:srgbClr val="000000"/>
        </a:accent4>
        <a:accent5>
          <a:srgbClr val="AAB8FF"/>
        </a:accent5>
        <a:accent6>
          <a:srgbClr val="8AE78A"/>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8_colormaster 7">
        <a:dk1>
          <a:srgbClr val="C0C0C0"/>
        </a:dk1>
        <a:lt1>
          <a:srgbClr val="FFFFFF"/>
        </a:lt1>
        <a:dk2>
          <a:srgbClr val="008080"/>
        </a:dk2>
        <a:lt2>
          <a:srgbClr val="CCECFF"/>
        </a:lt2>
        <a:accent1>
          <a:srgbClr val="29A329"/>
        </a:accent1>
        <a:accent2>
          <a:srgbClr val="00FFFF"/>
        </a:accent2>
        <a:accent3>
          <a:srgbClr val="AAC0C0"/>
        </a:accent3>
        <a:accent4>
          <a:srgbClr val="DADADA"/>
        </a:accent4>
        <a:accent5>
          <a:srgbClr val="ACCEAC"/>
        </a:accent5>
        <a:accent6>
          <a:srgbClr val="00E7E7"/>
        </a:accent6>
        <a:hlink>
          <a:srgbClr val="3B6AFF"/>
        </a:hlink>
        <a:folHlink>
          <a:srgbClr val="FF9900"/>
        </a:folHlink>
      </a:clrScheme>
      <a:clrMap bg1="dk2" tx1="lt1" bg2="dk1" tx2="lt2" accent1="accent1" accent2="accent2" accent3="accent3" accent4="accent4" accent5="accent5" accent6="accent6" hlink="hlink" folHlink="folHlink"/>
    </a:extraClrScheme>
    <a:extraClrScheme>
      <a:clrScheme name="8_colormaster 8">
        <a:dk1>
          <a:srgbClr val="000000"/>
        </a:dk1>
        <a:lt1>
          <a:srgbClr val="64F0BE"/>
        </a:lt1>
        <a:dk2>
          <a:srgbClr val="1C1C1C"/>
        </a:dk2>
        <a:lt2>
          <a:srgbClr val="4D4D4D"/>
        </a:lt2>
        <a:accent1>
          <a:srgbClr val="008000"/>
        </a:accent1>
        <a:accent2>
          <a:srgbClr val="00FFFF"/>
        </a:accent2>
        <a:accent3>
          <a:srgbClr val="B8F6DB"/>
        </a:accent3>
        <a:accent4>
          <a:srgbClr val="000000"/>
        </a:accent4>
        <a:accent5>
          <a:srgbClr val="AAC0AA"/>
        </a:accent5>
        <a:accent6>
          <a:srgbClr val="00E7E7"/>
        </a:accent6>
        <a:hlink>
          <a:srgbClr val="3366FF"/>
        </a:hlink>
        <a:folHlink>
          <a:srgbClr val="FFCC66"/>
        </a:folHlink>
      </a:clrScheme>
      <a:clrMap bg1="lt1" tx1="dk1" bg2="lt2" tx2="dk2" accent1="accent1" accent2="accent2" accent3="accent3" accent4="accent4" accent5="accent5" accent6="accent6" hlink="hlink" folHlink="folHlink"/>
    </a:extraClrScheme>
    <a:extraClrScheme>
      <a:clrScheme name="8_colormaster 9">
        <a:dk1>
          <a:srgbClr val="C0C0C0"/>
        </a:dk1>
        <a:lt1>
          <a:srgbClr val="FFFFFF"/>
        </a:lt1>
        <a:dk2>
          <a:srgbClr val="CC9900"/>
        </a:dk2>
        <a:lt2>
          <a:srgbClr val="FFFFCC"/>
        </a:lt2>
        <a:accent1>
          <a:srgbClr val="FF3300"/>
        </a:accent1>
        <a:accent2>
          <a:srgbClr val="FFCC66"/>
        </a:accent2>
        <a:accent3>
          <a:srgbClr val="E2CAAA"/>
        </a:accent3>
        <a:accent4>
          <a:srgbClr val="DADADA"/>
        </a:accent4>
        <a:accent5>
          <a:srgbClr val="FFADAA"/>
        </a:accent5>
        <a:accent6>
          <a:srgbClr val="E7B95C"/>
        </a:accent6>
        <a:hlink>
          <a:srgbClr val="008080"/>
        </a:hlink>
        <a:folHlink>
          <a:srgbClr val="3399FF"/>
        </a:folHlink>
      </a:clrScheme>
      <a:clrMap bg1="dk2" tx1="lt1" bg2="dk1" tx2="lt2" accent1="accent1" accent2="accent2" accent3="accent3" accent4="accent4" accent5="accent5" accent6="accent6" hlink="hlink" folHlink="folHlink"/>
    </a:extraClrScheme>
    <a:extraClrScheme>
      <a:clrScheme name="8_colormaster 10">
        <a:dk1>
          <a:srgbClr val="000000"/>
        </a:dk1>
        <a:lt1>
          <a:srgbClr val="EFF274"/>
        </a:lt1>
        <a:dk2>
          <a:srgbClr val="1C1C1C"/>
        </a:dk2>
        <a:lt2>
          <a:srgbClr val="4D4D4D"/>
        </a:lt2>
        <a:accent1>
          <a:srgbClr val="9966FF"/>
        </a:accent1>
        <a:accent2>
          <a:srgbClr val="FFFFCC"/>
        </a:accent2>
        <a:accent3>
          <a:srgbClr val="F6F7BC"/>
        </a:accent3>
        <a:accent4>
          <a:srgbClr val="000000"/>
        </a:accent4>
        <a:accent5>
          <a:srgbClr val="CAB8FF"/>
        </a:accent5>
        <a:accent6>
          <a:srgbClr val="E7E7B9"/>
        </a:accent6>
        <a:hlink>
          <a:srgbClr val="6666FF"/>
        </a:hlink>
        <a:folHlink>
          <a:srgbClr val="99CCFF"/>
        </a:folHlink>
      </a:clrScheme>
      <a:clrMap bg1="lt1" tx1="dk1" bg2="lt2" tx2="dk2" accent1="accent1" accent2="accent2" accent3="accent3" accent4="accent4" accent5="accent5" accent6="accent6" hlink="hlink" folHlink="folHlink"/>
    </a:extraClrScheme>
    <a:extraClrScheme>
      <a:clrScheme name="8_colormaster 11">
        <a:dk1>
          <a:srgbClr val="C0C0C0"/>
        </a:dk1>
        <a:lt1>
          <a:srgbClr val="FFFFFF"/>
        </a:lt1>
        <a:dk2>
          <a:srgbClr val="6600CC"/>
        </a:dk2>
        <a:lt2>
          <a:srgbClr val="CCCCFF"/>
        </a:lt2>
        <a:accent1>
          <a:srgbClr val="D60093"/>
        </a:accent1>
        <a:accent2>
          <a:srgbClr val="9999FF"/>
        </a:accent2>
        <a:accent3>
          <a:srgbClr val="B8AAE2"/>
        </a:accent3>
        <a:accent4>
          <a:srgbClr val="DADADA"/>
        </a:accent4>
        <a:accent5>
          <a:srgbClr val="E8AAC8"/>
        </a:accent5>
        <a:accent6>
          <a:srgbClr val="8A8AE7"/>
        </a:accent6>
        <a:hlink>
          <a:srgbClr val="008000"/>
        </a:hlink>
        <a:folHlink>
          <a:srgbClr val="FF9966"/>
        </a:folHlink>
      </a:clrScheme>
      <a:clrMap bg1="dk2" tx1="lt1" bg2="dk1" tx2="lt2" accent1="accent1" accent2="accent2" accent3="accent3" accent4="accent4" accent5="accent5" accent6="accent6" hlink="hlink" folHlink="folHlink"/>
    </a:extraClrScheme>
    <a:extraClrScheme>
      <a:clrScheme name="8_colormaster 12">
        <a:dk1>
          <a:srgbClr val="000000"/>
        </a:dk1>
        <a:lt1>
          <a:srgbClr val="CC99FF"/>
        </a:lt1>
        <a:dk2>
          <a:srgbClr val="1C1C1C"/>
        </a:dk2>
        <a:lt2>
          <a:srgbClr val="4D4D4D"/>
        </a:lt2>
        <a:accent1>
          <a:srgbClr val="0066FF"/>
        </a:accent1>
        <a:accent2>
          <a:srgbClr val="CCCCFF"/>
        </a:accent2>
        <a:accent3>
          <a:srgbClr val="E2CAFF"/>
        </a:accent3>
        <a:accent4>
          <a:srgbClr val="000000"/>
        </a:accent4>
        <a:accent5>
          <a:srgbClr val="AAB8FF"/>
        </a:accent5>
        <a:accent6>
          <a:srgbClr val="B9B9E7"/>
        </a:accent6>
        <a:hlink>
          <a:srgbClr val="FF0066"/>
        </a:hlink>
        <a:folHlink>
          <a:srgbClr val="66CCFF"/>
        </a:folHlink>
      </a:clrScheme>
      <a:clrMap bg1="lt1" tx1="dk1" bg2="lt2" tx2="dk2" accent1="accent1" accent2="accent2" accent3="accent3" accent4="accent4" accent5="accent5" accent6="accent6" hlink="hlink" folHlink="folHlink"/>
    </a:extraClrScheme>
    <a:extraClrScheme>
      <a:clrScheme name="8_colormaster 13">
        <a:dk1>
          <a:srgbClr val="C0C0C0"/>
        </a:dk1>
        <a:lt1>
          <a:srgbClr val="FFFFFF"/>
        </a:lt1>
        <a:dk2>
          <a:srgbClr val="CC0066"/>
        </a:dk2>
        <a:lt2>
          <a:srgbClr val="FFCCCC"/>
        </a:lt2>
        <a:accent1>
          <a:srgbClr val="993366"/>
        </a:accent1>
        <a:accent2>
          <a:srgbClr val="FF9999"/>
        </a:accent2>
        <a:accent3>
          <a:srgbClr val="E2AAB8"/>
        </a:accent3>
        <a:accent4>
          <a:srgbClr val="DADADA"/>
        </a:accent4>
        <a:accent5>
          <a:srgbClr val="CAADB8"/>
        </a:accent5>
        <a:accent6>
          <a:srgbClr val="E78A8A"/>
        </a:accent6>
        <a:hlink>
          <a:srgbClr val="009999"/>
        </a:hlink>
        <a:folHlink>
          <a:srgbClr val="FF9933"/>
        </a:folHlink>
      </a:clrScheme>
      <a:clrMap bg1="dk2" tx1="lt1" bg2="dk1" tx2="lt2" accent1="accent1" accent2="accent2" accent3="accent3" accent4="accent4" accent5="accent5" accent6="accent6" hlink="hlink" folHlink="folHlink"/>
    </a:extraClrScheme>
    <a:extraClrScheme>
      <a:clrScheme name="8_colormaster 14">
        <a:dk1>
          <a:srgbClr val="000000"/>
        </a:dk1>
        <a:lt1>
          <a:srgbClr val="FF99CC"/>
        </a:lt1>
        <a:dk2>
          <a:srgbClr val="1C1C1C"/>
        </a:dk2>
        <a:lt2>
          <a:srgbClr val="4D4D4D"/>
        </a:lt2>
        <a:accent1>
          <a:srgbClr val="FF0000"/>
        </a:accent1>
        <a:accent2>
          <a:srgbClr val="FF99CC"/>
        </a:accent2>
        <a:accent3>
          <a:srgbClr val="FFCAE2"/>
        </a:accent3>
        <a:accent4>
          <a:srgbClr val="000000"/>
        </a:accent4>
        <a:accent5>
          <a:srgbClr val="FFAAAA"/>
        </a:accent5>
        <a:accent6>
          <a:srgbClr val="E78AB9"/>
        </a:accent6>
        <a:hlink>
          <a:srgbClr val="9933FF"/>
        </a:hlink>
        <a:folHlink>
          <a:srgbClr val="44C63A"/>
        </a:folHlink>
      </a:clrScheme>
      <a:clrMap bg1="lt1" tx1="dk1" bg2="lt2" tx2="dk2" accent1="accent1" accent2="accent2" accent3="accent3" accent4="accent4" accent5="accent5" accent6="accent6" hlink="hlink" folHlink="folHlink"/>
    </a:extraClrScheme>
    <a:extraClrScheme>
      <a:clrScheme name="8_colormaster 15">
        <a:dk1>
          <a:srgbClr val="C0C0C0"/>
        </a:dk1>
        <a:lt1>
          <a:srgbClr val="FFFFFF"/>
        </a:lt1>
        <a:dk2>
          <a:srgbClr val="000000"/>
        </a:dk2>
        <a:lt2>
          <a:srgbClr val="DDDDDD"/>
        </a:lt2>
        <a:accent1>
          <a:srgbClr val="4D4D4D"/>
        </a:accent1>
        <a:accent2>
          <a:srgbClr val="C0C0C0"/>
        </a:accent2>
        <a:accent3>
          <a:srgbClr val="AAAAAA"/>
        </a:accent3>
        <a:accent4>
          <a:srgbClr val="DADADA"/>
        </a:accent4>
        <a:accent5>
          <a:srgbClr val="B2B2B2"/>
        </a:accent5>
        <a:accent6>
          <a:srgbClr val="AEAEAE"/>
        </a:accent6>
        <a:hlink>
          <a:srgbClr val="777777"/>
        </a:hlink>
        <a:folHlink>
          <a:srgbClr val="FFFFFF"/>
        </a:folHlink>
      </a:clrScheme>
      <a:clrMap bg1="dk2" tx1="lt1" bg2="dk1" tx2="lt2" accent1="accent1" accent2="accent2" accent3="accent3" accent4="accent4" accent5="accent5" accent6="accent6" hlink="hlink" folHlink="folHlink"/>
    </a:extraClrScheme>
    <a:extraClrScheme>
      <a:clrScheme name="8_colormaster 16">
        <a:dk1>
          <a:srgbClr val="000000"/>
        </a:dk1>
        <a:lt1>
          <a:srgbClr val="FFFFFF"/>
        </a:lt1>
        <a:dk2>
          <a:srgbClr val="1C1C1C"/>
        </a:dk2>
        <a:lt2>
          <a:srgbClr val="4D4D4D"/>
        </a:lt2>
        <a:accent1>
          <a:srgbClr val="4D4D4D"/>
        </a:accent1>
        <a:accent2>
          <a:srgbClr val="DDDDDD"/>
        </a:accent2>
        <a:accent3>
          <a:srgbClr val="FFFFFF"/>
        </a:accent3>
        <a:accent4>
          <a:srgbClr val="000000"/>
        </a:accent4>
        <a:accent5>
          <a:srgbClr val="B2B2B2"/>
        </a:accent5>
        <a:accent6>
          <a:srgbClr val="C8C8C8"/>
        </a:accent6>
        <a:hlink>
          <a:srgbClr val="808080"/>
        </a:hlink>
        <a:folHlink>
          <a:srgbClr val="F8F8F8"/>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1.6 (10)</Template>
  <TotalTime>3555</TotalTime>
  <Words>2299</Words>
  <Application>Microsoft Office PowerPoint</Application>
  <PresentationFormat>Экран (4:3)</PresentationFormat>
  <Paragraphs>547</Paragraphs>
  <Slides>42</Slides>
  <Notes>4</Notes>
  <HiddenSlides>0</HiddenSlides>
  <MMClips>1</MMClips>
  <ScaleCrop>false</ScaleCrop>
  <HeadingPairs>
    <vt:vector size="4" baseType="variant">
      <vt:variant>
        <vt:lpstr>Тема</vt:lpstr>
      </vt:variant>
      <vt:variant>
        <vt:i4>11</vt:i4>
      </vt:variant>
      <vt:variant>
        <vt:lpstr>Заголовки слайдов</vt:lpstr>
      </vt:variant>
      <vt:variant>
        <vt:i4>42</vt:i4>
      </vt:variant>
    </vt:vector>
  </HeadingPairs>
  <TitlesOfParts>
    <vt:vector size="53" baseType="lpstr">
      <vt:lpstr>6_colormaster</vt:lpstr>
      <vt:lpstr>45 edges</vt:lpstr>
      <vt:lpstr>1_colormaster</vt:lpstr>
      <vt:lpstr>2_colormaster</vt:lpstr>
      <vt:lpstr>3_colormaster</vt:lpstr>
      <vt:lpstr>4_colormaster</vt:lpstr>
      <vt:lpstr>5_colormaster</vt:lpstr>
      <vt:lpstr>7_colormaster</vt:lpstr>
      <vt:lpstr>8_colormaster</vt:lpstr>
      <vt:lpstr>1_Green Swirls Segoe Template_TP10286739</vt:lpstr>
      <vt:lpstr>Белый текст и шрифт Courier для слайдов с кодом</vt:lpstr>
      <vt:lpstr>Муниципальное  бюджетное  образовательное учреждение  «Новоаганская  общеобразовательная  средняя  школа №1»</vt:lpstr>
      <vt:lpstr>Урок информатики</vt:lpstr>
      <vt:lpstr>Слайд 3</vt:lpstr>
      <vt:lpstr>Тип урока: комбинированный  Вид урока: лекция, беседа, самостоятельная работа с учебником </vt:lpstr>
      <vt:lpstr>ТРИЕДИНАЯ ДИДАКТИЧЕСКАЯ ЦЕЛЬ</vt:lpstr>
      <vt:lpstr>ОБУЧАЮЩИЕ ЗАДАЧИ ДЛЯ УЧАЩИХСЯ</vt:lpstr>
      <vt:lpstr>ЭТАПЫ УРОКА</vt:lpstr>
      <vt:lpstr>I. Организационный момент</vt:lpstr>
      <vt:lpstr>II. Актуализация знаний </vt:lpstr>
      <vt:lpstr>Обобщение материала при ответе на следующие вопросы:</vt:lpstr>
      <vt:lpstr>Ответьте на следующие вопросы:</vt:lpstr>
      <vt:lpstr>Слайд 12</vt:lpstr>
      <vt:lpstr>Слайд 13</vt:lpstr>
      <vt:lpstr>III. Мотивация и целеполагание</vt:lpstr>
      <vt:lpstr>Целеполагание</vt:lpstr>
      <vt:lpstr>Слайд 16</vt:lpstr>
      <vt:lpstr>Слайд 17</vt:lpstr>
      <vt:lpstr>Изучение нового материала</vt:lpstr>
      <vt:lpstr>Слайд 19</vt:lpstr>
      <vt:lpstr>Слайд 20</vt:lpstr>
      <vt:lpstr>Слайд 21</vt:lpstr>
      <vt:lpstr> Ориентированный граф или несимметричная связь</vt:lpstr>
      <vt:lpstr>Слайд 23</vt:lpstr>
      <vt:lpstr>Иерархические структуры - деревья</vt:lpstr>
      <vt:lpstr>Слайд 25</vt:lpstr>
      <vt:lpstr>Примеры иерархических структур - деревьев </vt:lpstr>
      <vt:lpstr>ТАБЛИЦЫ</vt:lpstr>
      <vt:lpstr>Пример таблицы «объект-свойство»</vt:lpstr>
      <vt:lpstr>Пример таблицы «объект-объект»</vt:lpstr>
      <vt:lpstr>Двоичная матрица называется матрицей смежности: единицы стоят на пересечении строк и столбцов с названием смежных (соединенных дорог) поселков.</vt:lpstr>
      <vt:lpstr>Таблица 4. Переливание крови</vt:lpstr>
      <vt:lpstr>Первичная проверка понимания знаний</vt:lpstr>
      <vt:lpstr>Подведем итоги </vt:lpstr>
      <vt:lpstr>Слайд 34</vt:lpstr>
      <vt:lpstr>Слайд 35</vt:lpstr>
      <vt:lpstr>Слайд 36</vt:lpstr>
      <vt:lpstr> Закрепление нового материала</vt:lpstr>
      <vt:lpstr>Слайд 38</vt:lpstr>
      <vt:lpstr>VIII. Рефлексия </vt:lpstr>
      <vt:lpstr>Слайд 40</vt:lpstr>
      <vt:lpstr>Слайд 41</vt:lpstr>
      <vt:lpstr>Слайд 42</vt:lpstr>
    </vt:vector>
  </TitlesOfPart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Недосейкина  Вера Александровна,  группа 10 Модуль 1. Отражение использования ЭОР в образовательном процессе: федеральные программы и ресурсы</dc:title>
  <dc:creator>Dom</dc:creator>
  <cp:lastModifiedBy>re</cp:lastModifiedBy>
  <cp:revision>170</cp:revision>
  <dcterms:created xsi:type="dcterms:W3CDTF">2012-12-12T15:15:22Z</dcterms:created>
  <dcterms:modified xsi:type="dcterms:W3CDTF">2014-05-11T14:57:36Z</dcterms:modified>
</cp:coreProperties>
</file>