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0" autoAdjust="0"/>
    <p:restoredTop sz="94662" autoAdjust="0"/>
  </p:normalViewPr>
  <p:slideViewPr>
    <p:cSldViewPr>
      <p:cViewPr varScale="1">
        <p:scale>
          <a:sx n="45" d="100"/>
          <a:sy n="45" d="100"/>
        </p:scale>
        <p:origin x="-109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29.03.2015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29.03.2015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20689"/>
            <a:ext cx="7772400" cy="1008111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Animals</a:t>
            </a:r>
            <a:br>
              <a:rPr lang="en-US" b="1" dirty="0" smtClean="0">
                <a:latin typeface="Times New Roman" pitchFamily="18" charset="0"/>
                <a:cs typeface="Times New Roman" pitchFamily="18" charset="0"/>
              </a:rPr>
            </a:b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Выполнила – учитель английского языка МБОУ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СОШ№2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им. Г.В.Кравченко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Галицких Лилия Анатольевна</a:t>
            </a:r>
          </a:p>
          <a:p>
            <a:endParaRPr lang="ru-RU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7171" name="Picture 3" descr="C:\лиля\АТТЕСТАЦИЯ 2015\Конкурс 2014 Москва\КОНКУУРС 2015 Москва  - Фестиваль\животные.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419872" y="1124744"/>
            <a:ext cx="2569468" cy="276030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r>
              <a:rPr lang="en-US" dirty="0" smtClean="0"/>
              <a:t>a dog</a:t>
            </a:r>
            <a:endParaRPr lang="ru-RU" dirty="0"/>
          </a:p>
        </p:txBody>
      </p:sp>
      <p:pic>
        <p:nvPicPr>
          <p:cNvPr id="6" name="Содержимое 5" descr="sobachka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>
          <a:xfrm>
            <a:off x="971600" y="1484784"/>
            <a:ext cx="7355160" cy="399011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cat</a:t>
            </a:r>
            <a:endParaRPr lang="ru-RU" dirty="0"/>
          </a:p>
        </p:txBody>
      </p:sp>
      <p:pic>
        <p:nvPicPr>
          <p:cNvPr id="6" name="Содержимое 5" descr="koshka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>
          <a:xfrm>
            <a:off x="2190750" y="1724819"/>
            <a:ext cx="4762500" cy="427672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horse</a:t>
            </a:r>
            <a:endParaRPr lang="ru-RU" dirty="0"/>
          </a:p>
        </p:txBody>
      </p:sp>
      <p:pic>
        <p:nvPicPr>
          <p:cNvPr id="8" name="Содержимое 7" descr="loshadka(2)(3)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>
          <a:xfrm>
            <a:off x="2190750" y="1948656"/>
            <a:ext cx="4762500" cy="38290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raccoon</a:t>
            </a:r>
            <a:endParaRPr lang="ru-RU" dirty="0"/>
          </a:p>
        </p:txBody>
      </p:sp>
      <p:pic>
        <p:nvPicPr>
          <p:cNvPr id="7" name="Содержимое 6" descr="енот.jpe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>
          <a:xfrm>
            <a:off x="1587205" y="1600200"/>
            <a:ext cx="5969589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tiger</a:t>
            </a:r>
            <a:endParaRPr lang="ru-RU" dirty="0"/>
          </a:p>
        </p:txBody>
      </p:sp>
      <p:pic>
        <p:nvPicPr>
          <p:cNvPr id="6" name="Содержимое 5" descr="tigr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>
          <a:xfrm>
            <a:off x="1691680" y="1916832"/>
            <a:ext cx="6048672" cy="367240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fox</a:t>
            </a:r>
            <a:endParaRPr lang="ru-RU" dirty="0"/>
          </a:p>
        </p:txBody>
      </p:sp>
      <p:pic>
        <p:nvPicPr>
          <p:cNvPr id="5" name="Содержимое 4" descr="lisa-dik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>
          <a:xfrm>
            <a:off x="1397000" y="1748631"/>
            <a:ext cx="6350000" cy="42291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732</TotalTime>
  <Words>32</Words>
  <Application>Microsoft Office PowerPoint</Application>
  <PresentationFormat>Экран (4:3)</PresentationFormat>
  <Paragraphs>10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Animals </vt:lpstr>
      <vt:lpstr> a dog</vt:lpstr>
      <vt:lpstr>a cat</vt:lpstr>
      <vt:lpstr>a horse</vt:lpstr>
      <vt:lpstr>a raccoon</vt:lpstr>
      <vt:lpstr>a tiger</vt:lpstr>
      <vt:lpstr>a fox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PROFESSIONS 4 КЛАСС</dc:title>
  <dc:creator>Usa</dc:creator>
  <cp:lastModifiedBy>re</cp:lastModifiedBy>
  <cp:revision>78</cp:revision>
  <dcterms:created xsi:type="dcterms:W3CDTF">2013-01-17T08:49:48Z</dcterms:created>
  <dcterms:modified xsi:type="dcterms:W3CDTF">2015-03-29T15:29:48Z</dcterms:modified>
</cp:coreProperties>
</file>