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67" r:id="rId2"/>
    <p:sldId id="268" r:id="rId3"/>
    <p:sldId id="256" r:id="rId4"/>
    <p:sldId id="265" r:id="rId5"/>
    <p:sldId id="264" r:id="rId6"/>
    <p:sldId id="271" r:id="rId7"/>
    <p:sldId id="270" r:id="rId8"/>
    <p:sldId id="262" r:id="rId9"/>
    <p:sldId id="272" r:id="rId10"/>
    <p:sldId id="258" r:id="rId11"/>
    <p:sldId id="263" r:id="rId12"/>
    <p:sldId id="269" r:id="rId13"/>
    <p:sldId id="273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543" autoAdjust="0"/>
    <p:restoredTop sz="94660"/>
  </p:normalViewPr>
  <p:slideViewPr>
    <p:cSldViewPr>
      <p:cViewPr varScale="1">
        <p:scale>
          <a:sx n="104" d="100"/>
          <a:sy n="104" d="100"/>
        </p:scale>
        <p:origin x="-1188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5056FCD-C197-4B63-921F-2AEF2ACB1E81}" type="datetimeFigureOut">
              <a:rPr lang="ru-RU" smtClean="0"/>
              <a:pPr/>
              <a:t>20.01.2012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79BB1E5-2F00-4ADF-8731-9E0B33FEE08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2CA84B-0FE0-4BF4-87C3-C6534ACD273D}" type="slidenum">
              <a:rPr lang="ru-RU" smtClean="0"/>
              <a:pPr/>
              <a:t>6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077620-4C68-4FAA-8407-0A0CA9DD8359}" type="datetimeFigureOut">
              <a:rPr lang="ru-RU" smtClean="0"/>
              <a:pPr/>
              <a:t>20.01.2012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558ABF-4323-4284-A105-E71275FA3D5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077620-4C68-4FAA-8407-0A0CA9DD8359}" type="datetimeFigureOut">
              <a:rPr lang="ru-RU" smtClean="0"/>
              <a:pPr/>
              <a:t>20.01.2012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558ABF-4323-4284-A105-E71275FA3D5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077620-4C68-4FAA-8407-0A0CA9DD8359}" type="datetimeFigureOut">
              <a:rPr lang="ru-RU" smtClean="0"/>
              <a:pPr/>
              <a:t>20.01.2012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558ABF-4323-4284-A105-E71275FA3D5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077620-4C68-4FAA-8407-0A0CA9DD8359}" type="datetimeFigureOut">
              <a:rPr lang="ru-RU" smtClean="0"/>
              <a:pPr/>
              <a:t>20.01.2012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558ABF-4323-4284-A105-E71275FA3D5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077620-4C68-4FAA-8407-0A0CA9DD8359}" type="datetimeFigureOut">
              <a:rPr lang="ru-RU" smtClean="0"/>
              <a:pPr/>
              <a:t>20.01.2012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558ABF-4323-4284-A105-E71275FA3D5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077620-4C68-4FAA-8407-0A0CA9DD8359}" type="datetimeFigureOut">
              <a:rPr lang="ru-RU" smtClean="0"/>
              <a:pPr/>
              <a:t>20.01.2012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558ABF-4323-4284-A105-E71275FA3D5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077620-4C68-4FAA-8407-0A0CA9DD8359}" type="datetimeFigureOut">
              <a:rPr lang="ru-RU" smtClean="0"/>
              <a:pPr/>
              <a:t>20.01.2012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558ABF-4323-4284-A105-E71275FA3D5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077620-4C68-4FAA-8407-0A0CA9DD8359}" type="datetimeFigureOut">
              <a:rPr lang="ru-RU" smtClean="0"/>
              <a:pPr/>
              <a:t>20.01.2012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558ABF-4323-4284-A105-E71275FA3D5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077620-4C68-4FAA-8407-0A0CA9DD8359}" type="datetimeFigureOut">
              <a:rPr lang="ru-RU" smtClean="0"/>
              <a:pPr/>
              <a:t>20.01.2012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558ABF-4323-4284-A105-E71275FA3D5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077620-4C68-4FAA-8407-0A0CA9DD8359}" type="datetimeFigureOut">
              <a:rPr lang="ru-RU" smtClean="0"/>
              <a:pPr/>
              <a:t>20.01.2012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558ABF-4323-4284-A105-E71275FA3D5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077620-4C68-4FAA-8407-0A0CA9DD8359}" type="datetimeFigureOut">
              <a:rPr lang="ru-RU" smtClean="0"/>
              <a:pPr/>
              <a:t>20.01.2012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558ABF-4323-4284-A105-E71275FA3D5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D077620-4C68-4FAA-8407-0A0CA9DD8359}" type="datetimeFigureOut">
              <a:rPr lang="ru-RU" smtClean="0"/>
              <a:pPr/>
              <a:t>20.01.2012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5558ABF-4323-4284-A105-E71275FA3D5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10" Type="http://schemas.openxmlformats.org/officeDocument/2006/relationships/image" Target="../media/image9.jpeg"/><Relationship Id="rId4" Type="http://schemas.openxmlformats.org/officeDocument/2006/relationships/image" Target="../media/image3.jpeg"/><Relationship Id="rId9" Type="http://schemas.openxmlformats.org/officeDocument/2006/relationships/image" Target="../media/image8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1.png"/><Relationship Id="rId5" Type="http://schemas.openxmlformats.org/officeDocument/2006/relationships/image" Target="../media/image40.jpeg"/><Relationship Id="rId4" Type="http://schemas.openxmlformats.org/officeDocument/2006/relationships/slide" Target="slide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slide" Target="slide2.xml"/><Relationship Id="rId3" Type="http://schemas.openxmlformats.org/officeDocument/2006/relationships/image" Target="../media/image42.png"/><Relationship Id="rId7" Type="http://schemas.openxmlformats.org/officeDocument/2006/relationships/image" Target="../media/image4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4.png"/><Relationship Id="rId5" Type="http://schemas.openxmlformats.org/officeDocument/2006/relationships/image" Target="../media/image43.png"/><Relationship Id="rId4" Type="http://schemas.openxmlformats.org/officeDocument/2006/relationships/image" Target="../media/image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J:\&#1075;&#1086;&#1090;&#1086;&#1074;&#1086;\Onkel%20Hans%201.wma" TargetMode="External"/><Relationship Id="rId6" Type="http://schemas.openxmlformats.org/officeDocument/2006/relationships/slide" Target="slide2.xml"/><Relationship Id="rId5" Type="http://schemas.openxmlformats.org/officeDocument/2006/relationships/image" Target="../media/image46.png"/><Relationship Id="rId4" Type="http://schemas.openxmlformats.org/officeDocument/2006/relationships/image" Target="../media/image2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lenagold.ru/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5.xml"/><Relationship Id="rId13" Type="http://schemas.openxmlformats.org/officeDocument/2006/relationships/slide" Target="slide10.xml"/><Relationship Id="rId3" Type="http://schemas.openxmlformats.org/officeDocument/2006/relationships/image" Target="../media/image2.jpeg"/><Relationship Id="rId7" Type="http://schemas.openxmlformats.org/officeDocument/2006/relationships/slide" Target="slide4.xml"/><Relationship Id="rId12" Type="http://schemas.openxmlformats.org/officeDocument/2006/relationships/slide" Target="slide9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slide" Target="slide3.xml"/><Relationship Id="rId11" Type="http://schemas.openxmlformats.org/officeDocument/2006/relationships/slide" Target="slide8.xml"/><Relationship Id="rId5" Type="http://schemas.openxmlformats.org/officeDocument/2006/relationships/image" Target="../media/image10.png"/><Relationship Id="rId10" Type="http://schemas.openxmlformats.org/officeDocument/2006/relationships/slide" Target="slide7.xml"/><Relationship Id="rId4" Type="http://schemas.openxmlformats.org/officeDocument/2006/relationships/slide" Target="slide12.xml"/><Relationship Id="rId9" Type="http://schemas.openxmlformats.org/officeDocument/2006/relationships/slide" Target="slide6.xml"/><Relationship Id="rId14" Type="http://schemas.openxmlformats.org/officeDocument/2006/relationships/slide" Target="slide1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slide" Target="slide2.xml"/><Relationship Id="rId4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eg"/><Relationship Id="rId13" Type="http://schemas.openxmlformats.org/officeDocument/2006/relationships/image" Target="../media/image16.jpeg"/><Relationship Id="rId3" Type="http://schemas.openxmlformats.org/officeDocument/2006/relationships/audio" Target="../media/audio2.wav"/><Relationship Id="rId7" Type="http://schemas.openxmlformats.org/officeDocument/2006/relationships/audio" Target="../media/audio6.wav"/><Relationship Id="rId12" Type="http://schemas.openxmlformats.org/officeDocument/2006/relationships/image" Target="../media/image15.jpeg"/><Relationship Id="rId2" Type="http://schemas.openxmlformats.org/officeDocument/2006/relationships/audio" Target="../media/audio1.wav"/><Relationship Id="rId16" Type="http://schemas.openxmlformats.org/officeDocument/2006/relationships/slide" Target="slide2.xml"/><Relationship Id="rId1" Type="http://schemas.openxmlformats.org/officeDocument/2006/relationships/slideLayout" Target="../slideLayouts/slideLayout2.xml"/><Relationship Id="rId6" Type="http://schemas.openxmlformats.org/officeDocument/2006/relationships/audio" Target="../media/audio5.wav"/><Relationship Id="rId11" Type="http://schemas.openxmlformats.org/officeDocument/2006/relationships/image" Target="../media/image14.jpeg"/><Relationship Id="rId5" Type="http://schemas.openxmlformats.org/officeDocument/2006/relationships/audio" Target="../media/audio4.wav"/><Relationship Id="rId15" Type="http://schemas.openxmlformats.org/officeDocument/2006/relationships/image" Target="../media/image2.jpeg"/><Relationship Id="rId10" Type="http://schemas.openxmlformats.org/officeDocument/2006/relationships/image" Target="../media/image13.jpeg"/><Relationship Id="rId4" Type="http://schemas.openxmlformats.org/officeDocument/2006/relationships/audio" Target="../media/audio3.wav"/><Relationship Id="rId9" Type="http://schemas.openxmlformats.org/officeDocument/2006/relationships/image" Target="../media/image12.jpeg"/><Relationship Id="rId14" Type="http://schemas.openxmlformats.org/officeDocument/2006/relationships/image" Target="../media/image17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eg"/><Relationship Id="rId3" Type="http://schemas.openxmlformats.org/officeDocument/2006/relationships/slide" Target="slide2.xml"/><Relationship Id="rId7" Type="http://schemas.openxmlformats.org/officeDocument/2006/relationships/image" Target="../media/image21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jpeg"/><Relationship Id="rId13" Type="http://schemas.openxmlformats.org/officeDocument/2006/relationships/image" Target="../media/image29.jpeg"/><Relationship Id="rId3" Type="http://schemas.openxmlformats.org/officeDocument/2006/relationships/image" Target="../media/image1.jpeg"/><Relationship Id="rId7" Type="http://schemas.openxmlformats.org/officeDocument/2006/relationships/image" Target="../media/image23.png"/><Relationship Id="rId12" Type="http://schemas.openxmlformats.org/officeDocument/2006/relationships/image" Target="../media/image28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jpeg"/><Relationship Id="rId11" Type="http://schemas.openxmlformats.org/officeDocument/2006/relationships/image" Target="../media/image27.jpeg"/><Relationship Id="rId5" Type="http://schemas.openxmlformats.org/officeDocument/2006/relationships/image" Target="../media/image2.jpeg"/><Relationship Id="rId15" Type="http://schemas.openxmlformats.org/officeDocument/2006/relationships/slide" Target="slide2.xml"/><Relationship Id="rId10" Type="http://schemas.openxmlformats.org/officeDocument/2006/relationships/image" Target="../media/image26.jpeg"/><Relationship Id="rId4" Type="http://schemas.openxmlformats.org/officeDocument/2006/relationships/image" Target="../media/image22.png"/><Relationship Id="rId9" Type="http://schemas.openxmlformats.org/officeDocument/2006/relationships/image" Target="../media/image25.jpeg"/><Relationship Id="rId14" Type="http://schemas.openxmlformats.org/officeDocument/2006/relationships/image" Target="../media/image30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slide" Target="slide2.xml"/><Relationship Id="rId3" Type="http://schemas.openxmlformats.org/officeDocument/2006/relationships/image" Target="../media/image31.png"/><Relationship Id="rId7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slide" Target="slide2.xml"/><Relationship Id="rId4" Type="http://schemas.openxmlformats.org/officeDocument/2006/relationships/image" Target="../media/image2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hyperlink" Target="http://traktors.info/photos/goods/3662606.jpg" TargetMode="External"/><Relationship Id="rId13" Type="http://schemas.openxmlformats.org/officeDocument/2006/relationships/slide" Target="slide10.xml"/><Relationship Id="rId3" Type="http://schemas.openxmlformats.org/officeDocument/2006/relationships/image" Target="../media/image2.jpeg"/><Relationship Id="rId7" Type="http://schemas.openxmlformats.org/officeDocument/2006/relationships/image" Target="../media/image37.jpeg"/><Relationship Id="rId12" Type="http://schemas.openxmlformats.org/officeDocument/2006/relationships/slide" Target="slide2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farmoto.narod.ru/DEFIANT_files/07/navesnoe/2plug.jpg" TargetMode="External"/><Relationship Id="rId11" Type="http://schemas.openxmlformats.org/officeDocument/2006/relationships/image" Target="../media/image39.jpeg"/><Relationship Id="rId5" Type="http://schemas.openxmlformats.org/officeDocument/2006/relationships/image" Target="../media/image36.jpeg"/><Relationship Id="rId10" Type="http://schemas.openxmlformats.org/officeDocument/2006/relationships/hyperlink" Target="http://www.tractyres.ru/loads/images/trak.jpg" TargetMode="External"/><Relationship Id="rId4" Type="http://schemas.openxmlformats.org/officeDocument/2006/relationships/hyperlink" Target="http://images.wildberries.ru/large/000092537-1.jpg" TargetMode="External"/><Relationship Id="rId9" Type="http://schemas.openxmlformats.org/officeDocument/2006/relationships/image" Target="../media/image3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grpSp>
        <p:nvGrpSpPr>
          <p:cNvPr id="8" name="Группа 7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pic>
          <p:nvPicPr>
            <p:cNvPr id="4" name="Рисунок 3" descr="farm29.jpg"/>
            <p:cNvPicPr>
              <a:picLocks noChangeAspect="1"/>
            </p:cNvPicPr>
            <p:nvPr/>
          </p:nvPicPr>
          <p:blipFill>
            <a:blip r:embed="rId2">
              <a:lum bright="10000" contrast="10000"/>
            </a:blip>
            <a:stretch>
              <a:fillRect/>
            </a:stretch>
          </p:blipFill>
          <p:spPr>
            <a:xfrm>
              <a:off x="3512820" y="0"/>
              <a:ext cx="5631180" cy="6858000"/>
            </a:xfrm>
            <a:prstGeom prst="rect">
              <a:avLst/>
            </a:prstGeom>
          </p:spPr>
        </p:pic>
        <p:pic>
          <p:nvPicPr>
            <p:cNvPr id="5" name="Рисунок 4" descr="farm29.jpg"/>
            <p:cNvPicPr>
              <a:picLocks noChangeAspect="1"/>
            </p:cNvPicPr>
            <p:nvPr/>
          </p:nvPicPr>
          <p:blipFill>
            <a:blip r:embed="rId2">
              <a:lum bright="10000" contrast="10000"/>
            </a:blip>
            <a:stretch>
              <a:fillRect/>
            </a:stretch>
          </p:blipFill>
          <p:spPr>
            <a:xfrm>
              <a:off x="0" y="0"/>
              <a:ext cx="5631180" cy="6858000"/>
            </a:xfrm>
            <a:prstGeom prst="rect">
              <a:avLst/>
            </a:prstGeom>
          </p:spPr>
        </p:pic>
      </p:grpSp>
      <p:sp>
        <p:nvSpPr>
          <p:cNvPr id="6" name="TextBox 5"/>
          <p:cNvSpPr txBox="1"/>
          <p:nvPr/>
        </p:nvSpPr>
        <p:spPr>
          <a:xfrm>
            <a:off x="1142976" y="1928802"/>
            <a:ext cx="7143800" cy="1446550"/>
          </a:xfrm>
          <a:prstGeom prst="rect">
            <a:avLst/>
          </a:prstGeom>
          <a:noFill/>
        </p:spPr>
        <p:txBody>
          <a:bodyPr wrap="square" rtlCol="0">
            <a:prstTxWarp prst="textArchUp">
              <a:avLst/>
            </a:prstTxWarp>
            <a:spAutoFit/>
          </a:bodyPr>
          <a:lstStyle/>
          <a:p>
            <a:endParaRPr lang="ru-RU" sz="4400" dirty="0"/>
          </a:p>
        </p:txBody>
      </p:sp>
      <p:sp>
        <p:nvSpPr>
          <p:cNvPr id="7" name="TextBox 6"/>
          <p:cNvSpPr txBox="1"/>
          <p:nvPr/>
        </p:nvSpPr>
        <p:spPr>
          <a:xfrm>
            <a:off x="1071538" y="2857496"/>
            <a:ext cx="7501156" cy="1569660"/>
          </a:xfrm>
          <a:prstGeom prst="rect">
            <a:avLst/>
          </a:prstGeom>
          <a:noFill/>
        </p:spPr>
        <p:txBody>
          <a:bodyPr wrap="none" rtlCol="0">
            <a:prstTxWarp prst="textDoubleWave1">
              <a:avLst/>
            </a:prstTxWarp>
            <a:spAutoFit/>
          </a:bodyPr>
          <a:lstStyle/>
          <a:p>
            <a:r>
              <a:rPr lang="en-US" sz="4800" dirty="0" smtClean="0">
                <a:solidFill>
                  <a:schemeClr val="accent3">
                    <a:lumMod val="50000"/>
                  </a:schemeClr>
                </a:solidFill>
                <a:latin typeface="Forte" pitchFamily="66" charset="0"/>
              </a:rPr>
              <a:t>Auf </a:t>
            </a:r>
            <a:r>
              <a:rPr lang="en-US" sz="4800" dirty="0" err="1" smtClean="0">
                <a:solidFill>
                  <a:schemeClr val="accent3">
                    <a:lumMod val="50000"/>
                  </a:schemeClr>
                </a:solidFill>
                <a:latin typeface="Forte" pitchFamily="66" charset="0"/>
              </a:rPr>
              <a:t>dem</a:t>
            </a:r>
            <a:r>
              <a:rPr lang="en-US" sz="4800" dirty="0" smtClean="0">
                <a:solidFill>
                  <a:schemeClr val="accent3">
                    <a:lumMod val="50000"/>
                  </a:schemeClr>
                </a:solidFill>
                <a:latin typeface="Forte" pitchFamily="66" charset="0"/>
              </a:rPr>
              <a:t> </a:t>
            </a:r>
            <a:r>
              <a:rPr lang="en-US" sz="4800" dirty="0" err="1" smtClean="0">
                <a:solidFill>
                  <a:schemeClr val="accent3">
                    <a:lumMod val="50000"/>
                  </a:schemeClr>
                </a:solidFill>
                <a:latin typeface="Forte" pitchFamily="66" charset="0"/>
              </a:rPr>
              <a:t>Lande</a:t>
            </a:r>
            <a:r>
              <a:rPr lang="en-US" sz="4800" dirty="0" smtClean="0">
                <a:solidFill>
                  <a:schemeClr val="accent3">
                    <a:lumMod val="50000"/>
                  </a:schemeClr>
                </a:solidFill>
                <a:latin typeface="Forte" pitchFamily="66" charset="0"/>
              </a:rPr>
              <a:t> </a:t>
            </a:r>
            <a:r>
              <a:rPr lang="en-US" sz="4800" dirty="0" err="1" smtClean="0">
                <a:solidFill>
                  <a:schemeClr val="accent3">
                    <a:lumMod val="50000"/>
                  </a:schemeClr>
                </a:solidFill>
                <a:latin typeface="Forte" pitchFamily="66" charset="0"/>
              </a:rPr>
              <a:t>gibt</a:t>
            </a:r>
            <a:r>
              <a:rPr lang="en-US" sz="4800" dirty="0" smtClean="0">
                <a:solidFill>
                  <a:schemeClr val="accent3">
                    <a:lumMod val="50000"/>
                  </a:schemeClr>
                </a:solidFill>
                <a:latin typeface="Forte" pitchFamily="66" charset="0"/>
              </a:rPr>
              <a:t> </a:t>
            </a:r>
            <a:r>
              <a:rPr lang="en-US" sz="4800" dirty="0" err="1" smtClean="0">
                <a:solidFill>
                  <a:schemeClr val="accent3">
                    <a:lumMod val="50000"/>
                  </a:schemeClr>
                </a:solidFill>
                <a:latin typeface="Forte" pitchFamily="66" charset="0"/>
              </a:rPr>
              <a:t>es</a:t>
            </a:r>
            <a:r>
              <a:rPr lang="en-US" sz="4800" dirty="0" smtClean="0">
                <a:solidFill>
                  <a:schemeClr val="accent3">
                    <a:lumMod val="50000"/>
                  </a:schemeClr>
                </a:solidFill>
                <a:latin typeface="Forte" pitchFamily="66" charset="0"/>
              </a:rPr>
              <a:t> </a:t>
            </a:r>
            <a:r>
              <a:rPr lang="en-US" sz="4800" dirty="0" err="1" smtClean="0">
                <a:solidFill>
                  <a:schemeClr val="accent3">
                    <a:lumMod val="50000"/>
                  </a:schemeClr>
                </a:solidFill>
                <a:latin typeface="Forte" pitchFamily="66" charset="0"/>
              </a:rPr>
              <a:t>auch</a:t>
            </a:r>
            <a:r>
              <a:rPr lang="en-US" sz="4800" dirty="0" smtClean="0">
                <a:solidFill>
                  <a:schemeClr val="accent3">
                    <a:lumMod val="50000"/>
                  </a:schemeClr>
                </a:solidFill>
                <a:latin typeface="Forte" pitchFamily="66" charset="0"/>
              </a:rPr>
              <a:t> </a:t>
            </a:r>
          </a:p>
          <a:p>
            <a:pPr algn="ctr"/>
            <a:r>
              <a:rPr lang="en-US" sz="4800" dirty="0" err="1" smtClean="0">
                <a:solidFill>
                  <a:schemeClr val="accent3">
                    <a:lumMod val="50000"/>
                  </a:schemeClr>
                </a:solidFill>
                <a:latin typeface="Forte" pitchFamily="66" charset="0"/>
              </a:rPr>
              <a:t>viel</a:t>
            </a:r>
            <a:r>
              <a:rPr lang="en-US" sz="4800" dirty="0" smtClean="0">
                <a:solidFill>
                  <a:schemeClr val="accent3">
                    <a:lumMod val="50000"/>
                  </a:schemeClr>
                </a:solidFill>
                <a:latin typeface="Forte" pitchFamily="66" charset="0"/>
              </a:rPr>
              <a:t> </a:t>
            </a:r>
            <a:r>
              <a:rPr lang="en-US" sz="4800" dirty="0" err="1" smtClean="0">
                <a:solidFill>
                  <a:schemeClr val="accent3">
                    <a:lumMod val="50000"/>
                  </a:schemeClr>
                </a:solidFill>
                <a:latin typeface="Forte" pitchFamily="66" charset="0"/>
              </a:rPr>
              <a:t>interessantes</a:t>
            </a:r>
            <a:endParaRPr lang="ru-RU" sz="4800" dirty="0">
              <a:solidFill>
                <a:schemeClr val="accent3">
                  <a:lumMod val="50000"/>
                </a:schemeClr>
              </a:solidFill>
            </a:endParaRPr>
          </a:p>
        </p:txBody>
      </p:sp>
      <p:grpSp>
        <p:nvGrpSpPr>
          <p:cNvPr id="9" name="Группа 8"/>
          <p:cNvGrpSpPr/>
          <p:nvPr/>
        </p:nvGrpSpPr>
        <p:grpSpPr>
          <a:xfrm>
            <a:off x="-142908" y="642918"/>
            <a:ext cx="3571868" cy="2214578"/>
            <a:chOff x="357158" y="1643050"/>
            <a:chExt cx="3066008" cy="1785950"/>
          </a:xfrm>
        </p:grpSpPr>
        <p:sp>
          <p:nvSpPr>
            <p:cNvPr id="10" name="Прямоугольник 9"/>
            <p:cNvSpPr/>
            <p:nvPr/>
          </p:nvSpPr>
          <p:spPr>
            <a:xfrm>
              <a:off x="642910" y="2643182"/>
              <a:ext cx="2428892" cy="50006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11" name="Picture 2" descr="C:\Documents and Settings\Пользователь\Рабочий стол\Новая папка\Шале\xhwtxeav[1].jpg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357158" y="1643050"/>
              <a:ext cx="3066008" cy="1785950"/>
            </a:xfrm>
            <a:prstGeom prst="rect">
              <a:avLst/>
            </a:prstGeom>
            <a:noFill/>
          </p:spPr>
        </p:pic>
      </p:grpSp>
      <p:pic>
        <p:nvPicPr>
          <p:cNvPr id="12" name="Picture 14" descr="http://www.lenagold.ru/fon/clipart/z/zabor/ograd05.jp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85720" y="3829053"/>
            <a:ext cx="2571768" cy="2314591"/>
          </a:xfrm>
          <a:prstGeom prst="rect">
            <a:avLst/>
          </a:prstGeom>
          <a:noFill/>
        </p:spPr>
      </p:pic>
      <p:pic>
        <p:nvPicPr>
          <p:cNvPr id="13" name="Picture 16" descr="http://www.lenagold.ru/fon/clipart/k/klub/klubn76.jpg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42910" y="5643578"/>
            <a:ext cx="879237" cy="571504"/>
          </a:xfrm>
          <a:prstGeom prst="rect">
            <a:avLst/>
          </a:prstGeom>
          <a:noFill/>
        </p:spPr>
      </p:pic>
      <p:pic>
        <p:nvPicPr>
          <p:cNvPr id="14" name="Picture 16" descr="http://www.lenagold.ru/fon/clipart/k/klub/klubn76.jpg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85720" y="5429264"/>
            <a:ext cx="879237" cy="571504"/>
          </a:xfrm>
          <a:prstGeom prst="rect">
            <a:avLst/>
          </a:prstGeom>
          <a:noFill/>
        </p:spPr>
      </p:pic>
      <p:pic>
        <p:nvPicPr>
          <p:cNvPr id="15" name="Picture 16" descr="http://www.lenagold.ru/fon/clipart/k/klub/klubn76.jpg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428728" y="5643578"/>
            <a:ext cx="879237" cy="571504"/>
          </a:xfrm>
          <a:prstGeom prst="rect">
            <a:avLst/>
          </a:prstGeom>
          <a:noFill/>
        </p:spPr>
      </p:pic>
      <p:pic>
        <p:nvPicPr>
          <p:cNvPr id="16" name="Picture 16" descr="http://www.lenagold.ru/fon/clipart/k/klub/klubn76.jpg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000100" y="5429264"/>
            <a:ext cx="879237" cy="571504"/>
          </a:xfrm>
          <a:prstGeom prst="rect">
            <a:avLst/>
          </a:prstGeom>
          <a:noFill/>
        </p:spPr>
      </p:pic>
      <p:pic>
        <p:nvPicPr>
          <p:cNvPr id="17" name="Picture 16" descr="http://www.lenagold.ru/fon/clipart/k/klub/klubn76.jpg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85918" y="5357826"/>
            <a:ext cx="879237" cy="571504"/>
          </a:xfrm>
          <a:prstGeom prst="rect">
            <a:avLst/>
          </a:prstGeom>
          <a:noFill/>
        </p:spPr>
      </p:pic>
      <p:pic>
        <p:nvPicPr>
          <p:cNvPr id="18" name="Picture 6" descr="http://www.lenagold.ru/fon/clipart/tc/tcip/tsipa19.jpg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428992" y="2143116"/>
            <a:ext cx="1905000" cy="1238250"/>
          </a:xfrm>
          <a:prstGeom prst="rect">
            <a:avLst/>
          </a:prstGeom>
          <a:noFill/>
        </p:spPr>
      </p:pic>
      <p:pic>
        <p:nvPicPr>
          <p:cNvPr id="19" name="Picture 18" descr="http://www.lenagold.ru/fon/clipart/k/kolod/kolod04.jpg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929058" y="857232"/>
            <a:ext cx="1500198" cy="1588445"/>
          </a:xfrm>
          <a:prstGeom prst="rect">
            <a:avLst/>
          </a:prstGeom>
          <a:noFill/>
        </p:spPr>
      </p:pic>
      <p:pic>
        <p:nvPicPr>
          <p:cNvPr id="20" name="Picture 4" descr="http://www.lenagold.ru/fon/clipart/t/trav/trava12.jpg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072198" y="1142984"/>
            <a:ext cx="1404934" cy="1264441"/>
          </a:xfrm>
          <a:prstGeom prst="rect">
            <a:avLst/>
          </a:prstGeom>
          <a:noFill/>
        </p:spPr>
      </p:pic>
      <p:pic>
        <p:nvPicPr>
          <p:cNvPr id="21" name="Picture 4" descr="http://www.lenagold.ru/fon/clipart/t/trav/trava12.jpg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858016" y="1142984"/>
            <a:ext cx="1404934" cy="1264441"/>
          </a:xfrm>
          <a:prstGeom prst="rect">
            <a:avLst/>
          </a:prstGeom>
          <a:noFill/>
        </p:spPr>
      </p:pic>
      <p:pic>
        <p:nvPicPr>
          <p:cNvPr id="22" name="Picture 10" descr="http://www.lenagold.ru/fon/clipart/b/boko/bokor16.jpg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858016" y="2143116"/>
            <a:ext cx="714380" cy="464347"/>
          </a:xfrm>
          <a:prstGeom prst="rect">
            <a:avLst/>
          </a:prstGeom>
          <a:noFill/>
        </p:spPr>
      </p:pic>
      <p:pic>
        <p:nvPicPr>
          <p:cNvPr id="23" name="Picture 20" descr="http://www.lenagold.ru/fon/clipart/k/kot/kosh15.jpg"/>
          <p:cNvPicPr>
            <a:picLocks noChangeAspect="1" noChangeArrowheads="1"/>
          </p:cNvPicPr>
          <p:nvPr/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358082" y="3786190"/>
            <a:ext cx="1281915" cy="1357322"/>
          </a:xfrm>
          <a:prstGeom prst="rect">
            <a:avLst/>
          </a:prstGeom>
          <a:noFill/>
        </p:spPr>
      </p:pic>
      <p:sp>
        <p:nvSpPr>
          <p:cNvPr id="24" name="TextBox 23"/>
          <p:cNvSpPr txBox="1"/>
          <p:nvPr/>
        </p:nvSpPr>
        <p:spPr>
          <a:xfrm>
            <a:off x="6000760" y="5500702"/>
            <a:ext cx="270059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 smtClean="0"/>
              <a:t>Быкова Е. А.</a:t>
            </a:r>
          </a:p>
          <a:p>
            <a:r>
              <a:rPr lang="ru-RU" b="1" i="1" dirty="0" smtClean="0"/>
              <a:t>МБОУ «СОШ № 107»</a:t>
            </a:r>
          </a:p>
          <a:p>
            <a:r>
              <a:rPr lang="ru-RU" b="1" i="1" dirty="0" smtClean="0"/>
              <a:t>г. Барнаул</a:t>
            </a:r>
            <a:endParaRPr lang="ru-RU" b="1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Группа 8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pic>
          <p:nvPicPr>
            <p:cNvPr id="10" name="Рисунок 9" descr="farm29.jpg"/>
            <p:cNvPicPr>
              <a:picLocks noChangeAspect="1"/>
            </p:cNvPicPr>
            <p:nvPr/>
          </p:nvPicPr>
          <p:blipFill>
            <a:blip r:embed="rId2">
              <a:lum bright="10000" contrast="10000"/>
            </a:blip>
            <a:stretch>
              <a:fillRect/>
            </a:stretch>
          </p:blipFill>
          <p:spPr>
            <a:xfrm>
              <a:off x="0" y="0"/>
              <a:ext cx="5631180" cy="6858000"/>
            </a:xfrm>
            <a:prstGeom prst="rect">
              <a:avLst/>
            </a:prstGeom>
          </p:spPr>
        </p:pic>
        <p:pic>
          <p:nvPicPr>
            <p:cNvPr id="11" name="Рисунок 10" descr="farm29.jpg"/>
            <p:cNvPicPr>
              <a:picLocks noChangeAspect="1"/>
            </p:cNvPicPr>
            <p:nvPr/>
          </p:nvPicPr>
          <p:blipFill>
            <a:blip r:embed="rId2">
              <a:lum bright="10000" contrast="10000"/>
            </a:blip>
            <a:srcRect r="36569"/>
            <a:stretch>
              <a:fillRect/>
            </a:stretch>
          </p:blipFill>
          <p:spPr>
            <a:xfrm>
              <a:off x="5572132" y="0"/>
              <a:ext cx="3571868" cy="6858000"/>
            </a:xfrm>
            <a:prstGeom prst="rect">
              <a:avLst/>
            </a:prstGeom>
          </p:spPr>
        </p:pic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57356" y="714356"/>
            <a:ext cx="6000792" cy="1143000"/>
          </a:xfrm>
        </p:spPr>
        <p:txBody>
          <a:bodyPr>
            <a:noAutofit/>
          </a:bodyPr>
          <a:lstStyle/>
          <a:p>
            <a:r>
              <a:rPr lang="en-US" dirty="0" smtClean="0">
                <a:solidFill>
                  <a:schemeClr val="accent3">
                    <a:lumMod val="50000"/>
                  </a:schemeClr>
                </a:solidFill>
                <a:latin typeface="Forte" pitchFamily="66" charset="0"/>
                <a:ea typeface="+mn-ea"/>
                <a:cs typeface="+mn-cs"/>
              </a:rPr>
              <a:t>Was </a:t>
            </a:r>
            <a:r>
              <a:rPr lang="en-US" dirty="0" err="1" smtClean="0">
                <a:solidFill>
                  <a:schemeClr val="accent3">
                    <a:lumMod val="50000"/>
                  </a:schemeClr>
                </a:solidFill>
                <a:latin typeface="Forte" pitchFamily="66" charset="0"/>
                <a:ea typeface="+mn-ea"/>
                <a:cs typeface="+mn-cs"/>
              </a:rPr>
              <a:t>werden</a:t>
            </a:r>
            <a:r>
              <a:rPr lang="en-US" dirty="0" smtClean="0">
                <a:solidFill>
                  <a:schemeClr val="accent3">
                    <a:lumMod val="50000"/>
                  </a:schemeClr>
                </a:solidFill>
                <a:latin typeface="Forte" pitchFamily="66" charset="0"/>
                <a:ea typeface="+mn-ea"/>
                <a:cs typeface="+mn-cs"/>
              </a:rPr>
              <a:t> </a:t>
            </a:r>
            <a:r>
              <a:rPr lang="en-US" dirty="0" err="1" smtClean="0">
                <a:solidFill>
                  <a:schemeClr val="accent3">
                    <a:lumMod val="50000"/>
                  </a:schemeClr>
                </a:solidFill>
                <a:latin typeface="Forte" pitchFamily="66" charset="0"/>
                <a:ea typeface="+mn-ea"/>
                <a:cs typeface="+mn-cs"/>
              </a:rPr>
              <a:t>sie</a:t>
            </a:r>
            <a:r>
              <a:rPr lang="en-US" dirty="0" smtClean="0">
                <a:solidFill>
                  <a:schemeClr val="accent3">
                    <a:lumMod val="50000"/>
                  </a:schemeClr>
                </a:solidFill>
                <a:latin typeface="Forte" pitchFamily="66" charset="0"/>
                <a:ea typeface="+mn-ea"/>
                <a:cs typeface="+mn-cs"/>
              </a:rPr>
              <a:t/>
            </a:r>
            <a:br>
              <a:rPr lang="en-US" dirty="0" smtClean="0">
                <a:solidFill>
                  <a:schemeClr val="accent3">
                    <a:lumMod val="50000"/>
                  </a:schemeClr>
                </a:solidFill>
                <a:latin typeface="Forte" pitchFamily="66" charset="0"/>
                <a:ea typeface="+mn-ea"/>
                <a:cs typeface="+mn-cs"/>
              </a:rPr>
            </a:br>
            <a:r>
              <a:rPr lang="en-US" dirty="0" smtClean="0">
                <a:solidFill>
                  <a:schemeClr val="accent3">
                    <a:lumMod val="50000"/>
                  </a:schemeClr>
                </a:solidFill>
                <a:latin typeface="Forte" pitchFamily="66" charset="0"/>
                <a:ea typeface="+mn-ea"/>
                <a:cs typeface="+mn-cs"/>
              </a:rPr>
              <a:t> </a:t>
            </a:r>
            <a:r>
              <a:rPr lang="en-US" dirty="0" err="1" smtClean="0">
                <a:solidFill>
                  <a:schemeClr val="accent3">
                    <a:lumMod val="50000"/>
                  </a:schemeClr>
                </a:solidFill>
                <a:latin typeface="Forte" pitchFamily="66" charset="0"/>
                <a:ea typeface="+mn-ea"/>
                <a:cs typeface="+mn-cs"/>
              </a:rPr>
              <a:t>machen</a:t>
            </a:r>
            <a:r>
              <a:rPr lang="en-US" dirty="0" smtClean="0">
                <a:solidFill>
                  <a:schemeClr val="accent3">
                    <a:lumMod val="50000"/>
                  </a:schemeClr>
                </a:solidFill>
                <a:latin typeface="Forte" pitchFamily="66" charset="0"/>
                <a:ea typeface="+mn-ea"/>
                <a:cs typeface="+mn-cs"/>
              </a:rPr>
              <a:t>?</a:t>
            </a:r>
            <a:endParaRPr lang="ru-RU" dirty="0">
              <a:solidFill>
                <a:schemeClr val="accent3">
                  <a:lumMod val="50000"/>
                </a:schemeClr>
              </a:solidFill>
              <a:latin typeface="Forte" pitchFamily="66" charset="0"/>
              <a:ea typeface="+mn-ea"/>
              <a:cs typeface="+mn-cs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688" y="2357431"/>
            <a:ext cx="8858312" cy="3714776"/>
          </a:xfrm>
        </p:spPr>
        <p:txBody>
          <a:bodyPr>
            <a:normAutofit/>
          </a:bodyPr>
          <a:lstStyle/>
          <a:p>
            <a:pPr marL="514350" lvl="0" indent="-514350">
              <a:buFont typeface="+mj-lt"/>
              <a:buAutoNum type="arabicPeriod"/>
            </a:pPr>
            <a:r>
              <a:rPr lang="en-US" sz="2800" dirty="0" smtClean="0"/>
              <a:t>Die </a:t>
            </a:r>
            <a:r>
              <a:rPr lang="en-US" sz="2800" dirty="0" err="1" smtClean="0"/>
              <a:t>Melkerin</a:t>
            </a:r>
            <a:r>
              <a:rPr lang="en-US" sz="2800" dirty="0" smtClean="0"/>
              <a:t>               </a:t>
            </a:r>
            <a:r>
              <a:rPr lang="en-US" sz="2800" dirty="0" err="1" smtClean="0"/>
              <a:t>Kühe</a:t>
            </a:r>
            <a:r>
              <a:rPr lang="en-US" sz="2800" dirty="0" smtClean="0"/>
              <a:t> </a:t>
            </a:r>
            <a:r>
              <a:rPr lang="en-US" sz="2800" dirty="0" err="1" smtClean="0"/>
              <a:t>melken</a:t>
            </a:r>
            <a:r>
              <a:rPr lang="en-US" sz="2800" dirty="0" smtClean="0"/>
              <a:t>.</a:t>
            </a:r>
            <a:endParaRPr lang="ru-RU" sz="2800" dirty="0" smtClean="0"/>
          </a:p>
          <a:p>
            <a:pPr marL="514350" lvl="0" indent="-514350">
              <a:buFont typeface="+mj-lt"/>
              <a:buAutoNum type="arabicPeriod"/>
            </a:pPr>
            <a:r>
              <a:rPr lang="en-US" sz="2800" dirty="0" smtClean="0"/>
              <a:t>Die </a:t>
            </a:r>
            <a:r>
              <a:rPr lang="en-US" sz="2800" dirty="0" err="1" smtClean="0"/>
              <a:t>Tierärzte</a:t>
            </a:r>
            <a:r>
              <a:rPr lang="en-US" sz="2800" dirty="0" smtClean="0"/>
              <a:t>                    </a:t>
            </a:r>
            <a:r>
              <a:rPr lang="en-US" sz="2800" dirty="0" err="1" smtClean="0"/>
              <a:t>Tiere</a:t>
            </a:r>
            <a:r>
              <a:rPr lang="en-US" sz="2800" dirty="0" smtClean="0"/>
              <a:t> </a:t>
            </a:r>
            <a:r>
              <a:rPr lang="en-US" sz="2800" dirty="0" err="1" smtClean="0"/>
              <a:t>heilen</a:t>
            </a:r>
            <a:r>
              <a:rPr lang="en-US" sz="2800" dirty="0" smtClean="0"/>
              <a:t>.</a:t>
            </a:r>
            <a:endParaRPr lang="ru-RU" sz="2800" dirty="0" smtClean="0"/>
          </a:p>
          <a:p>
            <a:pPr marL="514350" lvl="0" indent="-514350">
              <a:buFont typeface="+mj-lt"/>
              <a:buAutoNum type="arabicPeriod"/>
            </a:pPr>
            <a:r>
              <a:rPr lang="de-DE" sz="2800" dirty="0" smtClean="0"/>
              <a:t>Der Zootechniker               das Viehzucht treiben.</a:t>
            </a:r>
            <a:endParaRPr lang="ru-RU" sz="2800" dirty="0" smtClean="0"/>
          </a:p>
          <a:p>
            <a:pPr marL="514350" lvl="0" indent="-514350">
              <a:buFont typeface="+mj-lt"/>
              <a:buAutoNum type="arabicPeriod"/>
            </a:pPr>
            <a:r>
              <a:rPr lang="de-DE" sz="2800" dirty="0" smtClean="0"/>
              <a:t>Die Geflügelzüchterin              das Geflügel züchten.</a:t>
            </a:r>
            <a:endParaRPr lang="ru-RU" sz="2800" dirty="0" smtClean="0"/>
          </a:p>
          <a:p>
            <a:pPr marL="514350" lvl="0" indent="-514350">
              <a:buFont typeface="+mj-lt"/>
              <a:buAutoNum type="arabicPeriod"/>
            </a:pPr>
            <a:r>
              <a:rPr lang="de-DE" sz="2800" dirty="0" smtClean="0"/>
              <a:t>Die Mähdrescherfahrer                     das Getreide mähen </a:t>
            </a:r>
            <a:r>
              <a:rPr lang="de-DE" dirty="0" smtClean="0"/>
              <a:t>und dreschen.</a:t>
            </a:r>
            <a:endParaRPr lang="ru-RU" dirty="0" smtClean="0"/>
          </a:p>
        </p:txBody>
      </p:sp>
      <p:sp>
        <p:nvSpPr>
          <p:cNvPr id="4" name="TextBox 3"/>
          <p:cNvSpPr txBox="1"/>
          <p:nvPr/>
        </p:nvSpPr>
        <p:spPr>
          <a:xfrm>
            <a:off x="7429520" y="2143116"/>
            <a:ext cx="92602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err="1" smtClean="0">
                <a:solidFill>
                  <a:srgbClr val="FF0000"/>
                </a:solidFill>
              </a:rPr>
              <a:t>wird</a:t>
            </a:r>
            <a:endParaRPr lang="ru-RU" sz="3200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143504" y="5786454"/>
            <a:ext cx="145142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err="1" smtClean="0">
                <a:solidFill>
                  <a:schemeClr val="accent3">
                    <a:lumMod val="75000"/>
                  </a:schemeClr>
                </a:solidFill>
              </a:rPr>
              <a:t>werden</a:t>
            </a:r>
            <a:endParaRPr lang="ru-RU" sz="3200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929190" y="5643578"/>
            <a:ext cx="145142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err="1" smtClean="0">
                <a:solidFill>
                  <a:srgbClr val="7030A0"/>
                </a:solidFill>
              </a:rPr>
              <a:t>werden</a:t>
            </a:r>
            <a:endParaRPr lang="ru-RU" sz="3200" dirty="0">
              <a:solidFill>
                <a:srgbClr val="7030A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500958" y="2214554"/>
            <a:ext cx="92602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err="1" smtClean="0">
                <a:solidFill>
                  <a:schemeClr val="accent6">
                    <a:lumMod val="75000"/>
                  </a:schemeClr>
                </a:solidFill>
              </a:rPr>
              <a:t>wird</a:t>
            </a:r>
            <a:endParaRPr lang="ru-RU" sz="32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715272" y="2071678"/>
            <a:ext cx="92602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err="1" smtClean="0">
                <a:solidFill>
                  <a:srgbClr val="0070C0"/>
                </a:solidFill>
              </a:rPr>
              <a:t>wird</a:t>
            </a:r>
            <a:endParaRPr lang="ru-RU" sz="3200" dirty="0">
              <a:solidFill>
                <a:srgbClr val="0070C0"/>
              </a:solidFill>
            </a:endParaRPr>
          </a:p>
        </p:txBody>
      </p:sp>
      <p:grpSp>
        <p:nvGrpSpPr>
          <p:cNvPr id="12" name="Группа 11"/>
          <p:cNvGrpSpPr/>
          <p:nvPr/>
        </p:nvGrpSpPr>
        <p:grpSpPr>
          <a:xfrm>
            <a:off x="-214346" y="142852"/>
            <a:ext cx="2714612" cy="2286016"/>
            <a:chOff x="357158" y="1643050"/>
            <a:chExt cx="3066008" cy="1785950"/>
          </a:xfrm>
        </p:grpSpPr>
        <p:sp>
          <p:nvSpPr>
            <p:cNvPr id="13" name="Прямоугольник 12"/>
            <p:cNvSpPr/>
            <p:nvPr/>
          </p:nvSpPr>
          <p:spPr>
            <a:xfrm>
              <a:off x="642910" y="2643182"/>
              <a:ext cx="2428892" cy="50006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14" name="Picture 2" descr="C:\Documents and Settings\Пользователь\Рабочий стол\Новая папка\Шале\xhwtxeav[1].jpg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357158" y="1643050"/>
              <a:ext cx="3066008" cy="1785950"/>
            </a:xfrm>
            <a:prstGeom prst="rect">
              <a:avLst/>
            </a:prstGeom>
            <a:noFill/>
          </p:spPr>
        </p:pic>
      </p:grpSp>
      <p:sp>
        <p:nvSpPr>
          <p:cNvPr id="15" name="Овал 14">
            <a:hlinkClick r:id="rId4" action="ppaction://hlinksldjump"/>
          </p:cNvPr>
          <p:cNvSpPr/>
          <p:nvPr/>
        </p:nvSpPr>
        <p:spPr>
          <a:xfrm>
            <a:off x="8143900" y="5715016"/>
            <a:ext cx="714380" cy="714380"/>
          </a:xfrm>
          <a:prstGeom prst="ellipse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ln w="1905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8</a:t>
            </a:r>
            <a:endParaRPr lang="ru-RU" sz="2800" b="1" dirty="0" smtClean="0">
              <a:ln w="19050">
                <a:solidFill>
                  <a:schemeClr val="accent3">
                    <a:lumMod val="50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pic>
        <p:nvPicPr>
          <p:cNvPr id="1028" name="Picture 4" descr="D:\Работа\Внеурочная деятельность\В селе есть тоже много интересного\Новая папка\Профессии\103-202.jpg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643306" y="4921693"/>
            <a:ext cx="3094037" cy="2079207"/>
          </a:xfrm>
          <a:prstGeom prst="rect">
            <a:avLst/>
          </a:prstGeom>
          <a:noFill/>
        </p:spPr>
      </p:pic>
      <p:pic>
        <p:nvPicPr>
          <p:cNvPr id="1029" name="Picture 5" descr="D:\Работа\Внеурочная деятельность\В селе есть тоже много интересного\Новая папка\Профессии\4_54_17_auto.png"/>
          <p:cNvPicPr>
            <a:picLocks noChangeAspect="1" noChangeArrowheads="1"/>
          </p:cNvPicPr>
          <p:nvPr/>
        </p:nvPicPr>
        <p:blipFill>
          <a:blip r:embed="rId6"/>
          <a:srcRect l="8776" r="16631"/>
          <a:stretch>
            <a:fillRect/>
          </a:stretch>
        </p:blipFill>
        <p:spPr bwMode="auto">
          <a:xfrm>
            <a:off x="6858048" y="857232"/>
            <a:ext cx="2428860" cy="202111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7951 -0.01736 C -0.09757 -0.09977 -0.11545 -0.18264 -0.16302 -0.20879 C -0.21042 -0.23472 -0.30833 -0.21203 -0.36389 -0.17384 C -0.41962 -0.13588 -0.475 -0.01319 -0.49687 0.01898 " pathEditMode="relative" rAng="0" ptsTypes="aaaA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9" y="-9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9427 0.0125 L -0.22864 -0.40741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1" y="-21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1146 0.00138 C -0.1033 -0.12454 -0.09496 -0.25 -0.15156 -0.21945 C -0.20781 -0.18866 -0.32882 -0.00116 -0.44948 0.1868 " pathEditMode="relative" rAng="0" ptsTypes="aaA">
                                      <p:cBhvr>
                                        <p:cTn id="14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1" y="-3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8732 7.40741E-7 C -0.14861 -0.13843 -0.20989 -0.27662 -0.25607 -0.23704 C -0.30243 -0.19745 -0.34687 0.15856 -0.36458 0.23773 " pathEditMode="relative" rAng="0" ptsTypes="aaA">
                                      <p:cBhvr>
                                        <p:cTn id="1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9" y="-1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7865 0.00209 L -0.07882 -0.19745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9" y="-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Группа 27"/>
          <p:cNvGrpSpPr/>
          <p:nvPr/>
        </p:nvGrpSpPr>
        <p:grpSpPr>
          <a:xfrm>
            <a:off x="0" y="-71462"/>
            <a:ext cx="11808399" cy="6929462"/>
            <a:chOff x="0" y="-71462"/>
            <a:chExt cx="11808399" cy="6929462"/>
          </a:xfrm>
        </p:grpSpPr>
        <p:grpSp>
          <p:nvGrpSpPr>
            <p:cNvPr id="7" name="Группа 6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pic>
            <p:nvPicPr>
              <p:cNvPr id="8" name="Рисунок 7" descr="farm29.jpg"/>
              <p:cNvPicPr>
                <a:picLocks noChangeAspect="1"/>
              </p:cNvPicPr>
              <p:nvPr/>
            </p:nvPicPr>
            <p:blipFill>
              <a:blip r:embed="rId2">
                <a:lum bright="10000" contrast="10000"/>
              </a:blip>
              <a:stretch>
                <a:fillRect/>
              </a:stretch>
            </p:blipFill>
            <p:spPr>
              <a:xfrm>
                <a:off x="0" y="0"/>
                <a:ext cx="5631180" cy="6858000"/>
              </a:xfrm>
              <a:prstGeom prst="rect">
                <a:avLst/>
              </a:prstGeom>
            </p:spPr>
          </p:pic>
          <p:pic>
            <p:nvPicPr>
              <p:cNvPr id="9" name="Рисунок 8" descr="farm29.jpg"/>
              <p:cNvPicPr>
                <a:picLocks noChangeAspect="1"/>
              </p:cNvPicPr>
              <p:nvPr/>
            </p:nvPicPr>
            <p:blipFill>
              <a:blip r:embed="rId2">
                <a:lum bright="10000" contrast="10000"/>
              </a:blip>
              <a:srcRect r="36570"/>
              <a:stretch>
                <a:fillRect/>
              </a:stretch>
            </p:blipFill>
            <p:spPr>
              <a:xfrm>
                <a:off x="5572132" y="0"/>
                <a:ext cx="3571868" cy="6858000"/>
              </a:xfrm>
              <a:prstGeom prst="rect">
                <a:avLst/>
              </a:prstGeom>
            </p:spPr>
          </p:pic>
        </p:grpSp>
        <p:pic>
          <p:nvPicPr>
            <p:cNvPr id="2059" name="Picture 11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000000"/>
                </a:clrFrom>
                <a:clrTo>
                  <a:srgbClr val="000000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6429388" y="-71462"/>
              <a:ext cx="5379011" cy="69294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28860" y="857232"/>
            <a:ext cx="4286280" cy="714380"/>
          </a:xfrm>
        </p:spPr>
        <p:txBody>
          <a:bodyPr>
            <a:noAutofit/>
          </a:bodyPr>
          <a:lstStyle/>
          <a:p>
            <a:r>
              <a:rPr lang="ru-RU" sz="4800" dirty="0" smtClean="0">
                <a:solidFill>
                  <a:schemeClr val="accent3">
                    <a:lumMod val="50000"/>
                  </a:schemeClr>
                </a:solidFill>
                <a:latin typeface="Forte" pitchFamily="66" charset="0"/>
                <a:ea typeface="+mn-ea"/>
                <a:cs typeface="+mn-cs"/>
              </a:rPr>
              <a:t> </a:t>
            </a:r>
            <a:r>
              <a:rPr lang="en-US" sz="4800" dirty="0" smtClean="0">
                <a:solidFill>
                  <a:srgbClr val="C00000"/>
                </a:solidFill>
                <a:latin typeface="Forte" pitchFamily="66" charset="0"/>
                <a:ea typeface="+mn-ea"/>
                <a:cs typeface="+mn-cs"/>
              </a:rPr>
              <a:t>W</a:t>
            </a:r>
            <a:r>
              <a:rPr lang="de-DE" sz="4800" dirty="0" smtClean="0">
                <a:solidFill>
                  <a:srgbClr val="C00000"/>
                </a:solidFill>
                <a:latin typeface="Forte" pitchFamily="66" charset="0"/>
                <a:ea typeface="+mn-ea"/>
                <a:cs typeface="+mn-cs"/>
              </a:rPr>
              <a:t>eil</a:t>
            </a:r>
            <a:r>
              <a:rPr lang="ru-RU" sz="4800" dirty="0" smtClean="0">
                <a:solidFill>
                  <a:srgbClr val="C00000"/>
                </a:solidFill>
                <a:latin typeface="Forte" pitchFamily="66" charset="0"/>
                <a:ea typeface="+mn-ea"/>
                <a:cs typeface="+mn-cs"/>
              </a:rPr>
              <a:t>  </a:t>
            </a:r>
            <a:r>
              <a:rPr lang="en-US" sz="4800" dirty="0" err="1" smtClean="0">
                <a:solidFill>
                  <a:schemeClr val="accent3">
                    <a:lumMod val="50000"/>
                  </a:schemeClr>
                </a:solidFill>
                <a:latin typeface="Forte" pitchFamily="66" charset="0"/>
                <a:ea typeface="+mn-ea"/>
                <a:cs typeface="+mn-cs"/>
              </a:rPr>
              <a:t>oder</a:t>
            </a:r>
            <a:r>
              <a:rPr lang="ru-RU" sz="4800" dirty="0" smtClean="0">
                <a:solidFill>
                  <a:schemeClr val="accent3">
                    <a:lumMod val="50000"/>
                  </a:schemeClr>
                </a:solidFill>
                <a:latin typeface="Forte" pitchFamily="66" charset="0"/>
                <a:ea typeface="+mn-ea"/>
                <a:cs typeface="+mn-cs"/>
              </a:rPr>
              <a:t> </a:t>
            </a:r>
            <a:r>
              <a:rPr lang="de-DE" sz="4800" dirty="0" smtClean="0">
                <a:solidFill>
                  <a:srgbClr val="C00000"/>
                </a:solidFill>
                <a:latin typeface="Forte" pitchFamily="66" charset="0"/>
                <a:ea typeface="+mn-ea"/>
                <a:cs typeface="+mn-cs"/>
              </a:rPr>
              <a:t>da</a:t>
            </a:r>
            <a:r>
              <a:rPr lang="de-DE" sz="4800" dirty="0" smtClean="0">
                <a:solidFill>
                  <a:schemeClr val="accent3">
                    <a:lumMod val="50000"/>
                  </a:schemeClr>
                </a:solidFill>
                <a:latin typeface="Forte" pitchFamily="66" charset="0"/>
                <a:ea typeface="+mn-ea"/>
                <a:cs typeface="+mn-cs"/>
              </a:rPr>
              <a:t>?</a:t>
            </a:r>
            <a:endParaRPr lang="ru-RU" sz="4800" dirty="0">
              <a:solidFill>
                <a:schemeClr val="accent3">
                  <a:lumMod val="50000"/>
                </a:schemeClr>
              </a:solidFill>
              <a:latin typeface="Forte" pitchFamily="66" charset="0"/>
              <a:ea typeface="+mn-ea"/>
              <a:cs typeface="+mn-cs"/>
            </a:endParaRPr>
          </a:p>
        </p:txBody>
      </p:sp>
      <p:grpSp>
        <p:nvGrpSpPr>
          <p:cNvPr id="10" name="Группа 9"/>
          <p:cNvGrpSpPr/>
          <p:nvPr/>
        </p:nvGrpSpPr>
        <p:grpSpPr>
          <a:xfrm>
            <a:off x="-214346" y="142852"/>
            <a:ext cx="2714612" cy="2286016"/>
            <a:chOff x="357158" y="1643050"/>
            <a:chExt cx="3066008" cy="1785950"/>
          </a:xfrm>
        </p:grpSpPr>
        <p:sp>
          <p:nvSpPr>
            <p:cNvPr id="11" name="Прямоугольник 10"/>
            <p:cNvSpPr/>
            <p:nvPr/>
          </p:nvSpPr>
          <p:spPr>
            <a:xfrm>
              <a:off x="642910" y="2643182"/>
              <a:ext cx="2428892" cy="50006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12" name="Picture 2" descr="C:\Documents and Settings\Пользователь\Рабочий стол\Новая папка\Шале\xhwtxeav[1].jpg"/>
            <p:cNvPicPr>
              <a:picLocks noChangeAspect="1" noChangeArrowheads="1"/>
            </p:cNvPicPr>
            <p:nvPr/>
          </p:nvPicPr>
          <p:blipFill>
            <a:blip r:embed="rId4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357158" y="1643050"/>
              <a:ext cx="3066008" cy="1785950"/>
            </a:xfrm>
            <a:prstGeom prst="rect">
              <a:avLst/>
            </a:prstGeom>
            <a:noFill/>
          </p:spPr>
        </p:pic>
      </p:grpSp>
      <p:sp>
        <p:nvSpPr>
          <p:cNvPr id="13" name="Прямоугольник 12"/>
          <p:cNvSpPr/>
          <p:nvPr/>
        </p:nvSpPr>
        <p:spPr>
          <a:xfrm>
            <a:off x="285720" y="2357430"/>
            <a:ext cx="657229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de-DE" sz="2400" dirty="0" smtClean="0"/>
              <a:t>1. Ich fahre aufs Land, </a:t>
            </a:r>
            <a:r>
              <a:rPr lang="ru-RU" sz="2400" dirty="0" smtClean="0"/>
              <a:t>         </a:t>
            </a:r>
            <a:r>
              <a:rPr lang="de-DE" sz="2400" dirty="0" smtClean="0"/>
              <a:t>mein Opa dort wohnt.</a:t>
            </a:r>
            <a:endParaRPr lang="ru-RU" sz="2400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642910" y="3214686"/>
            <a:ext cx="642942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de-DE" sz="2400" dirty="0" smtClean="0"/>
              <a:t>2.         Mein Freund arbeitet im Garten, </a:t>
            </a:r>
            <a:r>
              <a:rPr lang="ru-RU" sz="2400" dirty="0" smtClean="0"/>
              <a:t>      </a:t>
            </a:r>
            <a:r>
              <a:rPr lang="de-DE" sz="2400" dirty="0" smtClean="0"/>
              <a:t> </a:t>
            </a:r>
            <a:r>
              <a:rPr lang="ru-RU" sz="2400" dirty="0" smtClean="0"/>
              <a:t>   </a:t>
            </a:r>
            <a:r>
              <a:rPr lang="de-DE" sz="2400" dirty="0" smtClean="0"/>
              <a:t>er  seiner Oma</a:t>
            </a:r>
            <a:r>
              <a:rPr lang="ru-RU" sz="2400" dirty="0" smtClean="0"/>
              <a:t> </a:t>
            </a:r>
            <a:r>
              <a:rPr lang="de-DE" sz="2400" dirty="0" smtClean="0"/>
              <a:t>helfen will. </a:t>
            </a:r>
            <a:endParaRPr lang="ru-RU" sz="2400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2214546" y="5214950"/>
            <a:ext cx="643400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dirty="0" smtClean="0"/>
              <a:t>4.        die Ernte beginnt,        fahren wir aufs Land. </a:t>
            </a:r>
            <a:endParaRPr lang="ru-RU" sz="2400" dirty="0"/>
          </a:p>
        </p:txBody>
      </p:sp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42844" y="5000636"/>
            <a:ext cx="1905000" cy="171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7" name="Прямоугольник 26"/>
          <p:cNvSpPr/>
          <p:nvPr/>
        </p:nvSpPr>
        <p:spPr>
          <a:xfrm>
            <a:off x="1500166" y="4286256"/>
            <a:ext cx="580710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dirty="0" smtClean="0"/>
              <a:t>3.         Wir </a:t>
            </a:r>
            <a:r>
              <a:rPr lang="de-DE" sz="2400" dirty="0" err="1" smtClean="0"/>
              <a:t>pflucken</a:t>
            </a:r>
            <a:r>
              <a:rPr lang="de-DE" sz="2400" dirty="0" smtClean="0"/>
              <a:t> das Obst,           es reif ist.</a:t>
            </a:r>
            <a:endParaRPr lang="ru-RU" sz="2400" dirty="0"/>
          </a:p>
        </p:txBody>
      </p:sp>
      <p:grpSp>
        <p:nvGrpSpPr>
          <p:cNvPr id="53" name="Группа 52"/>
          <p:cNvGrpSpPr/>
          <p:nvPr/>
        </p:nvGrpSpPr>
        <p:grpSpPr>
          <a:xfrm>
            <a:off x="6929454" y="1357298"/>
            <a:ext cx="790401" cy="642942"/>
            <a:chOff x="7496375" y="3857628"/>
            <a:chExt cx="790401" cy="642942"/>
          </a:xfrm>
        </p:grpSpPr>
        <p:pic>
          <p:nvPicPr>
            <p:cNvPr id="2065" name="Picture 17"/>
            <p:cNvPicPr>
              <a:picLocks noChangeAspect="1" noChangeArrowheads="1"/>
            </p:cNvPicPr>
            <p:nvPr/>
          </p:nvPicPr>
          <p:blipFill>
            <a:blip r:embed="rId6" cstate="print">
              <a:clrChange>
                <a:clrFrom>
                  <a:srgbClr val="000000"/>
                </a:clrFrom>
                <a:clrTo>
                  <a:srgbClr val="000000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7496375" y="3857628"/>
              <a:ext cx="790401" cy="6429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52" name="Прямоугольник 51"/>
            <p:cNvSpPr/>
            <p:nvPr/>
          </p:nvSpPr>
          <p:spPr>
            <a:xfrm>
              <a:off x="7643834" y="4000504"/>
              <a:ext cx="582019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de-DE" b="1" dirty="0" smtClean="0">
                  <a:solidFill>
                    <a:srgbClr val="C00000"/>
                  </a:solidFill>
                </a:rPr>
                <a:t>weil</a:t>
              </a:r>
              <a:endParaRPr lang="ru-RU" dirty="0"/>
            </a:p>
          </p:txBody>
        </p:sp>
      </p:grpSp>
      <p:grpSp>
        <p:nvGrpSpPr>
          <p:cNvPr id="54" name="Группа 53"/>
          <p:cNvGrpSpPr/>
          <p:nvPr/>
        </p:nvGrpSpPr>
        <p:grpSpPr>
          <a:xfrm>
            <a:off x="7858148" y="1357298"/>
            <a:ext cx="796333" cy="642942"/>
            <a:chOff x="7282061" y="3929066"/>
            <a:chExt cx="796333" cy="642942"/>
          </a:xfrm>
        </p:grpSpPr>
        <p:pic>
          <p:nvPicPr>
            <p:cNvPr id="55" name="Picture 17"/>
            <p:cNvPicPr>
              <a:picLocks noChangeAspect="1" noChangeArrowheads="1"/>
            </p:cNvPicPr>
            <p:nvPr/>
          </p:nvPicPr>
          <p:blipFill>
            <a:blip r:embed="rId6" cstate="print">
              <a:clrChange>
                <a:clrFrom>
                  <a:srgbClr val="000000"/>
                </a:clrFrom>
                <a:clrTo>
                  <a:srgbClr val="000000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7282061" y="3929066"/>
              <a:ext cx="790401" cy="6429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56" name="Прямоугольник 55"/>
            <p:cNvSpPr/>
            <p:nvPr/>
          </p:nvSpPr>
          <p:spPr>
            <a:xfrm>
              <a:off x="7496375" y="4071942"/>
              <a:ext cx="582019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de-DE" b="1" dirty="0" smtClean="0">
                  <a:solidFill>
                    <a:srgbClr val="C00000"/>
                  </a:solidFill>
                </a:rPr>
                <a:t>weil</a:t>
              </a:r>
              <a:endParaRPr lang="ru-RU" dirty="0"/>
            </a:p>
          </p:txBody>
        </p:sp>
      </p:grpSp>
      <p:grpSp>
        <p:nvGrpSpPr>
          <p:cNvPr id="57" name="Группа 56"/>
          <p:cNvGrpSpPr/>
          <p:nvPr/>
        </p:nvGrpSpPr>
        <p:grpSpPr>
          <a:xfrm>
            <a:off x="7715272" y="2357430"/>
            <a:ext cx="790401" cy="642942"/>
            <a:chOff x="7496375" y="3857628"/>
            <a:chExt cx="790401" cy="642942"/>
          </a:xfrm>
        </p:grpSpPr>
        <p:pic>
          <p:nvPicPr>
            <p:cNvPr id="58" name="Picture 17"/>
            <p:cNvPicPr>
              <a:picLocks noChangeAspect="1" noChangeArrowheads="1"/>
            </p:cNvPicPr>
            <p:nvPr/>
          </p:nvPicPr>
          <p:blipFill>
            <a:blip r:embed="rId6" cstate="print">
              <a:clrChange>
                <a:clrFrom>
                  <a:srgbClr val="000000"/>
                </a:clrFrom>
                <a:clrTo>
                  <a:srgbClr val="000000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7496375" y="3857628"/>
              <a:ext cx="790401" cy="6429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59" name="Прямоугольник 58"/>
            <p:cNvSpPr/>
            <p:nvPr/>
          </p:nvSpPr>
          <p:spPr>
            <a:xfrm>
              <a:off x="7643834" y="4000504"/>
              <a:ext cx="582019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de-DE" b="1" dirty="0" smtClean="0">
                  <a:solidFill>
                    <a:srgbClr val="C00000"/>
                  </a:solidFill>
                </a:rPr>
                <a:t>weil</a:t>
              </a:r>
              <a:endParaRPr lang="ru-RU" dirty="0"/>
            </a:p>
          </p:txBody>
        </p:sp>
      </p:grpSp>
      <p:grpSp>
        <p:nvGrpSpPr>
          <p:cNvPr id="60" name="Группа 59"/>
          <p:cNvGrpSpPr/>
          <p:nvPr/>
        </p:nvGrpSpPr>
        <p:grpSpPr>
          <a:xfrm>
            <a:off x="7358082" y="3071810"/>
            <a:ext cx="790401" cy="642942"/>
            <a:chOff x="7496375" y="3857628"/>
            <a:chExt cx="790401" cy="642942"/>
          </a:xfrm>
        </p:grpSpPr>
        <p:pic>
          <p:nvPicPr>
            <p:cNvPr id="61" name="Picture 17"/>
            <p:cNvPicPr>
              <a:picLocks noChangeAspect="1" noChangeArrowheads="1"/>
            </p:cNvPicPr>
            <p:nvPr/>
          </p:nvPicPr>
          <p:blipFill>
            <a:blip r:embed="rId6" cstate="print">
              <a:clrChange>
                <a:clrFrom>
                  <a:srgbClr val="000000"/>
                </a:clrFrom>
                <a:clrTo>
                  <a:srgbClr val="000000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7496375" y="3857628"/>
              <a:ext cx="790401" cy="6429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62" name="Прямоугольник 61"/>
            <p:cNvSpPr/>
            <p:nvPr/>
          </p:nvSpPr>
          <p:spPr>
            <a:xfrm>
              <a:off x="7643834" y="4000504"/>
              <a:ext cx="582019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de-DE" b="1" dirty="0" smtClean="0">
                  <a:solidFill>
                    <a:srgbClr val="C00000"/>
                  </a:solidFill>
                </a:rPr>
                <a:t>weil</a:t>
              </a:r>
              <a:endParaRPr lang="ru-RU" dirty="0"/>
            </a:p>
          </p:txBody>
        </p:sp>
      </p:grpSp>
      <p:grpSp>
        <p:nvGrpSpPr>
          <p:cNvPr id="65" name="Группа 64"/>
          <p:cNvGrpSpPr/>
          <p:nvPr/>
        </p:nvGrpSpPr>
        <p:grpSpPr>
          <a:xfrm>
            <a:off x="8143900" y="3571876"/>
            <a:ext cx="728427" cy="785818"/>
            <a:chOff x="8143900" y="3571876"/>
            <a:chExt cx="728427" cy="785818"/>
          </a:xfrm>
        </p:grpSpPr>
        <p:pic>
          <p:nvPicPr>
            <p:cNvPr id="2066" name="Picture 18"/>
            <p:cNvPicPr>
              <a:picLocks noChangeAspect="1" noChangeArrowheads="1"/>
            </p:cNvPicPr>
            <p:nvPr/>
          </p:nvPicPr>
          <p:blipFill>
            <a:blip r:embed="rId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8143900" y="3571876"/>
              <a:ext cx="728427" cy="7858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64" name="Прямоугольник 63"/>
            <p:cNvSpPr/>
            <p:nvPr/>
          </p:nvSpPr>
          <p:spPr>
            <a:xfrm>
              <a:off x="8143900" y="3857628"/>
              <a:ext cx="473206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000" b="1" dirty="0" err="1" smtClean="0"/>
                <a:t>Da</a:t>
              </a:r>
              <a:endParaRPr lang="ru-RU" sz="2000" b="1" dirty="0"/>
            </a:p>
          </p:txBody>
        </p:sp>
      </p:grpSp>
      <p:grpSp>
        <p:nvGrpSpPr>
          <p:cNvPr id="66" name="Группа 65"/>
          <p:cNvGrpSpPr/>
          <p:nvPr/>
        </p:nvGrpSpPr>
        <p:grpSpPr>
          <a:xfrm>
            <a:off x="7786710" y="428604"/>
            <a:ext cx="728427" cy="785818"/>
            <a:chOff x="8143900" y="3571876"/>
            <a:chExt cx="728427" cy="785818"/>
          </a:xfrm>
        </p:grpSpPr>
        <p:pic>
          <p:nvPicPr>
            <p:cNvPr id="67" name="Picture 18"/>
            <p:cNvPicPr>
              <a:picLocks noChangeAspect="1" noChangeArrowheads="1"/>
            </p:cNvPicPr>
            <p:nvPr/>
          </p:nvPicPr>
          <p:blipFill>
            <a:blip r:embed="rId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8143900" y="3571876"/>
              <a:ext cx="728427" cy="7858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68" name="Прямоугольник 67"/>
            <p:cNvSpPr/>
            <p:nvPr/>
          </p:nvSpPr>
          <p:spPr>
            <a:xfrm>
              <a:off x="8143900" y="3857628"/>
              <a:ext cx="473206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000" b="1" dirty="0" err="1" smtClean="0"/>
                <a:t>Da</a:t>
              </a:r>
              <a:endParaRPr lang="ru-RU" sz="2000" b="1" dirty="0"/>
            </a:p>
          </p:txBody>
        </p:sp>
      </p:grpSp>
      <p:grpSp>
        <p:nvGrpSpPr>
          <p:cNvPr id="69" name="Группа 68"/>
          <p:cNvGrpSpPr/>
          <p:nvPr/>
        </p:nvGrpSpPr>
        <p:grpSpPr>
          <a:xfrm>
            <a:off x="7072330" y="2214554"/>
            <a:ext cx="728427" cy="785818"/>
            <a:chOff x="8143900" y="3571876"/>
            <a:chExt cx="728427" cy="785818"/>
          </a:xfrm>
        </p:grpSpPr>
        <p:pic>
          <p:nvPicPr>
            <p:cNvPr id="70" name="Picture 18"/>
            <p:cNvPicPr>
              <a:picLocks noChangeAspect="1" noChangeArrowheads="1"/>
            </p:cNvPicPr>
            <p:nvPr/>
          </p:nvPicPr>
          <p:blipFill>
            <a:blip r:embed="rId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8143900" y="3571876"/>
              <a:ext cx="728427" cy="7858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71" name="Прямоугольник 70"/>
            <p:cNvSpPr/>
            <p:nvPr/>
          </p:nvSpPr>
          <p:spPr>
            <a:xfrm>
              <a:off x="8143900" y="3857628"/>
              <a:ext cx="473206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000" b="1" dirty="0" err="1" smtClean="0"/>
                <a:t>Da</a:t>
              </a:r>
              <a:endParaRPr lang="ru-RU" sz="2000" b="1" dirty="0"/>
            </a:p>
          </p:txBody>
        </p:sp>
      </p:grpSp>
      <p:grpSp>
        <p:nvGrpSpPr>
          <p:cNvPr id="72" name="Группа 71"/>
          <p:cNvGrpSpPr/>
          <p:nvPr/>
        </p:nvGrpSpPr>
        <p:grpSpPr>
          <a:xfrm>
            <a:off x="8415573" y="1785926"/>
            <a:ext cx="728427" cy="785818"/>
            <a:chOff x="8143900" y="3571876"/>
            <a:chExt cx="728427" cy="785818"/>
          </a:xfrm>
        </p:grpSpPr>
        <p:pic>
          <p:nvPicPr>
            <p:cNvPr id="73" name="Picture 18"/>
            <p:cNvPicPr>
              <a:picLocks noChangeAspect="1" noChangeArrowheads="1"/>
            </p:cNvPicPr>
            <p:nvPr/>
          </p:nvPicPr>
          <p:blipFill>
            <a:blip r:embed="rId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8143900" y="3571876"/>
              <a:ext cx="728427" cy="7858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74" name="Прямоугольник 73"/>
            <p:cNvSpPr/>
            <p:nvPr/>
          </p:nvSpPr>
          <p:spPr>
            <a:xfrm>
              <a:off x="8143900" y="3857628"/>
              <a:ext cx="473206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000" b="1" dirty="0" err="1" smtClean="0"/>
                <a:t>Da</a:t>
              </a:r>
              <a:endParaRPr lang="ru-RU" sz="2000" b="1" dirty="0"/>
            </a:p>
          </p:txBody>
        </p:sp>
      </p:grpSp>
      <p:grpSp>
        <p:nvGrpSpPr>
          <p:cNvPr id="75" name="Группа 74"/>
          <p:cNvGrpSpPr/>
          <p:nvPr/>
        </p:nvGrpSpPr>
        <p:grpSpPr>
          <a:xfrm>
            <a:off x="3143240" y="2143116"/>
            <a:ext cx="728427" cy="785818"/>
            <a:chOff x="8143900" y="3571876"/>
            <a:chExt cx="728427" cy="785818"/>
          </a:xfrm>
        </p:grpSpPr>
        <p:pic>
          <p:nvPicPr>
            <p:cNvPr id="76" name="Picture 18"/>
            <p:cNvPicPr>
              <a:picLocks noChangeAspect="1" noChangeArrowheads="1"/>
            </p:cNvPicPr>
            <p:nvPr/>
          </p:nvPicPr>
          <p:blipFill>
            <a:blip r:embed="rId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8143900" y="3571876"/>
              <a:ext cx="728427" cy="7858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77" name="Прямоугольник 76"/>
            <p:cNvSpPr/>
            <p:nvPr/>
          </p:nvSpPr>
          <p:spPr>
            <a:xfrm>
              <a:off x="8143900" y="3857628"/>
              <a:ext cx="473206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000" b="1" dirty="0" err="1" smtClean="0"/>
                <a:t>Da</a:t>
              </a:r>
              <a:endParaRPr lang="ru-RU" sz="2000" b="1" dirty="0"/>
            </a:p>
          </p:txBody>
        </p:sp>
      </p:grpSp>
      <p:grpSp>
        <p:nvGrpSpPr>
          <p:cNvPr id="78" name="Группа 77"/>
          <p:cNvGrpSpPr/>
          <p:nvPr/>
        </p:nvGrpSpPr>
        <p:grpSpPr>
          <a:xfrm>
            <a:off x="857224" y="3071810"/>
            <a:ext cx="790401" cy="642942"/>
            <a:chOff x="7496375" y="3857628"/>
            <a:chExt cx="790401" cy="642942"/>
          </a:xfrm>
        </p:grpSpPr>
        <p:pic>
          <p:nvPicPr>
            <p:cNvPr id="79" name="Picture 17"/>
            <p:cNvPicPr>
              <a:picLocks noChangeAspect="1" noChangeArrowheads="1"/>
            </p:cNvPicPr>
            <p:nvPr/>
          </p:nvPicPr>
          <p:blipFill>
            <a:blip r:embed="rId6" cstate="print">
              <a:clrChange>
                <a:clrFrom>
                  <a:srgbClr val="000000"/>
                </a:clrFrom>
                <a:clrTo>
                  <a:srgbClr val="000000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7496375" y="3857628"/>
              <a:ext cx="790401" cy="6429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80" name="Прямоугольник 79"/>
            <p:cNvSpPr/>
            <p:nvPr/>
          </p:nvSpPr>
          <p:spPr>
            <a:xfrm>
              <a:off x="7643834" y="4000504"/>
              <a:ext cx="582019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de-DE" b="1" dirty="0" smtClean="0">
                  <a:solidFill>
                    <a:srgbClr val="C00000"/>
                  </a:solidFill>
                </a:rPr>
                <a:t>weil</a:t>
              </a:r>
              <a:endParaRPr lang="ru-RU" dirty="0"/>
            </a:p>
          </p:txBody>
        </p:sp>
      </p:grpSp>
      <p:grpSp>
        <p:nvGrpSpPr>
          <p:cNvPr id="85" name="Группа 84"/>
          <p:cNvGrpSpPr/>
          <p:nvPr/>
        </p:nvGrpSpPr>
        <p:grpSpPr>
          <a:xfrm>
            <a:off x="5286380" y="4929198"/>
            <a:ext cx="728427" cy="785818"/>
            <a:chOff x="8143900" y="3571876"/>
            <a:chExt cx="728427" cy="785818"/>
          </a:xfrm>
        </p:grpSpPr>
        <p:pic>
          <p:nvPicPr>
            <p:cNvPr id="86" name="Picture 18"/>
            <p:cNvPicPr>
              <a:picLocks noChangeAspect="1" noChangeArrowheads="1"/>
            </p:cNvPicPr>
            <p:nvPr/>
          </p:nvPicPr>
          <p:blipFill>
            <a:blip r:embed="rId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8143900" y="3571876"/>
              <a:ext cx="728427" cy="7858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87" name="Прямоугольник 86"/>
            <p:cNvSpPr/>
            <p:nvPr/>
          </p:nvSpPr>
          <p:spPr>
            <a:xfrm>
              <a:off x="8143900" y="3857628"/>
              <a:ext cx="473206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000" b="1" dirty="0" err="1" smtClean="0"/>
                <a:t>Da</a:t>
              </a:r>
              <a:endParaRPr lang="ru-RU" sz="2000" b="1" dirty="0"/>
            </a:p>
          </p:txBody>
        </p:sp>
      </p:grpSp>
      <p:sp>
        <p:nvSpPr>
          <p:cNvPr id="88" name="Овал 87">
            <a:hlinkClick r:id="rId8" action="ppaction://hlinksldjump"/>
          </p:cNvPr>
          <p:cNvSpPr/>
          <p:nvPr/>
        </p:nvSpPr>
        <p:spPr>
          <a:xfrm>
            <a:off x="7929586" y="5857892"/>
            <a:ext cx="785818" cy="785818"/>
          </a:xfrm>
          <a:prstGeom prst="ellipse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ln w="1905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9</a:t>
            </a:r>
            <a:endParaRPr lang="ru-RU" sz="2800" b="1" dirty="0" smtClean="0">
              <a:ln w="19050">
                <a:solidFill>
                  <a:schemeClr val="accent3">
                    <a:lumMod val="50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grpSp>
        <p:nvGrpSpPr>
          <p:cNvPr id="63" name="Группа 62"/>
          <p:cNvGrpSpPr/>
          <p:nvPr/>
        </p:nvGrpSpPr>
        <p:grpSpPr>
          <a:xfrm>
            <a:off x="1857356" y="4000504"/>
            <a:ext cx="728427" cy="785818"/>
            <a:chOff x="8143900" y="3571876"/>
            <a:chExt cx="728427" cy="785818"/>
          </a:xfrm>
        </p:grpSpPr>
        <p:pic>
          <p:nvPicPr>
            <p:cNvPr id="84" name="Picture 18"/>
            <p:cNvPicPr>
              <a:picLocks noChangeAspect="1" noChangeArrowheads="1"/>
            </p:cNvPicPr>
            <p:nvPr/>
          </p:nvPicPr>
          <p:blipFill>
            <a:blip r:embed="rId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8143900" y="3571876"/>
              <a:ext cx="728427" cy="7858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89" name="Прямоугольник 88"/>
            <p:cNvSpPr/>
            <p:nvPr/>
          </p:nvSpPr>
          <p:spPr>
            <a:xfrm>
              <a:off x="8143900" y="3857628"/>
              <a:ext cx="473206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000" b="1" dirty="0" err="1" smtClean="0"/>
                <a:t>Da</a:t>
              </a:r>
              <a:endParaRPr lang="ru-RU" sz="2000" b="1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955 -0.01481 C -0.20642 0.09491 -0.4217 0.20532 -0.50781 0.25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9" y="13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0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1.85185E-6 C -0.13143 0.18634 -0.26268 0.37315 -0.31493 0.44815 " pathEditMode="relative" rAng="0" ptsTypes="aA">
                                      <p:cBhvr>
                                        <p:cTn id="17" dur="2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7" y="22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500"/>
                            </p:stCondLst>
                            <p:childTnLst>
                              <p:par>
                                <p:cTn id="19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781 -0.01759 L -0.4349 0.12222 " pathEditMode="relative" rAng="0" ptsTypes="AA">
                                      <p:cBhvr>
                                        <p:cTn id="20" dur="2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1" y="7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-4.07407E-6 L -0.71667 -4.07407E-6 " pathEditMode="relative" ptsTypes="AA">
                                      <p:cBhvr>
                                        <p:cTn id="24" dur="2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8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-4.07407E-6 L 0.00781 0.3044 " pathEditMode="relative" ptsTypes="AA">
                                      <p:cBhvr>
                                        <p:cTn id="35" dur="2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1.85185E-6 L -0.2441 0.10509 " pathEditMode="relative" ptsTypes="AA">
                                      <p:cBhvr>
                                        <p:cTn id="38" dur="2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2.22222E-6 L -0.69028 0.06296 " pathEditMode="relative" rAng="0" ptsTypes="AA">
                                      <p:cBhvr>
                                        <p:cTn id="42" dur="2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45" y="31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417 0.00394 L -0.29688 0.41667 " pathEditMode="relative" rAng="0" ptsTypes="AA">
                                      <p:cBhvr>
                                        <p:cTn id="44" dur="2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6" y="20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8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059 0.00648 L -0.13142 0.20208 " pathEditMode="relative" rAng="0" ptsTypes="AA">
                                      <p:cBhvr>
                                        <p:cTn id="54" dur="2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0" y="9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27778E-6 3.46945E-18 L -0.34636 0.46181 " pathEditMode="relative" ptsTypes="AA">
                                      <p:cBhvr>
                                        <p:cTn id="58" dur="2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88889E-6 7.03704E-6 L -0.49617 0.38843 " pathEditMode="relative" ptsTypes="AA">
                                      <p:cBhvr>
                                        <p:cTn id="60" dur="2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4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00"/>
                            </p:stCondLst>
                            <p:childTnLst>
                              <p:par>
                                <p:cTn id="70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417 0.00348 L -0.48438 0.00047 " pathEditMode="relative" rAng="0" ptsTypes="AA">
                                      <p:cBhvr>
                                        <p:cTn id="71" dur="2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0" y="-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pSp>
        <p:nvGrpSpPr>
          <p:cNvPr id="4" name="Группа 3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pic>
          <p:nvPicPr>
            <p:cNvPr id="5" name="Рисунок 4" descr="farm29.jpg"/>
            <p:cNvPicPr>
              <a:picLocks noChangeAspect="1"/>
            </p:cNvPicPr>
            <p:nvPr/>
          </p:nvPicPr>
          <p:blipFill>
            <a:blip r:embed="rId3">
              <a:lum bright="10000" contrast="10000"/>
            </a:blip>
            <a:srcRect r="36570"/>
            <a:stretch>
              <a:fillRect/>
            </a:stretch>
          </p:blipFill>
          <p:spPr>
            <a:xfrm>
              <a:off x="5572132" y="0"/>
              <a:ext cx="3571868" cy="6858000"/>
            </a:xfrm>
            <a:prstGeom prst="rect">
              <a:avLst/>
            </a:prstGeom>
          </p:spPr>
        </p:pic>
        <p:pic>
          <p:nvPicPr>
            <p:cNvPr id="6" name="Рисунок 5" descr="farm29.jpg"/>
            <p:cNvPicPr>
              <a:picLocks noChangeAspect="1"/>
            </p:cNvPicPr>
            <p:nvPr/>
          </p:nvPicPr>
          <p:blipFill>
            <a:blip r:embed="rId3">
              <a:lum bright="10000" contrast="10000"/>
            </a:blip>
            <a:srcRect l="1"/>
            <a:stretch>
              <a:fillRect/>
            </a:stretch>
          </p:blipFill>
          <p:spPr>
            <a:xfrm>
              <a:off x="0" y="0"/>
              <a:ext cx="5631180" cy="6858000"/>
            </a:xfrm>
            <a:prstGeom prst="rect">
              <a:avLst/>
            </a:prstGeom>
          </p:spPr>
        </p:pic>
      </p:grpSp>
      <p:grpSp>
        <p:nvGrpSpPr>
          <p:cNvPr id="8" name="Группа 7"/>
          <p:cNvGrpSpPr/>
          <p:nvPr/>
        </p:nvGrpSpPr>
        <p:grpSpPr>
          <a:xfrm>
            <a:off x="-214346" y="0"/>
            <a:ext cx="2714612" cy="2286016"/>
            <a:chOff x="357158" y="1643050"/>
            <a:chExt cx="3066008" cy="1785950"/>
          </a:xfrm>
        </p:grpSpPr>
        <p:sp>
          <p:nvSpPr>
            <p:cNvPr id="9" name="Прямоугольник 8"/>
            <p:cNvSpPr/>
            <p:nvPr/>
          </p:nvSpPr>
          <p:spPr>
            <a:xfrm>
              <a:off x="642910" y="2643182"/>
              <a:ext cx="2428892" cy="50006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10" name="Picture 2" descr="C:\Documents and Settings\Пользователь\Рабочий стол\Новая папка\Шале\xhwtxeav[1].jpg"/>
            <p:cNvPicPr>
              <a:picLocks noChangeAspect="1" noChangeArrowheads="1"/>
            </p:cNvPicPr>
            <p:nvPr/>
          </p:nvPicPr>
          <p:blipFill>
            <a:blip r:embed="rId4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357158" y="1643050"/>
              <a:ext cx="3066008" cy="1785950"/>
            </a:xfrm>
            <a:prstGeom prst="rect">
              <a:avLst/>
            </a:prstGeom>
            <a:noFill/>
          </p:spPr>
        </p:pic>
      </p:grpSp>
      <p:sp>
        <p:nvSpPr>
          <p:cNvPr id="11" name="Прямоугольник 10"/>
          <p:cNvSpPr/>
          <p:nvPr/>
        </p:nvSpPr>
        <p:spPr>
          <a:xfrm>
            <a:off x="2428860" y="1071546"/>
            <a:ext cx="656102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3600" dirty="0" smtClean="0">
                <a:solidFill>
                  <a:srgbClr val="C00000"/>
                </a:solidFill>
                <a:latin typeface="Forte" pitchFamily="66" charset="0"/>
              </a:rPr>
              <a:t>Onkel </a:t>
            </a:r>
            <a:r>
              <a:rPr lang="en-US" sz="3600" dirty="0" smtClean="0">
                <a:solidFill>
                  <a:srgbClr val="C00000"/>
                </a:solidFill>
                <a:latin typeface="Forte" pitchFamily="66" charset="0"/>
              </a:rPr>
              <a:t>Hans</a:t>
            </a:r>
            <a:r>
              <a:rPr lang="de-DE" sz="3600" dirty="0" smtClean="0">
                <a:solidFill>
                  <a:srgbClr val="C00000"/>
                </a:solidFill>
                <a:latin typeface="Forte" pitchFamily="66" charset="0"/>
              </a:rPr>
              <a:t> </a:t>
            </a:r>
            <a:r>
              <a:rPr lang="de-DE" sz="3600" dirty="0" smtClean="0">
                <a:solidFill>
                  <a:srgbClr val="C00000"/>
                </a:solidFill>
                <a:latin typeface="Forte" pitchFamily="66" charset="0"/>
              </a:rPr>
              <a:t>hat einen Bauernhof</a:t>
            </a:r>
          </a:p>
        </p:txBody>
      </p:sp>
      <p:pic>
        <p:nvPicPr>
          <p:cNvPr id="13" name="Onkel Hans 1.wma">
            <a:hlinkClick r:id="" action="ppaction://media"/>
          </p:cNvPr>
          <p:cNvPicPr>
            <a:picLocks noGrp="1" noRot="1" noChangeAspect="1"/>
          </p:cNvPicPr>
          <p:nvPr>
            <p:ph idx="1"/>
            <a:audioFile r:link="rId1"/>
          </p:nvPr>
        </p:nvPicPr>
        <p:blipFill>
          <a:blip r:embed="rId5"/>
          <a:stretch>
            <a:fillRect/>
          </a:stretch>
        </p:blipFill>
        <p:spPr>
          <a:xfrm>
            <a:off x="857224" y="1214422"/>
            <a:ext cx="785818" cy="785818"/>
          </a:xfrm>
          <a:prstGeom prst="rect">
            <a:avLst/>
          </a:prstGeom>
        </p:spPr>
      </p:pic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5286380" y="1785926"/>
            <a:ext cx="3500430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11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Text: Hans Spielmann © </a:t>
            </a:r>
            <a:br>
              <a:rPr kumimoji="0" lang="de-DE" sz="11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de-DE" sz="11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Mel.: trad. England / Bearb.: Hans Spielmann</a:t>
            </a:r>
            <a:endParaRPr kumimoji="0" lang="de-DE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428564" y="3000372"/>
            <a:ext cx="8715436" cy="25997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Onkel Hans hat einen Bauernhof, </a:t>
            </a:r>
            <a:r>
              <a:rPr kumimoji="0" lang="de-DE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heia</a:t>
            </a:r>
            <a:r>
              <a:rPr kumimoji="0" lang="de-DE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de-DE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heia</a:t>
            </a:r>
            <a:r>
              <a:rPr kumimoji="0" lang="de-DE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ho.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Und da laufen ein paar Kühe rum </a:t>
            </a:r>
            <a:r>
              <a:rPr kumimoji="0" lang="de-DE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heia</a:t>
            </a:r>
            <a:r>
              <a:rPr kumimoji="0" lang="de-DE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de-DE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heia</a:t>
            </a:r>
            <a:r>
              <a:rPr kumimoji="0" lang="de-DE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ho.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Es macht muh, es macht muh, es macht muh überall.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Es macht muh, es macht muh, es macht muh überall.</a:t>
            </a:r>
            <a:endParaRPr kumimoji="0" lang="de-DE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130443" y="2969001"/>
            <a:ext cx="9299341" cy="32460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Onkel Hans hat einen Bauernhof, </a:t>
            </a:r>
            <a:r>
              <a:rPr kumimoji="0" lang="de-DE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heia</a:t>
            </a:r>
            <a:r>
              <a:rPr kumimoji="0" lang="de-DE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de-DE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heia</a:t>
            </a:r>
            <a:r>
              <a:rPr kumimoji="0" lang="de-DE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ho.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Und da laufen ein paar Schweine rum </a:t>
            </a:r>
            <a:r>
              <a:rPr kumimoji="0" lang="de-DE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heia</a:t>
            </a:r>
            <a:r>
              <a:rPr kumimoji="0" lang="de-DE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de-DE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heia</a:t>
            </a:r>
            <a:r>
              <a:rPr kumimoji="0" lang="de-DE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ho.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Es macht </a:t>
            </a:r>
            <a:r>
              <a:rPr kumimoji="0" lang="de-DE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oink</a:t>
            </a:r>
            <a:r>
              <a:rPr kumimoji="0" lang="de-DE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de-DE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oink</a:t>
            </a:r>
            <a:r>
              <a:rPr kumimoji="0" lang="de-DE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de-DE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oink</a:t>
            </a:r>
            <a:r>
              <a:rPr kumimoji="0" lang="de-DE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es macht </a:t>
            </a:r>
            <a:r>
              <a:rPr kumimoji="0" lang="de-DE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oink</a:t>
            </a:r>
            <a:r>
              <a:rPr kumimoji="0" lang="de-DE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de-DE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oink</a:t>
            </a:r>
            <a:r>
              <a:rPr kumimoji="0" lang="de-DE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de-DE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oink</a:t>
            </a:r>
            <a:r>
              <a:rPr kumimoji="0" lang="de-DE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es macht, 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oink</a:t>
            </a:r>
            <a:r>
              <a:rPr kumimoji="0" lang="de-DE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oink</a:t>
            </a:r>
            <a:r>
              <a:rPr kumimoji="0" lang="de-DE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überall.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Es macht muh, es macht muh, es macht muh überall.</a:t>
            </a:r>
            <a:endParaRPr kumimoji="0" lang="de-DE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029" name="Rectangle 5"/>
          <p:cNvSpPr>
            <a:spLocks noChangeArrowheads="1"/>
          </p:cNvSpPr>
          <p:nvPr/>
        </p:nvSpPr>
        <p:spPr bwMode="auto">
          <a:xfrm>
            <a:off x="142844" y="2643182"/>
            <a:ext cx="9209572" cy="3892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Onkel Hans hat einen Bauernhof, </a:t>
            </a:r>
            <a:r>
              <a:rPr kumimoji="0" lang="de-DE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heia</a:t>
            </a:r>
            <a:r>
              <a:rPr kumimoji="0" lang="de-DE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de-DE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heia</a:t>
            </a:r>
            <a:r>
              <a:rPr kumimoji="0" lang="de-DE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ho.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Und da laufen ein paar Schafe rum </a:t>
            </a:r>
            <a:r>
              <a:rPr kumimoji="0" lang="de-DE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heia</a:t>
            </a:r>
            <a:r>
              <a:rPr kumimoji="0" lang="de-DE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de-DE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heia</a:t>
            </a:r>
            <a:r>
              <a:rPr kumimoji="0" lang="de-DE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ho.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Es macht mäh, es macht mäh, es macht mäh überall.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Es macht </a:t>
            </a:r>
            <a:r>
              <a:rPr kumimoji="0" lang="de-DE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oink</a:t>
            </a:r>
            <a:r>
              <a:rPr kumimoji="0" lang="de-DE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de-DE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oink</a:t>
            </a:r>
            <a:r>
              <a:rPr kumimoji="0" lang="de-DE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de-DE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oink</a:t>
            </a:r>
            <a:r>
              <a:rPr kumimoji="0" lang="de-DE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es macht </a:t>
            </a:r>
            <a:r>
              <a:rPr kumimoji="0" lang="de-DE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oink</a:t>
            </a:r>
            <a:r>
              <a:rPr kumimoji="0" lang="de-DE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de-DE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oink</a:t>
            </a:r>
            <a:r>
              <a:rPr kumimoji="0" lang="de-DE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de-DE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oink</a:t>
            </a:r>
            <a:r>
              <a:rPr kumimoji="0" lang="de-DE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es macht,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oink</a:t>
            </a:r>
            <a:r>
              <a:rPr kumimoji="0" lang="de-DE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oink</a:t>
            </a:r>
            <a:r>
              <a:rPr kumimoji="0" lang="de-DE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überall.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Es macht muh, es macht muh, es macht muh überall.</a:t>
            </a:r>
            <a:endParaRPr kumimoji="0" lang="de-DE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030" name="Rectangle 6"/>
          <p:cNvSpPr>
            <a:spLocks noChangeArrowheads="1"/>
          </p:cNvSpPr>
          <p:nvPr/>
        </p:nvSpPr>
        <p:spPr bwMode="auto">
          <a:xfrm>
            <a:off x="0" y="2319257"/>
            <a:ext cx="9299341" cy="45387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Onkel Hans hat einen Bauernhof, </a:t>
            </a:r>
            <a:r>
              <a:rPr kumimoji="0" lang="de-DE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heia</a:t>
            </a:r>
            <a:r>
              <a:rPr kumimoji="0" lang="de-DE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de-DE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heia</a:t>
            </a:r>
            <a:r>
              <a:rPr kumimoji="0" lang="de-DE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ho.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Und da laufen ein paar Katzen rum </a:t>
            </a:r>
            <a:r>
              <a:rPr kumimoji="0" lang="de-DE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heia</a:t>
            </a:r>
            <a:r>
              <a:rPr kumimoji="0" lang="de-DE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de-DE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heia</a:t>
            </a:r>
            <a:r>
              <a:rPr kumimoji="0" lang="de-DE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ho.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Es macht mi-au, es macht mi-au, es macht mi-au überall.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Es macht mäh, es macht mäh, es macht mäh überall.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Es macht </a:t>
            </a:r>
            <a:r>
              <a:rPr kumimoji="0" lang="de-DE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oink</a:t>
            </a:r>
            <a:r>
              <a:rPr kumimoji="0" lang="de-DE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de-DE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oink</a:t>
            </a:r>
            <a:r>
              <a:rPr kumimoji="0" lang="de-DE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de-DE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oink</a:t>
            </a:r>
            <a:r>
              <a:rPr kumimoji="0" lang="de-DE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es macht </a:t>
            </a:r>
            <a:r>
              <a:rPr kumimoji="0" lang="de-DE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oink</a:t>
            </a:r>
            <a:r>
              <a:rPr kumimoji="0" lang="de-DE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de-DE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oink</a:t>
            </a:r>
            <a:r>
              <a:rPr kumimoji="0" lang="de-DE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de-DE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oink</a:t>
            </a:r>
            <a:r>
              <a:rPr kumimoji="0" lang="de-DE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es macht, 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oink</a:t>
            </a:r>
            <a:r>
              <a:rPr kumimoji="0" lang="de-DE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oink</a:t>
            </a:r>
            <a:r>
              <a:rPr kumimoji="0" lang="de-DE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überall.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Es macht muh, es macht muh, es macht muh überall.</a:t>
            </a:r>
            <a:endParaRPr kumimoji="0" lang="de-DE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031" name="Rectangle 7"/>
          <p:cNvSpPr>
            <a:spLocks noChangeArrowheads="1"/>
          </p:cNvSpPr>
          <p:nvPr/>
        </p:nvSpPr>
        <p:spPr bwMode="auto">
          <a:xfrm>
            <a:off x="0" y="2071678"/>
            <a:ext cx="9299341" cy="47910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tabLst/>
            </a:pPr>
            <a:r>
              <a:rPr kumimoji="0" lang="de-DE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Onkel Hans hat einen Bauernhof, </a:t>
            </a:r>
            <a:r>
              <a:rPr kumimoji="0" lang="de-DE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heia</a:t>
            </a:r>
            <a:r>
              <a:rPr kumimoji="0" lang="de-DE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de-DE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heia</a:t>
            </a:r>
            <a:r>
              <a:rPr kumimoji="0" lang="de-DE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ho.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tabLst/>
            </a:pPr>
            <a:r>
              <a:rPr kumimoji="0" lang="de-DE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Und da laufen ein paar Hunde rum </a:t>
            </a:r>
            <a:r>
              <a:rPr kumimoji="0" lang="de-DE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heia</a:t>
            </a:r>
            <a:r>
              <a:rPr kumimoji="0" lang="de-DE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de-DE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heia</a:t>
            </a:r>
            <a:r>
              <a:rPr kumimoji="0" lang="de-DE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ho.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tabLst/>
            </a:pPr>
            <a:r>
              <a:rPr kumimoji="0" lang="de-DE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Es macht </a:t>
            </a:r>
            <a:r>
              <a:rPr kumimoji="0" lang="de-DE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wau-wau</a:t>
            </a:r>
            <a:r>
              <a:rPr kumimoji="0" lang="de-DE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es macht </a:t>
            </a:r>
            <a:r>
              <a:rPr kumimoji="0" lang="de-DE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wau-wau</a:t>
            </a:r>
            <a:r>
              <a:rPr kumimoji="0" lang="de-DE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es macht 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tabLst/>
            </a:pPr>
            <a:r>
              <a:rPr kumimoji="0" lang="de-DE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wau-wau</a:t>
            </a:r>
            <a:r>
              <a:rPr kumimoji="0" lang="de-DE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überall.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tabLst/>
            </a:pPr>
            <a:r>
              <a:rPr kumimoji="0" lang="de-DE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Es macht mi-au, es macht mi-au, es macht mi-au überall.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tabLst/>
            </a:pPr>
            <a:r>
              <a:rPr kumimoji="0" lang="de-DE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Es macht mäh, es macht mäh, es macht mäh überall.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tabLst/>
            </a:pPr>
            <a:r>
              <a:rPr kumimoji="0" lang="de-DE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Es macht </a:t>
            </a:r>
            <a:r>
              <a:rPr kumimoji="0" lang="de-DE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oink</a:t>
            </a:r>
            <a:r>
              <a:rPr kumimoji="0" lang="de-DE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de-DE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oink</a:t>
            </a:r>
            <a:r>
              <a:rPr kumimoji="0" lang="de-DE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de-DE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oink</a:t>
            </a:r>
            <a:r>
              <a:rPr kumimoji="0" lang="de-DE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es macht </a:t>
            </a:r>
            <a:r>
              <a:rPr kumimoji="0" lang="de-DE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oink</a:t>
            </a:r>
            <a:r>
              <a:rPr kumimoji="0" lang="de-DE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de-DE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oink</a:t>
            </a:r>
            <a:r>
              <a:rPr kumimoji="0" lang="de-DE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de-DE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oink</a:t>
            </a:r>
            <a:r>
              <a:rPr kumimoji="0" lang="de-DE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es macht, 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tabLst/>
            </a:pPr>
            <a:r>
              <a:rPr kumimoji="0" lang="de-DE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oink</a:t>
            </a:r>
            <a:r>
              <a:rPr kumimoji="0" lang="de-DE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oink</a:t>
            </a:r>
            <a:r>
              <a:rPr kumimoji="0" lang="de-DE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überall.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tabLst/>
            </a:pPr>
            <a:r>
              <a:rPr kumimoji="0" lang="de-DE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Es macht muh, es macht muh, es macht muh überall.</a:t>
            </a:r>
            <a:endParaRPr kumimoji="0" lang="de-DE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032" name="Rectangle 8"/>
          <p:cNvSpPr>
            <a:spLocks noChangeArrowheads="1"/>
          </p:cNvSpPr>
          <p:nvPr/>
        </p:nvSpPr>
        <p:spPr bwMode="auto">
          <a:xfrm>
            <a:off x="5898" y="2071678"/>
            <a:ext cx="9209572" cy="48320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Onkel Hans hat einen Bauernhof, </a:t>
            </a:r>
            <a:r>
              <a:rPr kumimoji="0" lang="de-DE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heia</a:t>
            </a:r>
            <a:r>
              <a:rPr kumimoji="0" lang="de-DE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de-DE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heia</a:t>
            </a:r>
            <a:r>
              <a:rPr kumimoji="0" lang="de-DE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ho.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Und da laufen ein paar Hühner rum </a:t>
            </a:r>
            <a:r>
              <a:rPr kumimoji="0" lang="de-DE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heia</a:t>
            </a:r>
            <a:r>
              <a:rPr kumimoji="0" lang="de-DE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de-DE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heia</a:t>
            </a:r>
            <a:r>
              <a:rPr kumimoji="0" lang="de-DE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ho.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Es macht </a:t>
            </a:r>
            <a:r>
              <a:rPr kumimoji="0" lang="de-DE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tuk-tuk-tuk</a:t>
            </a:r>
            <a:r>
              <a:rPr kumimoji="0" lang="de-DE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es macht </a:t>
            </a:r>
            <a:r>
              <a:rPr kumimoji="0" lang="de-DE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tuk-tuk-tuk</a:t>
            </a:r>
            <a:r>
              <a:rPr kumimoji="0" lang="de-DE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es macht </a:t>
            </a:r>
            <a:r>
              <a:rPr kumimoji="0" lang="de-DE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tuk-tuk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überall.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Es macht </a:t>
            </a:r>
            <a:r>
              <a:rPr kumimoji="0" lang="de-DE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wau-wau</a:t>
            </a:r>
            <a:r>
              <a:rPr kumimoji="0" lang="de-DE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es macht </a:t>
            </a:r>
            <a:r>
              <a:rPr kumimoji="0" lang="de-DE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wau-wau</a:t>
            </a:r>
            <a:r>
              <a:rPr kumimoji="0" lang="de-DE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es macht </a:t>
            </a:r>
            <a:r>
              <a:rPr kumimoji="0" lang="de-DE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wau-wau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überall.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Es macht mi-au, es macht mi-au, es macht mi-au überall.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Es macht mäh, es macht mäh, es macht mäh überall.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Es macht </a:t>
            </a:r>
            <a:r>
              <a:rPr kumimoji="0" lang="de-DE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oink</a:t>
            </a:r>
            <a:r>
              <a:rPr kumimoji="0" lang="de-DE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de-DE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oink</a:t>
            </a:r>
            <a:r>
              <a:rPr kumimoji="0" lang="de-DE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de-DE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oink</a:t>
            </a:r>
            <a:r>
              <a:rPr kumimoji="0" lang="de-DE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es macht </a:t>
            </a:r>
            <a:r>
              <a:rPr kumimoji="0" lang="de-DE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oink</a:t>
            </a:r>
            <a:r>
              <a:rPr kumimoji="0" lang="de-DE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de-DE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oink</a:t>
            </a:r>
            <a:r>
              <a:rPr kumimoji="0" lang="de-DE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de-DE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oink</a:t>
            </a:r>
            <a:r>
              <a:rPr kumimoji="0" lang="de-DE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es macht,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oink</a:t>
            </a:r>
            <a:r>
              <a:rPr kumimoji="0" lang="de-DE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oink</a:t>
            </a:r>
            <a:r>
              <a:rPr kumimoji="0" lang="de-DE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überall.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Es macht muh, es macht muh, es macht muh überall.</a:t>
            </a:r>
            <a:endParaRPr kumimoji="0" lang="de-DE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033" name="Rectangle 9"/>
          <p:cNvSpPr>
            <a:spLocks noChangeArrowheads="1"/>
          </p:cNvSpPr>
          <p:nvPr/>
        </p:nvSpPr>
        <p:spPr bwMode="auto">
          <a:xfrm>
            <a:off x="-6509" y="4071942"/>
            <a:ext cx="9507731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36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Onkel Hans hat einen Bauernhof, </a:t>
            </a:r>
            <a:r>
              <a:rPr kumimoji="0" lang="de-DE" sz="3600" b="0" i="0" u="none" strike="noStrike" cap="none" normalizeH="0" baseline="0" dirty="0" err="1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heia</a:t>
            </a:r>
            <a:r>
              <a:rPr kumimoji="0" lang="de-DE" sz="36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de-DE" sz="3600" b="0" i="0" u="none" strike="noStrike" cap="none" normalizeH="0" baseline="0" dirty="0" err="1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heia</a:t>
            </a:r>
            <a:r>
              <a:rPr kumimoji="0" lang="de-DE" sz="36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ho …</a:t>
            </a:r>
            <a:endParaRPr kumimoji="0" lang="de-DE" sz="4800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</a:endParaRPr>
          </a:p>
        </p:txBody>
      </p:sp>
      <p:sp>
        <p:nvSpPr>
          <p:cNvPr id="25" name="Овал 24">
            <a:hlinkClick r:id="rId6" action="ppaction://hlinksldjump"/>
          </p:cNvPr>
          <p:cNvSpPr/>
          <p:nvPr/>
        </p:nvSpPr>
        <p:spPr>
          <a:xfrm>
            <a:off x="7786710" y="6072206"/>
            <a:ext cx="1214446" cy="642942"/>
          </a:xfrm>
          <a:prstGeom prst="ellipse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 err="1" smtClean="0">
                <a:ln w="1905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Ziel</a:t>
            </a:r>
            <a:endParaRPr lang="ru-RU" sz="3600" b="1" dirty="0">
              <a:ln w="19050">
                <a:solidFill>
                  <a:schemeClr val="accent3">
                    <a:lumMod val="50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4923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9" presetClass="exit" presetSubtype="0" fill="hold" grpId="1" nodeType="withEffect">
                                  <p:stCondLst>
                                    <p:cond delay="230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3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53" presetClass="entr" presetSubtype="0" fill="hold" grpId="0" nodeType="withEffect">
                                  <p:stCondLst>
                                    <p:cond delay="24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9" presetClass="exit" presetSubtype="0" fill="hold" grpId="1" nodeType="withEffect">
                                  <p:stCondLst>
                                    <p:cond delay="400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1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53" presetClass="entr" presetSubtype="0" fill="hold" grpId="0" nodeType="withEffect">
                                  <p:stCondLst>
                                    <p:cond delay="40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9" presetClass="exit" presetSubtype="0" fill="hold" grpId="1" nodeType="withEffect">
                                  <p:stCondLst>
                                    <p:cond delay="640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9" dur="1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53" presetClass="entr" presetSubtype="0" fill="hold" grpId="0" nodeType="withEffect">
                                  <p:stCondLst>
                                    <p:cond delay="65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9" presetClass="exit" presetSubtype="0" fill="hold" grpId="1" nodeType="withEffect">
                                  <p:stCondLst>
                                    <p:cond delay="950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7" dur="1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53" presetClass="entr" presetSubtype="0" fill="hold" grpId="0" nodeType="withEffect">
                                  <p:stCondLst>
                                    <p:cond delay="96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9" presetClass="exit" presetSubtype="0" fill="hold" grpId="1" nodeType="withEffect">
                                  <p:stCondLst>
                                    <p:cond delay="1280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5" dur="5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53" presetClass="entr" presetSubtype="0" fill="hold" grpId="0" nodeType="withEffect">
                                  <p:stCondLst>
                                    <p:cond delay="128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9" presetClass="exit" presetSubtype="0" fill="hold" grpId="1" nodeType="withEffect">
                                  <p:stCondLst>
                                    <p:cond delay="1650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3" dur="10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53" presetClass="entr" presetSubtype="0" fill="hold" grpId="0" nodeType="withEffect">
                                  <p:stCondLst>
                                    <p:cond delay="165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2000" fill="hold"/>
                                        <p:tgtEl>
                                          <p:spTgt spid="10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2000" fill="hold"/>
                                        <p:tgtEl>
                                          <p:spTgt spid="10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2000"/>
                                        <p:tgtEl>
                                          <p:spTgt spid="10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audio>
              <p:cMediaNode>
                <p:cTn id="6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  <p:bldLst>
      <p:bldP spid="1027" grpId="0"/>
      <p:bldP spid="1027" grpId="1"/>
      <p:bldP spid="1028" grpId="0"/>
      <p:bldP spid="1028" grpId="1"/>
      <p:bldP spid="1029" grpId="0"/>
      <p:bldP spid="1029" grpId="1"/>
      <p:bldP spid="1030" grpId="0"/>
      <p:bldP spid="1030" grpId="1"/>
      <p:bldP spid="1031" grpId="0"/>
      <p:bldP spid="1031" grpId="1"/>
      <p:bldP spid="1032" grpId="0"/>
      <p:bldP spid="1032" grpId="1"/>
      <p:bldP spid="103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Содержимое 5" descr="farm29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6430159" cy="6858000"/>
          </a:xfrm>
        </p:spPr>
      </p:pic>
      <p:pic>
        <p:nvPicPr>
          <p:cNvPr id="7" name="Содержимое 5" descr="farm29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0" y="0"/>
            <a:ext cx="5286380" cy="68580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2000232" y="857232"/>
            <a:ext cx="530824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solidFill>
                  <a:schemeClr val="accent3">
                    <a:lumMod val="50000"/>
                  </a:schemeClr>
                </a:solidFill>
                <a:latin typeface="Forte" pitchFamily="66" charset="0"/>
              </a:rPr>
              <a:t>Список литературы</a:t>
            </a:r>
            <a:endParaRPr lang="ru-RU" sz="4400" b="1" dirty="0" smtClean="0">
              <a:solidFill>
                <a:schemeClr val="accent3">
                  <a:lumMod val="50000"/>
                </a:schemeClr>
              </a:solidFill>
              <a:latin typeface="Forte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57158" y="1785926"/>
            <a:ext cx="8501122" cy="53245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ru-RU" sz="2800" b="1" dirty="0" smtClean="0"/>
              <a:t> Коллекция фонов и клипарт </a:t>
            </a:r>
            <a:r>
              <a:rPr lang="de-DE" sz="2800" dirty="0" smtClean="0">
                <a:hlinkClick r:id="rId3"/>
              </a:rPr>
              <a:t>http://www.lenagold.ru</a:t>
            </a:r>
            <a:r>
              <a:rPr lang="de-DE" sz="2800" dirty="0" smtClean="0">
                <a:hlinkClick r:id="rId3"/>
              </a:rPr>
              <a:t>/</a:t>
            </a:r>
            <a:endParaRPr lang="ru-RU" sz="2800" dirty="0" smtClean="0"/>
          </a:p>
          <a:p>
            <a:pPr>
              <a:buFont typeface="Arial" pitchFamily="34" charset="0"/>
              <a:buChar char="•"/>
            </a:pPr>
            <a:r>
              <a:rPr lang="ru-RU" sz="2800" dirty="0" smtClean="0"/>
              <a:t> </a:t>
            </a:r>
            <a:r>
              <a:rPr lang="ru-RU" sz="2800" b="1" dirty="0" smtClean="0"/>
              <a:t>Немецкий язык. 7 класс: Поурочные планы по учебнику И. Л. </a:t>
            </a:r>
            <a:r>
              <a:rPr lang="ru-RU" sz="2800" b="1" dirty="0" err="1" smtClean="0"/>
              <a:t>Бим</a:t>
            </a:r>
            <a:r>
              <a:rPr lang="ru-RU" sz="2800" b="1" dirty="0" smtClean="0"/>
              <a:t> / Авт.-сост. О. В. Лемякина. –Волгоград: Учитель, 2005. </a:t>
            </a:r>
            <a:r>
              <a:rPr lang="ru-RU" sz="2800" b="1" dirty="0" smtClean="0"/>
              <a:t>– 128 с</a:t>
            </a:r>
            <a:r>
              <a:rPr lang="ru-RU" sz="2800" b="1" dirty="0" smtClean="0"/>
              <a:t>.</a:t>
            </a:r>
          </a:p>
          <a:p>
            <a:pPr>
              <a:buFont typeface="Arial" pitchFamily="34" charset="0"/>
              <a:buChar char="•"/>
            </a:pPr>
            <a:r>
              <a:rPr lang="ru-RU" sz="2800" b="1" dirty="0" smtClean="0"/>
              <a:t> </a:t>
            </a:r>
            <a:r>
              <a:rPr lang="ru-RU" sz="2800" b="1" dirty="0" err="1" smtClean="0"/>
              <a:t>Скобенко</a:t>
            </a:r>
            <a:r>
              <a:rPr lang="ru-RU" sz="2800" b="1" dirty="0" smtClean="0"/>
              <a:t> Валентина </a:t>
            </a:r>
            <a:r>
              <a:rPr lang="ru-RU" sz="2800" b="1" dirty="0" smtClean="0"/>
              <a:t>Ивановна  - </a:t>
            </a:r>
            <a:r>
              <a:rPr lang="ru-RU" sz="2800" b="1" dirty="0" err="1" smtClean="0"/>
              <a:t>Мультимедийная</a:t>
            </a:r>
            <a:r>
              <a:rPr lang="ru-RU" sz="2800" b="1" dirty="0" smtClean="0"/>
              <a:t> презентация «В селе есть тоже много интересного» – кроссворд.</a:t>
            </a:r>
          </a:p>
          <a:p>
            <a:pPr lvl="0">
              <a:buFont typeface="Arial" pitchFamily="34" charset="0"/>
              <a:buChar char="•"/>
            </a:pPr>
            <a:r>
              <a:rPr lang="ru-RU" sz="2800" b="1" dirty="0" smtClean="0"/>
              <a:t> </a:t>
            </a:r>
            <a:r>
              <a:rPr lang="de-DE" sz="2800" b="1" dirty="0" smtClean="0"/>
              <a:t>Text: Hans Spielmann © </a:t>
            </a:r>
            <a:br>
              <a:rPr lang="de-DE" sz="2800" b="1" dirty="0" smtClean="0"/>
            </a:br>
            <a:r>
              <a:rPr lang="de-DE" sz="2800" b="1" dirty="0" smtClean="0"/>
              <a:t>Mel.: trad. </a:t>
            </a:r>
            <a:r>
              <a:rPr lang="de-DE" sz="2800" b="1" dirty="0" smtClean="0"/>
              <a:t>England / Bearb.: Hans </a:t>
            </a:r>
            <a:r>
              <a:rPr lang="de-DE" sz="2800" b="1" dirty="0" smtClean="0"/>
              <a:t>Spielmann</a:t>
            </a:r>
            <a:endParaRPr lang="ru-RU" sz="2800" b="1" dirty="0" smtClean="0"/>
          </a:p>
          <a:p>
            <a:pPr lvl="0"/>
            <a:r>
              <a:rPr lang="ru-RU" sz="2800" b="1" dirty="0" smtClean="0"/>
              <a:t>«</a:t>
            </a:r>
            <a:r>
              <a:rPr lang="en-US" sz="2800" b="1" dirty="0" err="1" smtClean="0"/>
              <a:t>Onkel</a:t>
            </a:r>
            <a:r>
              <a:rPr lang="en-US" sz="2800" b="1" dirty="0" smtClean="0"/>
              <a:t> Hans hat </a:t>
            </a:r>
            <a:r>
              <a:rPr lang="en-US" sz="2800" b="1" dirty="0" err="1" smtClean="0"/>
              <a:t>einen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Bauernhof</a:t>
            </a:r>
            <a:r>
              <a:rPr lang="ru-RU" sz="2800" b="1" dirty="0" smtClean="0"/>
              <a:t>»</a:t>
            </a:r>
            <a:endParaRPr lang="de-DE" sz="2800" b="1" dirty="0" smtClean="0"/>
          </a:p>
          <a:p>
            <a:pPr>
              <a:buFont typeface="Arial" pitchFamily="34" charset="0"/>
              <a:buChar char="•"/>
            </a:pPr>
            <a:endParaRPr lang="ru-RU" sz="2800" b="1" dirty="0" smtClean="0"/>
          </a:p>
          <a:p>
            <a:pPr>
              <a:buFont typeface="Arial" pitchFamily="34" charset="0"/>
              <a:buChar char="•"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grpSp>
        <p:nvGrpSpPr>
          <p:cNvPr id="4" name="Группа 3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pic>
          <p:nvPicPr>
            <p:cNvPr id="5" name="Рисунок 4" descr="farm29.jpg"/>
            <p:cNvPicPr>
              <a:picLocks noChangeAspect="1"/>
            </p:cNvPicPr>
            <p:nvPr/>
          </p:nvPicPr>
          <p:blipFill>
            <a:blip r:embed="rId2">
              <a:lum bright="10000" contrast="10000"/>
            </a:blip>
            <a:srcRect r="36570"/>
            <a:stretch>
              <a:fillRect/>
            </a:stretch>
          </p:blipFill>
          <p:spPr>
            <a:xfrm>
              <a:off x="5572132" y="0"/>
              <a:ext cx="3571868" cy="6858000"/>
            </a:xfrm>
            <a:prstGeom prst="rect">
              <a:avLst/>
            </a:prstGeom>
          </p:spPr>
        </p:pic>
        <p:pic>
          <p:nvPicPr>
            <p:cNvPr id="6" name="Рисунок 5" descr="farm29.jpg"/>
            <p:cNvPicPr>
              <a:picLocks noChangeAspect="1"/>
            </p:cNvPicPr>
            <p:nvPr/>
          </p:nvPicPr>
          <p:blipFill>
            <a:blip r:embed="rId2">
              <a:lum bright="10000" contrast="10000"/>
            </a:blip>
            <a:srcRect l="1"/>
            <a:stretch>
              <a:fillRect/>
            </a:stretch>
          </p:blipFill>
          <p:spPr>
            <a:xfrm>
              <a:off x="0" y="0"/>
              <a:ext cx="5631180" cy="6858000"/>
            </a:xfrm>
            <a:prstGeom prst="rect">
              <a:avLst/>
            </a:prstGeom>
          </p:spPr>
        </p:pic>
      </p:grpSp>
      <p:sp>
        <p:nvSpPr>
          <p:cNvPr id="7" name="TextBox 6"/>
          <p:cNvSpPr txBox="1"/>
          <p:nvPr/>
        </p:nvSpPr>
        <p:spPr>
          <a:xfrm>
            <a:off x="1857356" y="857232"/>
            <a:ext cx="5572164" cy="642942"/>
          </a:xfrm>
          <a:prstGeom prst="rect">
            <a:avLst/>
          </a:prstGeom>
          <a:noFill/>
        </p:spPr>
        <p:txBody>
          <a:bodyPr wrap="none" rtlCol="0">
            <a:prstTxWarp prst="textDoubleWave1">
              <a:avLst/>
            </a:prstTxWarp>
            <a:spAutoFit/>
          </a:bodyPr>
          <a:lstStyle/>
          <a:p>
            <a:r>
              <a:rPr lang="en-US" sz="4800" dirty="0" err="1" smtClean="0">
                <a:solidFill>
                  <a:schemeClr val="accent3">
                    <a:lumMod val="50000"/>
                  </a:schemeClr>
                </a:solidFill>
                <a:latin typeface="Forte" pitchFamily="66" charset="0"/>
              </a:rPr>
              <a:t>Durch</a:t>
            </a:r>
            <a:r>
              <a:rPr lang="en-US" sz="4800" dirty="0" smtClean="0">
                <a:solidFill>
                  <a:schemeClr val="accent3">
                    <a:lumMod val="50000"/>
                  </a:schemeClr>
                </a:solidFill>
                <a:latin typeface="Forte" pitchFamily="66" charset="0"/>
              </a:rPr>
              <a:t> Spiel </a:t>
            </a:r>
            <a:r>
              <a:rPr lang="en-US" sz="4800" dirty="0" err="1" smtClean="0">
                <a:solidFill>
                  <a:schemeClr val="accent3">
                    <a:lumMod val="50000"/>
                  </a:schemeClr>
                </a:solidFill>
                <a:latin typeface="Forte" pitchFamily="66" charset="0"/>
              </a:rPr>
              <a:t>zum</a:t>
            </a:r>
            <a:r>
              <a:rPr lang="en-US" sz="4800" dirty="0" smtClean="0">
                <a:solidFill>
                  <a:schemeClr val="accent3">
                    <a:lumMod val="50000"/>
                  </a:schemeClr>
                </a:solidFill>
                <a:latin typeface="Forte" pitchFamily="66" charset="0"/>
              </a:rPr>
              <a:t> </a:t>
            </a:r>
            <a:r>
              <a:rPr lang="en-US" sz="4800" dirty="0" err="1" smtClean="0">
                <a:solidFill>
                  <a:schemeClr val="accent3">
                    <a:lumMod val="50000"/>
                  </a:schemeClr>
                </a:solidFill>
                <a:latin typeface="Forte" pitchFamily="66" charset="0"/>
              </a:rPr>
              <a:t>Ziel</a:t>
            </a:r>
            <a:r>
              <a:rPr lang="en-US" sz="4800" dirty="0" smtClean="0">
                <a:solidFill>
                  <a:schemeClr val="accent3">
                    <a:lumMod val="50000"/>
                  </a:schemeClr>
                </a:solidFill>
                <a:latin typeface="Forte" pitchFamily="66" charset="0"/>
              </a:rPr>
              <a:t>!</a:t>
            </a:r>
            <a:endParaRPr lang="ru-RU" sz="4800" dirty="0">
              <a:solidFill>
                <a:schemeClr val="accent3">
                  <a:lumMod val="50000"/>
                </a:schemeClr>
              </a:solidFill>
            </a:endParaRPr>
          </a:p>
        </p:txBody>
      </p:sp>
      <p:grpSp>
        <p:nvGrpSpPr>
          <p:cNvPr id="10" name="Группа 9"/>
          <p:cNvGrpSpPr/>
          <p:nvPr/>
        </p:nvGrpSpPr>
        <p:grpSpPr>
          <a:xfrm>
            <a:off x="0" y="1357298"/>
            <a:ext cx="3571868" cy="2214578"/>
            <a:chOff x="357158" y="1643050"/>
            <a:chExt cx="3066008" cy="1785950"/>
          </a:xfrm>
        </p:grpSpPr>
        <p:sp>
          <p:nvSpPr>
            <p:cNvPr id="9" name="Прямоугольник 8"/>
            <p:cNvSpPr/>
            <p:nvPr/>
          </p:nvSpPr>
          <p:spPr>
            <a:xfrm>
              <a:off x="642910" y="2643182"/>
              <a:ext cx="2428892" cy="50006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2050" name="Picture 2" descr="C:\Documents and Settings\Пользователь\Рабочий стол\Новая папка\Шале\xhwtxeav[1].jpg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357158" y="1643050"/>
              <a:ext cx="3066008" cy="1785950"/>
            </a:xfrm>
            <a:prstGeom prst="rect">
              <a:avLst/>
            </a:prstGeom>
            <a:noFill/>
          </p:spPr>
        </p:pic>
      </p:grpSp>
      <p:cxnSp>
        <p:nvCxnSpPr>
          <p:cNvPr id="12" name="Скругленная соединительная линия 11"/>
          <p:cNvCxnSpPr>
            <a:endCxn id="14" idx="6"/>
          </p:cNvCxnSpPr>
          <p:nvPr/>
        </p:nvCxnSpPr>
        <p:spPr>
          <a:xfrm rot="5400000">
            <a:off x="1821638" y="3393280"/>
            <a:ext cx="857256" cy="642944"/>
          </a:xfrm>
          <a:prstGeom prst="curvedConnector2">
            <a:avLst/>
          </a:prstGeom>
          <a:ln w="38100">
            <a:solidFill>
              <a:schemeClr val="accent3">
                <a:lumMod val="50000"/>
              </a:schemeClr>
            </a:solidFill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Овал 22">
            <a:hlinkClick r:id="rId4" action="ppaction://hlinksldjump"/>
          </p:cNvPr>
          <p:cNvSpPr/>
          <p:nvPr/>
        </p:nvSpPr>
        <p:spPr>
          <a:xfrm>
            <a:off x="6357950" y="5500702"/>
            <a:ext cx="1714512" cy="857256"/>
          </a:xfrm>
          <a:prstGeom prst="ellipse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 dirty="0" err="1" smtClean="0">
                <a:ln w="1905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Ziel</a:t>
            </a:r>
            <a:endParaRPr lang="ru-RU" sz="4400" b="1" dirty="0">
              <a:ln w="19050">
                <a:solidFill>
                  <a:schemeClr val="accent3">
                    <a:lumMod val="50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cxnSp>
        <p:nvCxnSpPr>
          <p:cNvPr id="25" name="Скругленная соединительная линия 24"/>
          <p:cNvCxnSpPr>
            <a:stCxn id="14" idx="3"/>
            <a:endCxn id="19" idx="0"/>
          </p:cNvCxnSpPr>
          <p:nvPr/>
        </p:nvCxnSpPr>
        <p:spPr>
          <a:xfrm rot="5400000">
            <a:off x="678630" y="4503109"/>
            <a:ext cx="747560" cy="533247"/>
          </a:xfrm>
          <a:prstGeom prst="curvedConnector3">
            <a:avLst>
              <a:gd name="adj1" fmla="val 50000"/>
            </a:avLst>
          </a:prstGeom>
          <a:ln w="38100">
            <a:solidFill>
              <a:schemeClr val="accent3">
                <a:lumMod val="50000"/>
              </a:schemeClr>
            </a:solidFill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Скругленная соединительная линия 31"/>
          <p:cNvCxnSpPr>
            <a:stCxn id="19" idx="3"/>
          </p:cNvCxnSpPr>
          <p:nvPr/>
        </p:nvCxnSpPr>
        <p:spPr>
          <a:xfrm rot="16200000" flipH="1">
            <a:off x="1000100" y="5286389"/>
            <a:ext cx="533246" cy="1467016"/>
          </a:xfrm>
          <a:prstGeom prst="curvedConnector2">
            <a:avLst/>
          </a:prstGeom>
          <a:ln w="38100">
            <a:solidFill>
              <a:schemeClr val="accent3">
                <a:lumMod val="50000"/>
              </a:schemeClr>
            </a:solidFill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Скругленная соединительная линия 34"/>
          <p:cNvCxnSpPr>
            <a:stCxn id="18" idx="7"/>
            <a:endCxn id="17" idx="0"/>
          </p:cNvCxnSpPr>
          <p:nvPr/>
        </p:nvCxnSpPr>
        <p:spPr>
          <a:xfrm rot="5400000" flipH="1" flipV="1">
            <a:off x="2788588" y="4607727"/>
            <a:ext cx="747560" cy="1390503"/>
          </a:xfrm>
          <a:prstGeom prst="curvedConnector3">
            <a:avLst>
              <a:gd name="adj1" fmla="val 130579"/>
            </a:avLst>
          </a:prstGeom>
          <a:ln w="38100">
            <a:solidFill>
              <a:schemeClr val="accent3">
                <a:lumMod val="50000"/>
              </a:schemeClr>
            </a:solidFill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Скругленная соединительная линия 36"/>
          <p:cNvCxnSpPr>
            <a:stCxn id="17" idx="7"/>
            <a:endCxn id="16" idx="5"/>
          </p:cNvCxnSpPr>
          <p:nvPr/>
        </p:nvCxnSpPr>
        <p:spPr>
          <a:xfrm rot="5400000" flipH="1" flipV="1">
            <a:off x="4036061" y="4255768"/>
            <a:ext cx="852178" cy="703919"/>
          </a:xfrm>
          <a:prstGeom prst="curvedConnector3">
            <a:avLst>
              <a:gd name="adj1" fmla="val 50000"/>
            </a:avLst>
          </a:prstGeom>
          <a:ln w="38100">
            <a:solidFill>
              <a:schemeClr val="accent3">
                <a:lumMod val="50000"/>
              </a:schemeClr>
            </a:solidFill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Скругленная соединительная линия 38"/>
          <p:cNvCxnSpPr>
            <a:stCxn id="16" idx="1"/>
            <a:endCxn id="15" idx="1"/>
          </p:cNvCxnSpPr>
          <p:nvPr/>
        </p:nvCxnSpPr>
        <p:spPr>
          <a:xfrm rot="5400000" flipH="1" flipV="1">
            <a:off x="4110345" y="2467279"/>
            <a:ext cx="1357322" cy="1061109"/>
          </a:xfrm>
          <a:prstGeom prst="curvedConnector3">
            <a:avLst>
              <a:gd name="adj1" fmla="val 124550"/>
            </a:avLst>
          </a:prstGeom>
          <a:ln w="38100">
            <a:solidFill>
              <a:schemeClr val="accent3">
                <a:lumMod val="50000"/>
              </a:schemeClr>
            </a:solidFill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hape 40"/>
          <p:cNvCxnSpPr>
            <a:stCxn id="15" idx="7"/>
            <a:endCxn id="20" idx="1"/>
          </p:cNvCxnSpPr>
          <p:nvPr/>
        </p:nvCxnSpPr>
        <p:spPr>
          <a:xfrm rot="5400000" flipH="1" flipV="1">
            <a:off x="6179355" y="1607330"/>
            <a:ext cx="357190" cy="1066494"/>
          </a:xfrm>
          <a:prstGeom prst="curvedConnector3">
            <a:avLst>
              <a:gd name="adj1" fmla="val 193289"/>
            </a:avLst>
          </a:prstGeom>
          <a:ln w="38100">
            <a:solidFill>
              <a:schemeClr val="accent3">
                <a:lumMod val="50000"/>
              </a:schemeClr>
            </a:solidFill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hape 42"/>
          <p:cNvCxnSpPr>
            <a:stCxn id="20" idx="6"/>
            <a:endCxn id="21" idx="7"/>
          </p:cNvCxnSpPr>
          <p:nvPr/>
        </p:nvCxnSpPr>
        <p:spPr>
          <a:xfrm>
            <a:off x="7500958" y="2214554"/>
            <a:ext cx="324009" cy="1104750"/>
          </a:xfrm>
          <a:prstGeom prst="curvedConnector2">
            <a:avLst/>
          </a:prstGeom>
          <a:ln w="38100">
            <a:solidFill>
              <a:schemeClr val="accent3">
                <a:lumMod val="50000"/>
              </a:schemeClr>
            </a:solidFill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Скругленная соединительная линия 44"/>
          <p:cNvCxnSpPr/>
          <p:nvPr/>
        </p:nvCxnSpPr>
        <p:spPr>
          <a:xfrm rot="10800000" flipV="1">
            <a:off x="5857884" y="3571876"/>
            <a:ext cx="1357322" cy="1071570"/>
          </a:xfrm>
          <a:prstGeom prst="curvedConnector3">
            <a:avLst>
              <a:gd name="adj1" fmla="val 119389"/>
            </a:avLst>
          </a:prstGeom>
          <a:ln w="38100">
            <a:solidFill>
              <a:schemeClr val="accent3">
                <a:lumMod val="50000"/>
              </a:schemeClr>
            </a:solidFill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hape 49"/>
          <p:cNvCxnSpPr>
            <a:stCxn id="22" idx="6"/>
            <a:endCxn id="23" idx="7"/>
          </p:cNvCxnSpPr>
          <p:nvPr/>
        </p:nvCxnSpPr>
        <p:spPr>
          <a:xfrm>
            <a:off x="6643702" y="4679165"/>
            <a:ext cx="1177675" cy="947079"/>
          </a:xfrm>
          <a:prstGeom prst="curvedConnector2">
            <a:avLst/>
          </a:prstGeom>
          <a:ln w="38100">
            <a:solidFill>
              <a:schemeClr val="accent3">
                <a:lumMod val="50000"/>
              </a:schemeClr>
            </a:solidFill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52" name="Picture 4" descr="http://i003.radikal.ru/0805/88/77a14e0af077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285852" y="3857628"/>
            <a:ext cx="642942" cy="644811"/>
          </a:xfrm>
          <a:prstGeom prst="rect">
            <a:avLst/>
          </a:prstGeom>
          <a:noFill/>
        </p:spPr>
      </p:pic>
      <p:sp>
        <p:nvSpPr>
          <p:cNvPr id="14" name="Овал 13">
            <a:hlinkClick r:id="rId6" action="ppaction://hlinksldjump"/>
          </p:cNvPr>
          <p:cNvSpPr/>
          <p:nvPr/>
        </p:nvSpPr>
        <p:spPr>
          <a:xfrm>
            <a:off x="1214414" y="3786190"/>
            <a:ext cx="714380" cy="714380"/>
          </a:xfrm>
          <a:prstGeom prst="ellipse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ln w="1905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1</a:t>
            </a:r>
            <a:endParaRPr lang="ru-RU" sz="2800" b="1" dirty="0">
              <a:ln w="19050">
                <a:solidFill>
                  <a:schemeClr val="accent3">
                    <a:lumMod val="50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pic>
        <p:nvPicPr>
          <p:cNvPr id="64" name="Picture 4" descr="http://i003.radikal.ru/0805/88/77a14e0af077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929322" y="4357694"/>
            <a:ext cx="642942" cy="644811"/>
          </a:xfrm>
          <a:prstGeom prst="rect">
            <a:avLst/>
          </a:prstGeom>
          <a:noFill/>
        </p:spPr>
      </p:pic>
      <p:pic>
        <p:nvPicPr>
          <p:cNvPr id="65" name="Picture 4" descr="http://i003.radikal.ru/0805/88/77a14e0af077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286644" y="3284255"/>
            <a:ext cx="642942" cy="644811"/>
          </a:xfrm>
          <a:prstGeom prst="rect">
            <a:avLst/>
          </a:prstGeom>
          <a:noFill/>
        </p:spPr>
      </p:pic>
      <p:pic>
        <p:nvPicPr>
          <p:cNvPr id="66" name="Picture 4" descr="http://i003.radikal.ru/0805/88/77a14e0af077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786578" y="1857364"/>
            <a:ext cx="642942" cy="644811"/>
          </a:xfrm>
          <a:prstGeom prst="rect">
            <a:avLst/>
          </a:prstGeom>
          <a:noFill/>
        </p:spPr>
      </p:pic>
      <p:pic>
        <p:nvPicPr>
          <p:cNvPr id="68" name="Picture 4" descr="http://i003.radikal.ru/0805/88/77a14e0af077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0034" y="5214950"/>
            <a:ext cx="642942" cy="644811"/>
          </a:xfrm>
          <a:prstGeom prst="rect">
            <a:avLst/>
          </a:prstGeom>
          <a:noFill/>
        </p:spPr>
      </p:pic>
      <p:pic>
        <p:nvPicPr>
          <p:cNvPr id="69" name="Picture 4" descr="http://i003.radikal.ru/0805/88/77a14e0af077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928794" y="5643578"/>
            <a:ext cx="642942" cy="644811"/>
          </a:xfrm>
          <a:prstGeom prst="rect">
            <a:avLst/>
          </a:prstGeom>
          <a:noFill/>
        </p:spPr>
      </p:pic>
      <p:pic>
        <p:nvPicPr>
          <p:cNvPr id="70" name="Picture 4" descr="http://i003.radikal.ru/0805/88/77a14e0af077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571868" y="5000636"/>
            <a:ext cx="642942" cy="644811"/>
          </a:xfrm>
          <a:prstGeom prst="rect">
            <a:avLst/>
          </a:prstGeom>
          <a:noFill/>
        </p:spPr>
      </p:pic>
      <p:sp>
        <p:nvSpPr>
          <p:cNvPr id="19" name="Овал 18">
            <a:hlinkClick r:id="rId7" action="ppaction://hlinksldjump"/>
          </p:cNvPr>
          <p:cNvSpPr/>
          <p:nvPr/>
        </p:nvSpPr>
        <p:spPr>
          <a:xfrm>
            <a:off x="428596" y="5143512"/>
            <a:ext cx="714380" cy="714380"/>
          </a:xfrm>
          <a:prstGeom prst="ellipse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ln w="1905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2</a:t>
            </a:r>
            <a:endParaRPr lang="ru-RU" sz="2800" b="1" dirty="0" smtClean="0">
              <a:ln w="19050">
                <a:solidFill>
                  <a:schemeClr val="accent3">
                    <a:lumMod val="50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18" name="Овал 17">
            <a:hlinkClick r:id="rId8" action="ppaction://hlinksldjump"/>
          </p:cNvPr>
          <p:cNvSpPr/>
          <p:nvPr/>
        </p:nvSpPr>
        <p:spPr>
          <a:xfrm>
            <a:off x="1857356" y="5572140"/>
            <a:ext cx="714380" cy="714380"/>
          </a:xfrm>
          <a:prstGeom prst="ellipse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ln w="1905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3</a:t>
            </a:r>
            <a:endParaRPr lang="ru-RU" sz="2800" b="1" dirty="0" smtClean="0">
              <a:ln w="19050">
                <a:solidFill>
                  <a:schemeClr val="accent3">
                    <a:lumMod val="50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17" name="Овал 16">
            <a:hlinkClick r:id="rId9" action="ppaction://hlinksldjump"/>
          </p:cNvPr>
          <p:cNvSpPr/>
          <p:nvPr/>
        </p:nvSpPr>
        <p:spPr>
          <a:xfrm>
            <a:off x="3500430" y="4929198"/>
            <a:ext cx="714380" cy="714380"/>
          </a:xfrm>
          <a:prstGeom prst="ellipse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ln w="1905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4</a:t>
            </a:r>
            <a:endParaRPr lang="ru-RU" sz="2800" b="1" dirty="0" smtClean="0">
              <a:ln w="19050">
                <a:solidFill>
                  <a:schemeClr val="accent3">
                    <a:lumMod val="50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pic>
        <p:nvPicPr>
          <p:cNvPr id="80" name="Picture 4" descr="http://i003.radikal.ru/0805/88/77a14e0af077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214810" y="3643314"/>
            <a:ext cx="642942" cy="644811"/>
          </a:xfrm>
          <a:prstGeom prst="rect">
            <a:avLst/>
          </a:prstGeom>
          <a:noFill/>
        </p:spPr>
      </p:pic>
      <p:sp>
        <p:nvSpPr>
          <p:cNvPr id="16" name="Овал 15">
            <a:hlinkClick r:id="rId10" action="ppaction://hlinksldjump"/>
          </p:cNvPr>
          <p:cNvSpPr/>
          <p:nvPr/>
        </p:nvSpPr>
        <p:spPr>
          <a:xfrm>
            <a:off x="4143372" y="3571876"/>
            <a:ext cx="785818" cy="714380"/>
          </a:xfrm>
          <a:prstGeom prst="ellipse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ln w="1905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5</a:t>
            </a:r>
            <a:endParaRPr lang="ru-RU" sz="2800" b="1" dirty="0" smtClean="0">
              <a:ln w="19050">
                <a:solidFill>
                  <a:schemeClr val="accent3">
                    <a:lumMod val="50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pic>
        <p:nvPicPr>
          <p:cNvPr id="67" name="Picture 4" descr="http://i003.radikal.ru/0805/88/77a14e0af077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286380" y="2285992"/>
            <a:ext cx="642942" cy="644811"/>
          </a:xfrm>
          <a:prstGeom prst="rect">
            <a:avLst/>
          </a:prstGeom>
          <a:noFill/>
        </p:spPr>
      </p:pic>
      <p:sp>
        <p:nvSpPr>
          <p:cNvPr id="15" name="Овал 14">
            <a:hlinkClick r:id="rId11" action="ppaction://hlinksldjump"/>
          </p:cNvPr>
          <p:cNvSpPr/>
          <p:nvPr/>
        </p:nvSpPr>
        <p:spPr>
          <a:xfrm>
            <a:off x="5214942" y="2214554"/>
            <a:ext cx="714380" cy="714380"/>
          </a:xfrm>
          <a:prstGeom prst="ellipse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ln w="1905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6</a:t>
            </a:r>
            <a:endParaRPr lang="ru-RU" sz="2800" b="1" dirty="0" smtClean="0">
              <a:ln w="19050">
                <a:solidFill>
                  <a:schemeClr val="accent3">
                    <a:lumMod val="50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20" name="Овал 19">
            <a:hlinkClick r:id="rId12" action="ppaction://hlinksldjump"/>
          </p:cNvPr>
          <p:cNvSpPr/>
          <p:nvPr/>
        </p:nvSpPr>
        <p:spPr>
          <a:xfrm>
            <a:off x="6786578" y="1857364"/>
            <a:ext cx="714380" cy="714380"/>
          </a:xfrm>
          <a:prstGeom prst="ellipse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ln w="1905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7</a:t>
            </a:r>
            <a:endParaRPr lang="ru-RU" sz="2800" b="1" dirty="0" smtClean="0">
              <a:ln w="19050">
                <a:solidFill>
                  <a:schemeClr val="accent3">
                    <a:lumMod val="50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21" name="Овал 20">
            <a:hlinkClick r:id="rId13" action="ppaction://hlinksldjump"/>
          </p:cNvPr>
          <p:cNvSpPr/>
          <p:nvPr/>
        </p:nvSpPr>
        <p:spPr>
          <a:xfrm>
            <a:off x="7215206" y="3214686"/>
            <a:ext cx="714380" cy="714380"/>
          </a:xfrm>
          <a:prstGeom prst="ellipse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ln w="1905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8</a:t>
            </a:r>
            <a:endParaRPr lang="ru-RU" sz="2800" b="1" dirty="0" smtClean="0">
              <a:ln w="19050">
                <a:solidFill>
                  <a:schemeClr val="accent3">
                    <a:lumMod val="50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22" name="Овал 21">
            <a:hlinkClick r:id="rId14" action="ppaction://hlinksldjump"/>
          </p:cNvPr>
          <p:cNvSpPr/>
          <p:nvPr/>
        </p:nvSpPr>
        <p:spPr>
          <a:xfrm>
            <a:off x="5857884" y="4286256"/>
            <a:ext cx="785818" cy="785818"/>
          </a:xfrm>
          <a:prstGeom prst="ellipse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ln w="1905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9</a:t>
            </a:r>
            <a:endParaRPr lang="ru-RU" sz="2800" b="1" dirty="0" smtClean="0">
              <a:ln w="19050">
                <a:solidFill>
                  <a:schemeClr val="accent3">
                    <a:lumMod val="50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</p:childTnLst>
        </p:cTn>
      </p:par>
    </p:tnLst>
    <p:bldLst>
      <p:bldP spid="14" grpId="1" animBg="1"/>
      <p:bldP spid="19" grpId="0" animBg="1"/>
      <p:bldP spid="18" grpId="0" animBg="1"/>
      <p:bldP spid="17" grpId="0" animBg="1"/>
      <p:bldP spid="16" grpId="0" animBg="1"/>
      <p:bldP spid="15" grpId="0" animBg="1"/>
      <p:bldP spid="20" grpId="0" animBg="1"/>
      <p:bldP spid="21" grpId="0" animBg="1"/>
      <p:bldP spid="2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Группа 8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pic>
          <p:nvPicPr>
            <p:cNvPr id="11" name="Рисунок 10" descr="farm29.jpg"/>
            <p:cNvPicPr>
              <a:picLocks noChangeAspect="1"/>
            </p:cNvPicPr>
            <p:nvPr/>
          </p:nvPicPr>
          <p:blipFill>
            <a:blip r:embed="rId2">
              <a:lum bright="10000" contrast="10000"/>
            </a:blip>
            <a:srcRect r="36570"/>
            <a:stretch>
              <a:fillRect/>
            </a:stretch>
          </p:blipFill>
          <p:spPr>
            <a:xfrm>
              <a:off x="5572132" y="0"/>
              <a:ext cx="3571868" cy="6858000"/>
            </a:xfrm>
            <a:prstGeom prst="rect">
              <a:avLst/>
            </a:prstGeom>
          </p:spPr>
        </p:pic>
        <p:pic>
          <p:nvPicPr>
            <p:cNvPr id="10" name="Рисунок 9" descr="farm29.jpg"/>
            <p:cNvPicPr>
              <a:picLocks noChangeAspect="1"/>
            </p:cNvPicPr>
            <p:nvPr/>
          </p:nvPicPr>
          <p:blipFill>
            <a:blip r:embed="rId2">
              <a:lum bright="10000" contrast="10000"/>
            </a:blip>
            <a:srcRect l="1"/>
            <a:stretch>
              <a:fillRect/>
            </a:stretch>
          </p:blipFill>
          <p:spPr>
            <a:xfrm>
              <a:off x="0" y="0"/>
              <a:ext cx="5631180" cy="6858000"/>
            </a:xfrm>
            <a:prstGeom prst="rect">
              <a:avLst/>
            </a:prstGeom>
          </p:spPr>
        </p:pic>
      </p:grpSp>
      <p:sp>
        <p:nvSpPr>
          <p:cNvPr id="22" name="Прямоугольник 21"/>
          <p:cNvSpPr/>
          <p:nvPr/>
        </p:nvSpPr>
        <p:spPr>
          <a:xfrm>
            <a:off x="142844" y="2857496"/>
            <a:ext cx="1928826" cy="8572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bg1"/>
              </a:solidFill>
            </a:endParaRPr>
          </a:p>
        </p:txBody>
      </p:sp>
      <p:grpSp>
        <p:nvGrpSpPr>
          <p:cNvPr id="23" name="Группа 22"/>
          <p:cNvGrpSpPr/>
          <p:nvPr/>
        </p:nvGrpSpPr>
        <p:grpSpPr>
          <a:xfrm>
            <a:off x="-285784" y="1500174"/>
            <a:ext cx="8858280" cy="5357826"/>
            <a:chOff x="-285784" y="1500174"/>
            <a:chExt cx="8858280" cy="5357826"/>
          </a:xfrm>
        </p:grpSpPr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EAEBE6"/>
                </a:clrFrom>
                <a:clrTo>
                  <a:srgbClr val="EAEBE6">
                    <a:alpha val="0"/>
                  </a:srgbClr>
                </a:clrTo>
              </a:clrChange>
              <a:lum contrast="20000"/>
            </a:blip>
            <a:srcRect/>
            <a:stretch>
              <a:fillRect/>
            </a:stretch>
          </p:blipFill>
          <p:spPr bwMode="auto">
            <a:xfrm>
              <a:off x="428596" y="1785926"/>
              <a:ext cx="8143900" cy="5072074"/>
            </a:xfrm>
            <a:prstGeom prst="ellipse">
              <a:avLst/>
            </a:prstGeom>
            <a:ln w="190500" cap="rnd">
              <a:solidFill>
                <a:srgbClr val="C8C6BD"/>
              </a:solidFill>
              <a:prstDash val="solid"/>
            </a:ln>
            <a:effectLst>
              <a:outerShdw blurRad="127000" algn="bl" rotWithShape="0">
                <a:srgbClr val="000000"/>
              </a:outerShdw>
            </a:effectLst>
            <a:scene3d>
              <a:camera prst="perspectiveFront" fov="5400000"/>
              <a:lightRig rig="threePt" dir="t">
                <a:rot lat="0" lon="0" rev="19200000"/>
              </a:lightRig>
            </a:scene3d>
            <a:sp3d extrusionH="25400">
              <a:bevelT w="304800" h="152400" prst="hardEdge"/>
              <a:extrusionClr>
                <a:srgbClr val="000000"/>
              </a:extrusionClr>
            </a:sp3d>
          </p:spPr>
        </p:pic>
        <p:pic>
          <p:nvPicPr>
            <p:cNvPr id="2" name="Picture 2" descr="C:\Documents and Settings\Пользователь\Рабочий стол\Новая папка\Шале\xhwtxeav[1].jpg"/>
            <p:cNvPicPr>
              <a:picLocks noChangeAspect="1" noChangeArrowheads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lum contrast="20000"/>
            </a:blip>
            <a:srcRect/>
            <a:stretch>
              <a:fillRect/>
            </a:stretch>
          </p:blipFill>
          <p:spPr bwMode="auto">
            <a:xfrm>
              <a:off x="-285784" y="1500174"/>
              <a:ext cx="4016197" cy="2714644"/>
            </a:xfrm>
            <a:prstGeom prst="rect">
              <a:avLst/>
            </a:prstGeom>
            <a:noFill/>
          </p:spPr>
        </p:pic>
      </p:grpSp>
      <p:sp>
        <p:nvSpPr>
          <p:cNvPr id="5" name="TextBox 4"/>
          <p:cNvSpPr txBox="1"/>
          <p:nvPr/>
        </p:nvSpPr>
        <p:spPr>
          <a:xfrm>
            <a:off x="857224" y="4143380"/>
            <a:ext cx="114473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kern="600" dirty="0" smtClean="0">
                <a:solidFill>
                  <a:srgbClr val="C00000"/>
                </a:solidFill>
              </a:rPr>
              <a:t>die </a:t>
            </a:r>
            <a:r>
              <a:rPr lang="en-US" sz="2400" b="1" kern="600" dirty="0" err="1" smtClean="0">
                <a:solidFill>
                  <a:srgbClr val="C00000"/>
                </a:solidFill>
              </a:rPr>
              <a:t>Kuh</a:t>
            </a:r>
            <a:endParaRPr lang="ru-RU" sz="2400" b="1" kern="600" dirty="0">
              <a:solidFill>
                <a:srgbClr val="C0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500430" y="2143116"/>
            <a:ext cx="138204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kern="600" dirty="0" smtClean="0">
                <a:solidFill>
                  <a:srgbClr val="C00000"/>
                </a:solidFill>
              </a:rPr>
              <a:t>das </a:t>
            </a:r>
            <a:r>
              <a:rPr lang="en-US" sz="2400" b="1" kern="600" dirty="0" err="1" smtClean="0">
                <a:solidFill>
                  <a:srgbClr val="C00000"/>
                </a:solidFill>
              </a:rPr>
              <a:t>Schaf</a:t>
            </a:r>
            <a:endParaRPr lang="ru-RU" sz="2400" b="1" kern="600" dirty="0">
              <a:solidFill>
                <a:srgbClr val="C000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857488" y="785794"/>
            <a:ext cx="333456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dirty="0" err="1" smtClean="0">
                <a:solidFill>
                  <a:schemeClr val="accent3">
                    <a:lumMod val="50000"/>
                  </a:schemeClr>
                </a:solidFill>
                <a:latin typeface="Forte" pitchFamily="66" charset="0"/>
              </a:rPr>
              <a:t>Wer</a:t>
            </a:r>
            <a:r>
              <a:rPr lang="en-US" sz="4800" dirty="0" smtClean="0">
                <a:solidFill>
                  <a:schemeClr val="accent3">
                    <a:lumMod val="50000"/>
                  </a:schemeClr>
                </a:solidFill>
                <a:latin typeface="Forte" pitchFamily="66" charset="0"/>
              </a:rPr>
              <a:t> </a:t>
            </a:r>
            <a:r>
              <a:rPr lang="en-US" sz="4800" dirty="0" err="1" smtClean="0">
                <a:solidFill>
                  <a:schemeClr val="accent3">
                    <a:lumMod val="50000"/>
                  </a:schemeClr>
                </a:solidFill>
                <a:latin typeface="Forte" pitchFamily="66" charset="0"/>
              </a:rPr>
              <a:t>ist</a:t>
            </a:r>
            <a:r>
              <a:rPr lang="en-US" sz="4800" dirty="0" smtClean="0">
                <a:solidFill>
                  <a:schemeClr val="accent3">
                    <a:lumMod val="50000"/>
                  </a:schemeClr>
                </a:solidFill>
                <a:latin typeface="Forte" pitchFamily="66" charset="0"/>
              </a:rPr>
              <a:t> das?</a:t>
            </a:r>
            <a:endParaRPr lang="ru-RU" sz="4800" dirty="0" smtClean="0">
              <a:solidFill>
                <a:schemeClr val="accent3">
                  <a:lumMod val="50000"/>
                </a:schemeClr>
              </a:solidFill>
              <a:latin typeface="Forte" pitchFamily="66" charset="0"/>
            </a:endParaRPr>
          </a:p>
        </p:txBody>
      </p:sp>
      <p:sp>
        <p:nvSpPr>
          <p:cNvPr id="14" name="Овал 13"/>
          <p:cNvSpPr/>
          <p:nvPr/>
        </p:nvSpPr>
        <p:spPr>
          <a:xfrm>
            <a:off x="785786" y="4500570"/>
            <a:ext cx="500066" cy="500066"/>
          </a:xfrm>
          <a:prstGeom prst="ellipse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ln w="1905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1</a:t>
            </a:r>
            <a:endParaRPr lang="ru-RU" b="1" dirty="0">
              <a:ln w="19050">
                <a:solidFill>
                  <a:schemeClr val="accent3">
                    <a:lumMod val="50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15" name="Овал 14"/>
          <p:cNvSpPr/>
          <p:nvPr/>
        </p:nvSpPr>
        <p:spPr>
          <a:xfrm>
            <a:off x="4786314" y="6000768"/>
            <a:ext cx="500066" cy="571504"/>
          </a:xfrm>
          <a:prstGeom prst="ellipse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ln w="1905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5</a:t>
            </a:r>
            <a:endParaRPr lang="ru-RU" b="1" dirty="0">
              <a:ln w="19050">
                <a:solidFill>
                  <a:schemeClr val="accent3">
                    <a:lumMod val="50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16" name="Овал 15"/>
          <p:cNvSpPr/>
          <p:nvPr/>
        </p:nvSpPr>
        <p:spPr>
          <a:xfrm>
            <a:off x="6643702" y="4000504"/>
            <a:ext cx="500066" cy="571504"/>
          </a:xfrm>
          <a:prstGeom prst="ellipse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ln w="1905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7</a:t>
            </a:r>
            <a:endParaRPr lang="ru-RU" b="1" dirty="0">
              <a:ln w="19050">
                <a:solidFill>
                  <a:schemeClr val="accent3">
                    <a:lumMod val="50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17" name="Овал 16"/>
          <p:cNvSpPr/>
          <p:nvPr/>
        </p:nvSpPr>
        <p:spPr>
          <a:xfrm>
            <a:off x="7715272" y="2571744"/>
            <a:ext cx="500066" cy="571504"/>
          </a:xfrm>
          <a:prstGeom prst="ellipse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ln w="1905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8</a:t>
            </a:r>
            <a:endParaRPr lang="ru-RU" b="1" dirty="0">
              <a:ln w="19050">
                <a:solidFill>
                  <a:schemeClr val="accent3">
                    <a:lumMod val="50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18" name="Овал 17"/>
          <p:cNvSpPr/>
          <p:nvPr/>
        </p:nvSpPr>
        <p:spPr>
          <a:xfrm>
            <a:off x="5429256" y="1857364"/>
            <a:ext cx="500066" cy="500066"/>
          </a:xfrm>
          <a:prstGeom prst="ellipse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ln w="1905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6</a:t>
            </a:r>
            <a:endParaRPr lang="ru-RU" b="1" dirty="0">
              <a:ln w="19050">
                <a:solidFill>
                  <a:schemeClr val="accent3">
                    <a:lumMod val="50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19" name="Овал 18"/>
          <p:cNvSpPr/>
          <p:nvPr/>
        </p:nvSpPr>
        <p:spPr>
          <a:xfrm>
            <a:off x="3857620" y="2571744"/>
            <a:ext cx="500066" cy="500066"/>
          </a:xfrm>
          <a:prstGeom prst="ellipse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ln w="1905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4</a:t>
            </a:r>
            <a:endParaRPr lang="ru-RU" b="1" dirty="0">
              <a:ln w="19050">
                <a:solidFill>
                  <a:schemeClr val="accent3">
                    <a:lumMod val="50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20" name="Овал 19"/>
          <p:cNvSpPr/>
          <p:nvPr/>
        </p:nvSpPr>
        <p:spPr>
          <a:xfrm>
            <a:off x="2285984" y="4143380"/>
            <a:ext cx="500066" cy="571504"/>
          </a:xfrm>
          <a:prstGeom prst="ellipse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ln w="1905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2</a:t>
            </a:r>
            <a:endParaRPr lang="ru-RU" b="1" dirty="0">
              <a:ln w="19050">
                <a:solidFill>
                  <a:schemeClr val="accent3">
                    <a:lumMod val="50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21" name="Овал 20"/>
          <p:cNvSpPr/>
          <p:nvPr/>
        </p:nvSpPr>
        <p:spPr>
          <a:xfrm>
            <a:off x="3286116" y="5429264"/>
            <a:ext cx="500066" cy="571504"/>
          </a:xfrm>
          <a:prstGeom prst="ellipse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ln w="1905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3</a:t>
            </a:r>
            <a:endParaRPr lang="ru-RU" b="1" dirty="0">
              <a:ln w="19050">
                <a:solidFill>
                  <a:schemeClr val="accent3">
                    <a:lumMod val="50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7358082" y="3286124"/>
            <a:ext cx="132587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kern="600" dirty="0" smtClean="0">
                <a:solidFill>
                  <a:srgbClr val="C00000"/>
                </a:solidFill>
              </a:rPr>
              <a:t>die </a:t>
            </a:r>
            <a:r>
              <a:rPr lang="en-US" sz="2400" b="1" kern="600" dirty="0" err="1" smtClean="0">
                <a:solidFill>
                  <a:srgbClr val="C00000"/>
                </a:solidFill>
              </a:rPr>
              <a:t>Ziege</a:t>
            </a:r>
            <a:endParaRPr lang="ru-RU" sz="2400" b="1" kern="600" dirty="0">
              <a:solidFill>
                <a:srgbClr val="C00000"/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5929322" y="2071678"/>
            <a:ext cx="122155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kern="600" dirty="0" smtClean="0">
                <a:solidFill>
                  <a:srgbClr val="C00000"/>
                </a:solidFill>
              </a:rPr>
              <a:t>die </a:t>
            </a:r>
            <a:r>
              <a:rPr lang="en-US" sz="2400" b="1" kern="600" dirty="0" err="1" smtClean="0">
                <a:solidFill>
                  <a:srgbClr val="C00000"/>
                </a:solidFill>
              </a:rPr>
              <a:t>Ente</a:t>
            </a:r>
            <a:endParaRPr lang="ru-RU" sz="2400" b="1" kern="600" dirty="0">
              <a:solidFill>
                <a:srgbClr val="C00000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5286380" y="6215082"/>
            <a:ext cx="137839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kern="600" dirty="0" smtClean="0">
                <a:solidFill>
                  <a:srgbClr val="C00000"/>
                </a:solidFill>
              </a:rPr>
              <a:t>das </a:t>
            </a:r>
            <a:r>
              <a:rPr lang="en-US" sz="2400" b="1" kern="600" dirty="0" err="1" smtClean="0">
                <a:solidFill>
                  <a:srgbClr val="C00000"/>
                </a:solidFill>
              </a:rPr>
              <a:t>Pferd</a:t>
            </a:r>
            <a:endParaRPr lang="ru-RU" sz="2400" b="1" kern="600" dirty="0">
              <a:solidFill>
                <a:srgbClr val="C00000"/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2928926" y="6072206"/>
            <a:ext cx="175394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kern="600" dirty="0" smtClean="0">
                <a:solidFill>
                  <a:srgbClr val="C00000"/>
                </a:solidFill>
              </a:rPr>
              <a:t>das </a:t>
            </a:r>
            <a:r>
              <a:rPr lang="en-US" sz="2400" b="1" kern="600" dirty="0" err="1" smtClean="0">
                <a:solidFill>
                  <a:srgbClr val="C00000"/>
                </a:solidFill>
              </a:rPr>
              <a:t>Schwein</a:t>
            </a:r>
            <a:endParaRPr lang="ru-RU" sz="2400" b="1" kern="600" dirty="0">
              <a:solidFill>
                <a:srgbClr val="C00000"/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2857488" y="4357694"/>
            <a:ext cx="138371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kern="600" dirty="0" smtClean="0">
                <a:solidFill>
                  <a:srgbClr val="C00000"/>
                </a:solidFill>
              </a:rPr>
              <a:t>das </a:t>
            </a:r>
            <a:r>
              <a:rPr lang="en-US" sz="2400" b="1" kern="600" dirty="0" err="1" smtClean="0">
                <a:solidFill>
                  <a:srgbClr val="C00000"/>
                </a:solidFill>
              </a:rPr>
              <a:t>Huhn</a:t>
            </a:r>
            <a:endParaRPr lang="ru-RU" sz="2400" b="1" kern="600" dirty="0">
              <a:solidFill>
                <a:srgbClr val="C00000"/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7429520" y="4143380"/>
            <a:ext cx="135966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kern="600" dirty="0" err="1" smtClean="0">
                <a:solidFill>
                  <a:srgbClr val="C00000"/>
                </a:solidFill>
              </a:rPr>
              <a:t>der</a:t>
            </a:r>
            <a:r>
              <a:rPr lang="en-US" sz="2400" b="1" kern="600" dirty="0" smtClean="0">
                <a:solidFill>
                  <a:srgbClr val="C00000"/>
                </a:solidFill>
              </a:rPr>
              <a:t> Hahn</a:t>
            </a:r>
            <a:endParaRPr lang="ru-RU" sz="2400" b="1" kern="600" dirty="0">
              <a:solidFill>
                <a:srgbClr val="C00000"/>
              </a:solidFill>
            </a:endParaRPr>
          </a:p>
        </p:txBody>
      </p:sp>
      <p:sp>
        <p:nvSpPr>
          <p:cNvPr id="31" name="Овал 30">
            <a:hlinkClick r:id="rId5" action="ppaction://hlinksldjump"/>
          </p:cNvPr>
          <p:cNvSpPr/>
          <p:nvPr/>
        </p:nvSpPr>
        <p:spPr>
          <a:xfrm>
            <a:off x="8143900" y="5929330"/>
            <a:ext cx="642942" cy="714380"/>
          </a:xfrm>
          <a:prstGeom prst="ellipse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ln w="1905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1</a:t>
            </a:r>
            <a:endParaRPr lang="ru-RU" sz="2800" b="1" dirty="0">
              <a:ln w="19050">
                <a:solidFill>
                  <a:schemeClr val="accent3">
                    <a:lumMod val="50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"/>
                            </p:stCondLst>
                            <p:childTnLst>
                              <p:par>
                                <p:cTn id="48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54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5" fill="hold">
                      <p:stCondLst>
                        <p:cond delay="0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"/>
                            </p:stCondLst>
                            <p:childTnLst>
                              <p:par>
                                <p:cTn id="61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67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8" fill="hold">
                      <p:stCondLst>
                        <p:cond delay="0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500"/>
                            </p:stCondLst>
                            <p:childTnLst>
                              <p:par>
                                <p:cTn id="74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80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1" fill="hold">
                      <p:stCondLst>
                        <p:cond delay="0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8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500"/>
                            </p:stCondLst>
                            <p:childTnLst>
                              <p:par>
                                <p:cTn id="87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93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4" fill="hold">
                      <p:stCondLst>
                        <p:cond delay="0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500"/>
                            </p:stCondLst>
                            <p:childTnLst>
                              <p:par>
                                <p:cTn id="100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5" grpId="0"/>
      <p:bldP spid="26" grpId="0"/>
      <p:bldP spid="27" grpId="0"/>
      <p:bldP spid="28" grpId="0"/>
      <p:bldP spid="29" grpId="0"/>
      <p:bldP spid="3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Группа 14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pic>
          <p:nvPicPr>
            <p:cNvPr id="16" name="Рисунок 15" descr="farm29.jpg"/>
            <p:cNvPicPr>
              <a:picLocks noChangeAspect="1"/>
            </p:cNvPicPr>
            <p:nvPr/>
          </p:nvPicPr>
          <p:blipFill>
            <a:blip r:embed="rId8">
              <a:lum bright="10000" contrast="10000"/>
            </a:blip>
            <a:stretch>
              <a:fillRect/>
            </a:stretch>
          </p:blipFill>
          <p:spPr>
            <a:xfrm>
              <a:off x="0" y="0"/>
              <a:ext cx="5631180" cy="6858000"/>
            </a:xfrm>
            <a:prstGeom prst="rect">
              <a:avLst/>
            </a:prstGeom>
          </p:spPr>
        </p:pic>
        <p:pic>
          <p:nvPicPr>
            <p:cNvPr id="17" name="Рисунок 16" descr="farm29.jpg"/>
            <p:cNvPicPr>
              <a:picLocks noChangeAspect="1"/>
            </p:cNvPicPr>
            <p:nvPr/>
          </p:nvPicPr>
          <p:blipFill>
            <a:blip r:embed="rId8">
              <a:lum bright="10000" contrast="10000"/>
            </a:blip>
            <a:srcRect r="36570"/>
            <a:stretch>
              <a:fillRect/>
            </a:stretch>
          </p:blipFill>
          <p:spPr>
            <a:xfrm>
              <a:off x="5572132" y="0"/>
              <a:ext cx="3571868" cy="6858000"/>
            </a:xfrm>
            <a:prstGeom prst="rect">
              <a:avLst/>
            </a:prstGeom>
          </p:spPr>
        </p:pic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4348" y="571480"/>
            <a:ext cx="8229600" cy="1143000"/>
          </a:xfrm>
        </p:spPr>
        <p:txBody>
          <a:bodyPr>
            <a:normAutofit/>
          </a:bodyPr>
          <a:lstStyle/>
          <a:p>
            <a:r>
              <a:rPr lang="en-US" sz="4800" b="1" i="1" dirty="0" err="1" smtClean="0">
                <a:solidFill>
                  <a:schemeClr val="accent3">
                    <a:lumMod val="50000"/>
                  </a:schemeClr>
                </a:solidFill>
                <a:latin typeface="Forte" pitchFamily="66" charset="0"/>
                <a:ea typeface="+mn-ea"/>
                <a:cs typeface="+mn-cs"/>
              </a:rPr>
              <a:t>Rätsel</a:t>
            </a:r>
            <a:endParaRPr lang="ru-RU" sz="4800" b="1" i="1" dirty="0">
              <a:solidFill>
                <a:schemeClr val="accent3">
                  <a:lumMod val="50000"/>
                </a:schemeClr>
              </a:solidFill>
              <a:latin typeface="Forte" pitchFamily="66" charset="0"/>
              <a:ea typeface="+mn-ea"/>
              <a:cs typeface="+mn-cs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714612" y="1785926"/>
            <a:ext cx="6286544" cy="857256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de-DE" sz="2800" b="1" dirty="0"/>
              <a:t>1.     Wer gibt, </a:t>
            </a:r>
            <a:r>
              <a:rPr lang="de-DE" sz="2800" b="1" dirty="0" err="1"/>
              <a:t>daß</a:t>
            </a:r>
            <a:r>
              <a:rPr lang="de-DE" sz="2800" b="1" dirty="0"/>
              <a:t> sie uns wärmen solle, </a:t>
            </a:r>
            <a:br>
              <a:rPr lang="de-DE" sz="2800" b="1" dirty="0"/>
            </a:br>
            <a:r>
              <a:rPr lang="de-DE" sz="2800" b="1" dirty="0"/>
              <a:t>die weiße und die braune Wolle? </a:t>
            </a:r>
            <a:endParaRPr lang="ru-RU" sz="2800" b="1" dirty="0"/>
          </a:p>
          <a:p>
            <a:endParaRPr lang="ru-RU" sz="2800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571736" y="1714488"/>
            <a:ext cx="621510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de-DE" sz="2800" b="1" dirty="0" smtClean="0"/>
              <a:t>2.     Wer ist der brave </a:t>
            </a:r>
            <a:r>
              <a:rPr lang="de-DE" sz="2800" b="1" dirty="0" err="1" smtClean="0"/>
              <a:t>Wächtersmann</a:t>
            </a:r>
            <a:r>
              <a:rPr lang="de-DE" sz="2800" b="1" dirty="0" smtClean="0"/>
              <a:t>,</a:t>
            </a:r>
            <a:br>
              <a:rPr lang="de-DE" sz="2800" b="1" dirty="0" smtClean="0"/>
            </a:br>
            <a:r>
              <a:rPr lang="de-DE" sz="2800" b="1" dirty="0" smtClean="0"/>
              <a:t>der Knochen </a:t>
            </a:r>
            <a:r>
              <a:rPr lang="de-DE" sz="2800" b="1" dirty="0" err="1" smtClean="0"/>
              <a:t>frißt</a:t>
            </a:r>
            <a:r>
              <a:rPr lang="de-DE" sz="2800" b="1" dirty="0" smtClean="0"/>
              <a:t> und bellen kann? </a:t>
            </a:r>
            <a:endParaRPr lang="ru-RU" sz="2800" b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643174" y="1785926"/>
            <a:ext cx="4572000" cy="95410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buNone/>
            </a:pPr>
            <a:r>
              <a:rPr lang="de-DE" sz="2800" b="1" dirty="0" smtClean="0"/>
              <a:t>3.     Es zieht Pflug und Wagen </a:t>
            </a:r>
            <a:br>
              <a:rPr lang="de-DE" sz="2800" b="1" dirty="0" smtClean="0"/>
            </a:br>
            <a:r>
              <a:rPr lang="de-DE" sz="2800" b="1" dirty="0" smtClean="0"/>
              <a:t>kann auch den Reiter tragen. </a:t>
            </a:r>
            <a:endParaRPr lang="ru-RU" sz="2800" b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2714612" y="1643050"/>
            <a:ext cx="521497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de-DE" sz="2800" b="1" dirty="0" smtClean="0"/>
              <a:t>4.     Wer hat </a:t>
            </a:r>
            <a:r>
              <a:rPr lang="de-DE" sz="2800" b="1" dirty="0" err="1" smtClean="0"/>
              <a:t>vo</a:t>
            </a:r>
            <a:r>
              <a:rPr lang="en-US" sz="2800" b="1" dirty="0" smtClean="0"/>
              <a:t>r</a:t>
            </a:r>
            <a:r>
              <a:rPr lang="de-DE" sz="2800" b="1" dirty="0" smtClean="0"/>
              <a:t> Hunden Angst?</a:t>
            </a:r>
            <a:br>
              <a:rPr lang="de-DE" sz="2800" b="1" dirty="0" smtClean="0"/>
            </a:br>
            <a:endParaRPr lang="ru-RU" sz="2800" b="1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2714612" y="1714488"/>
            <a:ext cx="578647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de-DE" sz="2800" b="1" dirty="0" smtClean="0"/>
              <a:t>5.     Welches Tier ist denn so nett</a:t>
            </a:r>
            <a:br>
              <a:rPr lang="de-DE" sz="2800" b="1" dirty="0" smtClean="0"/>
            </a:br>
            <a:r>
              <a:rPr lang="de-DE" sz="2800" b="1" dirty="0" smtClean="0"/>
              <a:t>und gibt uns Fleisch, Speck und Fett? </a:t>
            </a:r>
            <a:endParaRPr lang="ru-RU" sz="2800" b="1" dirty="0"/>
          </a:p>
        </p:txBody>
      </p:sp>
      <p:pic>
        <p:nvPicPr>
          <p:cNvPr id="3074" name="Picture 2" descr="D:\Работа\Внеурочная деятельность\В селе есть тоже много интересного\Картинки животных\коровы\korova23.jpg"/>
          <p:cNvPicPr>
            <a:picLocks noChangeAspect="1" noChangeArrowheads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3286124"/>
            <a:ext cx="2428892" cy="2460487"/>
          </a:xfrm>
          <a:prstGeom prst="rect">
            <a:avLst/>
          </a:prstGeom>
          <a:noFill/>
        </p:spPr>
      </p:pic>
      <p:pic>
        <p:nvPicPr>
          <p:cNvPr id="8" name="Picture 2" descr="C:\Documents and Settings\Пользователь\Рабочий стол\Новая папка\Овечки\ovech30[1].jpg"/>
          <p:cNvPicPr>
            <a:picLocks noChangeAspect="1" noChangeArrowheads="1"/>
          </p:cNvPicPr>
          <p:nvPr/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contrast="10000"/>
          </a:blip>
          <a:srcRect/>
          <a:stretch>
            <a:fillRect/>
          </a:stretch>
        </p:blipFill>
        <p:spPr bwMode="auto">
          <a:xfrm>
            <a:off x="6215074" y="4857736"/>
            <a:ext cx="1889138" cy="2000264"/>
          </a:xfrm>
          <a:prstGeom prst="rect">
            <a:avLst/>
          </a:prstGeom>
          <a:noFill/>
        </p:spPr>
      </p:pic>
      <p:pic>
        <p:nvPicPr>
          <p:cNvPr id="9" name="Picture 3" descr="C:\Documents and Settings\Пользователь\Рабочий стол\Новая папка\Собаки\sobaka311[1].jpg"/>
          <p:cNvPicPr>
            <a:picLocks noChangeAspect="1" noChangeArrowheads="1"/>
          </p:cNvPicPr>
          <p:nvPr/>
        </p:nvPicPr>
        <p:blipFill>
          <a:blip r:embed="rId1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571604" y="4929198"/>
            <a:ext cx="2000264" cy="1800237"/>
          </a:xfrm>
          <a:prstGeom prst="rect">
            <a:avLst/>
          </a:prstGeom>
          <a:noFill/>
        </p:spPr>
      </p:pic>
      <p:pic>
        <p:nvPicPr>
          <p:cNvPr id="10" name="Picture 4" descr="C:\Documents and Settings\Пользователь\Рабочий стол\Новая папка\Лошади\losh57[1].jpg"/>
          <p:cNvPicPr>
            <a:picLocks noChangeAspect="1" noChangeArrowheads="1"/>
          </p:cNvPicPr>
          <p:nvPr/>
        </p:nvPicPr>
        <p:blipFill>
          <a:blip r:embed="rId1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000892" y="2571744"/>
            <a:ext cx="2373315" cy="2512921"/>
          </a:xfrm>
          <a:prstGeom prst="rect">
            <a:avLst/>
          </a:prstGeom>
          <a:noFill/>
        </p:spPr>
      </p:pic>
      <p:pic>
        <p:nvPicPr>
          <p:cNvPr id="11" name="Picture 5" descr="C:\Documents and Settings\Пользователь\Рабочий стол\Новая папка\Кошки\kosh221[1].jpg"/>
          <p:cNvPicPr>
            <a:picLocks noChangeAspect="1" noChangeArrowheads="1"/>
          </p:cNvPicPr>
          <p:nvPr/>
        </p:nvPicPr>
        <p:blipFill>
          <a:blip r:embed="rId1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500562" y="5429264"/>
            <a:ext cx="1643074" cy="1280613"/>
          </a:xfrm>
          <a:prstGeom prst="rect">
            <a:avLst/>
          </a:prstGeom>
          <a:noFill/>
        </p:spPr>
      </p:pic>
      <p:pic>
        <p:nvPicPr>
          <p:cNvPr id="12" name="Picture 6" descr="C:\Documents and Settings\Пользователь\Рабочий стол\Новая папка\Свиньи\svin40[1].jpg"/>
          <p:cNvPicPr>
            <a:picLocks noChangeAspect="1" noChangeArrowheads="1"/>
          </p:cNvPicPr>
          <p:nvPr/>
        </p:nvPicPr>
        <p:blipFill>
          <a:blip r:embed="rId1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86116" y="3786190"/>
            <a:ext cx="1785950" cy="1891005"/>
          </a:xfrm>
          <a:prstGeom prst="rect">
            <a:avLst/>
          </a:prstGeom>
          <a:noFill/>
        </p:spPr>
      </p:pic>
      <p:sp>
        <p:nvSpPr>
          <p:cNvPr id="21" name="Прямоугольник 20"/>
          <p:cNvSpPr/>
          <p:nvPr/>
        </p:nvSpPr>
        <p:spPr>
          <a:xfrm>
            <a:off x="2714612" y="1643050"/>
            <a:ext cx="585791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de-DE" sz="2400" b="1" dirty="0" smtClean="0"/>
              <a:t>6.     Habt ihr schon </a:t>
            </a:r>
            <a:r>
              <a:rPr lang="de-DE" sz="2400" b="1" dirty="0" err="1" smtClean="0"/>
              <a:t>entdekt</a:t>
            </a:r>
            <a:r>
              <a:rPr lang="de-DE" sz="2400" b="1" dirty="0" smtClean="0"/>
              <a:t>,</a:t>
            </a:r>
            <a:br>
              <a:rPr lang="de-DE" sz="2400" b="1" dirty="0" smtClean="0"/>
            </a:br>
            <a:r>
              <a:rPr lang="de-DE" sz="2400" b="1" dirty="0" smtClean="0"/>
              <a:t>schwarz und weiß gefleckt?</a:t>
            </a:r>
            <a:br>
              <a:rPr lang="de-DE" sz="2400" b="1" dirty="0" smtClean="0"/>
            </a:br>
            <a:r>
              <a:rPr lang="de-DE" sz="2400" b="1" dirty="0" smtClean="0"/>
              <a:t>Sie rupft das Gras und kaut es wieder,</a:t>
            </a:r>
            <a:br>
              <a:rPr lang="de-DE" sz="2400" b="1" dirty="0" smtClean="0"/>
            </a:br>
            <a:r>
              <a:rPr lang="de-DE" sz="2400" b="1" dirty="0" smtClean="0"/>
              <a:t>legt dazu sich ruhig nieder. </a:t>
            </a:r>
            <a:endParaRPr lang="ru-RU" sz="2400" b="1" dirty="0"/>
          </a:p>
        </p:txBody>
      </p:sp>
      <p:grpSp>
        <p:nvGrpSpPr>
          <p:cNvPr id="22" name="Группа 21"/>
          <p:cNvGrpSpPr/>
          <p:nvPr/>
        </p:nvGrpSpPr>
        <p:grpSpPr>
          <a:xfrm>
            <a:off x="-214346" y="285728"/>
            <a:ext cx="2714612" cy="2286016"/>
            <a:chOff x="357158" y="1643050"/>
            <a:chExt cx="3066008" cy="1785950"/>
          </a:xfrm>
        </p:grpSpPr>
        <p:sp>
          <p:nvSpPr>
            <p:cNvPr id="23" name="Прямоугольник 22"/>
            <p:cNvSpPr/>
            <p:nvPr/>
          </p:nvSpPr>
          <p:spPr>
            <a:xfrm>
              <a:off x="642910" y="2643182"/>
              <a:ext cx="2428892" cy="50006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24" name="Picture 2" descr="C:\Documents and Settings\Пользователь\Рабочий стол\Новая папка\Шале\xhwtxeav[1].jpg"/>
            <p:cNvPicPr>
              <a:picLocks noChangeAspect="1" noChangeArrowheads="1"/>
            </p:cNvPicPr>
            <p:nvPr/>
          </p:nvPicPr>
          <p:blipFill>
            <a:blip r:embed="rId15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357158" y="1643050"/>
              <a:ext cx="3066008" cy="1785950"/>
            </a:xfrm>
            <a:prstGeom prst="rect">
              <a:avLst/>
            </a:prstGeom>
            <a:noFill/>
          </p:spPr>
        </p:pic>
      </p:grpSp>
      <p:sp>
        <p:nvSpPr>
          <p:cNvPr id="25" name="Овал 24">
            <a:hlinkClick r:id="rId16" action="ppaction://hlinksldjump"/>
          </p:cNvPr>
          <p:cNvSpPr/>
          <p:nvPr/>
        </p:nvSpPr>
        <p:spPr>
          <a:xfrm>
            <a:off x="8143900" y="5786454"/>
            <a:ext cx="642942" cy="714380"/>
          </a:xfrm>
          <a:prstGeom prst="ellipse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ln w="1905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2</a:t>
            </a:r>
            <a:endParaRPr lang="ru-RU" sz="2800" b="1" dirty="0" smtClean="0">
              <a:ln w="19050">
                <a:solidFill>
                  <a:schemeClr val="accent3">
                    <a:lumMod val="50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5" presetClass="emph" presetSubtype="0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овца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5" presetClass="emph" presetSubtype="0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собака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5" presetClass="emph" presetSubtype="0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лошадь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5" presetClass="emph" presetSubtype="0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кошка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"/>
                            </p:stCondLst>
                            <p:childTnLst>
                              <p:par>
                                <p:cTn id="5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35" presetClass="emph" presetSubtype="0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Свинья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00"/>
                            </p:stCondLst>
                            <p:childTnLst>
                              <p:par>
                                <p:cTn id="7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5" presetClass="emph" presetSubtype="0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76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корова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3" grpId="1" build="p"/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  <p:bldP spid="2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Группа 7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pic>
          <p:nvPicPr>
            <p:cNvPr id="9" name="Рисунок 8" descr="farm29.jpg"/>
            <p:cNvPicPr>
              <a:picLocks noChangeAspect="1"/>
            </p:cNvPicPr>
            <p:nvPr/>
          </p:nvPicPr>
          <p:blipFill>
            <a:blip r:embed="rId2">
              <a:lum bright="10000" contrast="10000"/>
            </a:blip>
            <a:stretch>
              <a:fillRect/>
            </a:stretch>
          </p:blipFill>
          <p:spPr>
            <a:xfrm>
              <a:off x="0" y="0"/>
              <a:ext cx="5631180" cy="6858000"/>
            </a:xfrm>
            <a:prstGeom prst="rect">
              <a:avLst/>
            </a:prstGeom>
          </p:spPr>
        </p:pic>
        <p:pic>
          <p:nvPicPr>
            <p:cNvPr id="10" name="Рисунок 9" descr="farm29.jpg"/>
            <p:cNvPicPr>
              <a:picLocks noChangeAspect="1"/>
            </p:cNvPicPr>
            <p:nvPr/>
          </p:nvPicPr>
          <p:blipFill>
            <a:blip r:embed="rId2">
              <a:lum bright="10000" contrast="10000"/>
            </a:blip>
            <a:srcRect r="36570"/>
            <a:stretch>
              <a:fillRect/>
            </a:stretch>
          </p:blipFill>
          <p:spPr>
            <a:xfrm>
              <a:off x="5572132" y="0"/>
              <a:ext cx="3571868" cy="6858000"/>
            </a:xfrm>
            <a:prstGeom prst="rect">
              <a:avLst/>
            </a:prstGeom>
          </p:spPr>
        </p:pic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5786" y="714356"/>
            <a:ext cx="9144000" cy="1000124"/>
          </a:xfrm>
        </p:spPr>
        <p:txBody>
          <a:bodyPr>
            <a:noAutofit/>
          </a:bodyPr>
          <a:lstStyle/>
          <a:p>
            <a:r>
              <a:rPr lang="en-US" sz="4800" dirty="0" smtClean="0">
                <a:solidFill>
                  <a:schemeClr val="accent3">
                    <a:lumMod val="50000"/>
                  </a:schemeClr>
                </a:solidFill>
                <a:latin typeface="Forte" pitchFamily="66" charset="0"/>
                <a:ea typeface="+mn-ea"/>
                <a:cs typeface="+mn-cs"/>
              </a:rPr>
              <a:t>Was </a:t>
            </a:r>
            <a:r>
              <a:rPr lang="en-US" sz="4800" dirty="0" err="1" smtClean="0">
                <a:solidFill>
                  <a:schemeClr val="accent3">
                    <a:lumMod val="50000"/>
                  </a:schemeClr>
                </a:solidFill>
                <a:latin typeface="Forte" pitchFamily="66" charset="0"/>
                <a:ea typeface="+mn-ea"/>
                <a:cs typeface="+mn-cs"/>
              </a:rPr>
              <a:t>passt</a:t>
            </a:r>
            <a:r>
              <a:rPr lang="en-US" sz="4800" dirty="0" smtClean="0">
                <a:solidFill>
                  <a:schemeClr val="accent3">
                    <a:lumMod val="50000"/>
                  </a:schemeClr>
                </a:solidFill>
                <a:latin typeface="Forte" pitchFamily="66" charset="0"/>
                <a:ea typeface="+mn-ea"/>
                <a:cs typeface="+mn-cs"/>
              </a:rPr>
              <a:t> </a:t>
            </a:r>
            <a:r>
              <a:rPr lang="en-US" sz="4800" dirty="0" err="1" smtClean="0">
                <a:solidFill>
                  <a:schemeClr val="accent3">
                    <a:lumMod val="50000"/>
                  </a:schemeClr>
                </a:solidFill>
                <a:latin typeface="Forte" pitchFamily="66" charset="0"/>
                <a:ea typeface="+mn-ea"/>
                <a:cs typeface="+mn-cs"/>
              </a:rPr>
              <a:t>nicht</a:t>
            </a:r>
            <a:r>
              <a:rPr lang="en-US" sz="4800" dirty="0" smtClean="0">
                <a:solidFill>
                  <a:schemeClr val="accent3">
                    <a:lumMod val="50000"/>
                  </a:schemeClr>
                </a:solidFill>
                <a:latin typeface="Forte" pitchFamily="66" charset="0"/>
                <a:ea typeface="+mn-ea"/>
                <a:cs typeface="+mn-cs"/>
              </a:rPr>
              <a:t>?</a:t>
            </a:r>
            <a:endParaRPr lang="ru-RU" sz="4800" dirty="0">
              <a:solidFill>
                <a:schemeClr val="accent3">
                  <a:lumMod val="50000"/>
                </a:schemeClr>
              </a:solidFill>
              <a:latin typeface="Forte" pitchFamily="66" charset="0"/>
              <a:ea typeface="+mn-ea"/>
              <a:cs typeface="+mn-cs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02" y="2071678"/>
            <a:ext cx="8643998" cy="4929222"/>
          </a:xfrm>
        </p:spPr>
        <p:txBody>
          <a:bodyPr>
            <a:normAutofit/>
          </a:bodyPr>
          <a:lstStyle/>
          <a:p>
            <a:pPr>
              <a:lnSpc>
                <a:spcPct val="200000"/>
              </a:lnSpc>
              <a:buNone/>
            </a:pPr>
            <a:r>
              <a:rPr lang="de-DE" sz="2800" dirty="0" smtClean="0"/>
              <a:t>a</a:t>
            </a:r>
            <a:r>
              <a:rPr lang="de-DE" sz="2800" dirty="0"/>
              <a:t>) Die Kuh, die </a:t>
            </a:r>
            <a:r>
              <a:rPr lang="de-DE" sz="2800" dirty="0" smtClean="0"/>
              <a:t>Ziege, das Rind, </a:t>
            </a:r>
            <a:r>
              <a:rPr lang="de-DE" sz="2800" dirty="0"/>
              <a:t>das Schaf</a:t>
            </a:r>
            <a:r>
              <a:rPr lang="de-DE" sz="2800" dirty="0" smtClean="0"/>
              <a:t>, die Schlange  .</a:t>
            </a:r>
            <a:endParaRPr lang="ru-RU" sz="2800" dirty="0"/>
          </a:p>
          <a:p>
            <a:pPr>
              <a:lnSpc>
                <a:spcPct val="200000"/>
              </a:lnSpc>
              <a:buNone/>
            </a:pPr>
            <a:r>
              <a:rPr lang="de-DE" sz="2800" dirty="0"/>
              <a:t>b) Das Pferd, die Kuh</a:t>
            </a:r>
            <a:r>
              <a:rPr lang="de-DE" sz="2800" dirty="0" smtClean="0"/>
              <a:t>, der Vogel, das Schwein, die </a:t>
            </a:r>
            <a:r>
              <a:rPr lang="de-DE" sz="2800" dirty="0"/>
              <a:t>Katze .</a:t>
            </a:r>
            <a:endParaRPr lang="ru-RU" sz="2800" dirty="0"/>
          </a:p>
          <a:p>
            <a:pPr>
              <a:lnSpc>
                <a:spcPct val="200000"/>
              </a:lnSpc>
              <a:buNone/>
            </a:pPr>
            <a:r>
              <a:rPr lang="de-DE" sz="2800" dirty="0"/>
              <a:t>c)  Die </a:t>
            </a:r>
            <a:r>
              <a:rPr lang="de-DE" sz="2800" dirty="0" smtClean="0"/>
              <a:t>Ente, die Gans, das </a:t>
            </a:r>
            <a:r>
              <a:rPr lang="de-DE" sz="2800" dirty="0"/>
              <a:t>Huhn , das Pferd, der Hahn.</a:t>
            </a:r>
            <a:endParaRPr lang="ru-RU" sz="2800" dirty="0"/>
          </a:p>
          <a:p>
            <a:pPr>
              <a:lnSpc>
                <a:spcPct val="200000"/>
              </a:lnSpc>
              <a:buNone/>
            </a:pPr>
            <a:r>
              <a:rPr lang="de-DE" sz="2800" dirty="0"/>
              <a:t>d) Der </a:t>
            </a:r>
            <a:r>
              <a:rPr lang="de-DE" sz="2800" dirty="0" smtClean="0"/>
              <a:t> Bus</a:t>
            </a:r>
            <a:r>
              <a:rPr lang="de-DE" sz="2800" dirty="0"/>
              <a:t>, </a:t>
            </a:r>
            <a:r>
              <a:rPr lang="de-DE" sz="2800" dirty="0" smtClean="0"/>
              <a:t> der </a:t>
            </a:r>
            <a:r>
              <a:rPr lang="de-DE" sz="2800" dirty="0"/>
              <a:t>Traktor, der Pflug</a:t>
            </a:r>
            <a:r>
              <a:rPr lang="de-DE" sz="2800" dirty="0" smtClean="0"/>
              <a:t>, die Sämaschine.</a:t>
            </a:r>
            <a:endParaRPr lang="ru-RU" sz="2800" dirty="0"/>
          </a:p>
        </p:txBody>
      </p:sp>
      <p:sp>
        <p:nvSpPr>
          <p:cNvPr id="11" name="Овал 10">
            <a:hlinkClick r:id="rId3" action="ppaction://hlinksldjump"/>
          </p:cNvPr>
          <p:cNvSpPr/>
          <p:nvPr/>
        </p:nvSpPr>
        <p:spPr>
          <a:xfrm>
            <a:off x="7929586" y="5715016"/>
            <a:ext cx="642942" cy="714380"/>
          </a:xfrm>
          <a:prstGeom prst="ellipse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ln w="1905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3</a:t>
            </a:r>
            <a:endParaRPr lang="ru-RU" sz="2800" b="1" dirty="0" smtClean="0">
              <a:ln w="19050">
                <a:solidFill>
                  <a:schemeClr val="accent3">
                    <a:lumMod val="50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pic>
        <p:nvPicPr>
          <p:cNvPr id="11266" name="Picture 2" descr="http://i018.radikal.ru/0801/b3/d99df4126516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29388" y="2136576"/>
            <a:ext cx="2214578" cy="1006672"/>
          </a:xfrm>
          <a:prstGeom prst="rect">
            <a:avLst/>
          </a:prstGeom>
          <a:noFill/>
        </p:spPr>
      </p:pic>
      <p:pic>
        <p:nvPicPr>
          <p:cNvPr id="11268" name="Picture 4" descr="http://s51.radikal.ru/i133/0810/3c/72d75690182e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14678" y="2857496"/>
            <a:ext cx="2357454" cy="1194963"/>
          </a:xfrm>
          <a:prstGeom prst="rect">
            <a:avLst/>
          </a:prstGeom>
          <a:noFill/>
        </p:spPr>
      </p:pic>
      <p:pic>
        <p:nvPicPr>
          <p:cNvPr id="11270" name="Picture 6" descr="http://lenagold.narod.ru/fon/clipart/l/losh/losh77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275752" y="3786190"/>
            <a:ext cx="1582264" cy="1285884"/>
          </a:xfrm>
          <a:prstGeom prst="rect">
            <a:avLst/>
          </a:prstGeom>
          <a:noFill/>
        </p:spPr>
      </p:pic>
      <p:pic>
        <p:nvPicPr>
          <p:cNvPr id="11272" name="Picture 8" descr="http://s55.radikal.ru/i148/0811/4c/ed65c298c09d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44961" y="4714884"/>
            <a:ext cx="1583899" cy="1285884"/>
          </a:xfrm>
          <a:prstGeom prst="rect">
            <a:avLst/>
          </a:prstGeom>
          <a:noFill/>
        </p:spPr>
      </p:pic>
      <p:grpSp>
        <p:nvGrpSpPr>
          <p:cNvPr id="18" name="Группа 17"/>
          <p:cNvGrpSpPr/>
          <p:nvPr/>
        </p:nvGrpSpPr>
        <p:grpSpPr>
          <a:xfrm>
            <a:off x="-214346" y="142852"/>
            <a:ext cx="2714612" cy="2286016"/>
            <a:chOff x="357158" y="1643050"/>
            <a:chExt cx="3066008" cy="1785950"/>
          </a:xfrm>
        </p:grpSpPr>
        <p:sp>
          <p:nvSpPr>
            <p:cNvPr id="19" name="Прямоугольник 18"/>
            <p:cNvSpPr/>
            <p:nvPr/>
          </p:nvSpPr>
          <p:spPr>
            <a:xfrm>
              <a:off x="642910" y="2643182"/>
              <a:ext cx="2428892" cy="50006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20" name="Picture 2" descr="C:\Documents and Settings\Пользователь\Рабочий стол\Новая папка\Шале\xhwtxeav[1].jpg"/>
            <p:cNvPicPr>
              <a:picLocks noChangeAspect="1" noChangeArrowheads="1"/>
            </p:cNvPicPr>
            <p:nvPr/>
          </p:nvPicPr>
          <p:blipFill>
            <a:blip r:embed="rId8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357158" y="1643050"/>
              <a:ext cx="3066008" cy="1785950"/>
            </a:xfrm>
            <a:prstGeom prst="rect">
              <a:avLst/>
            </a:prstGeom>
            <a:noFill/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1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1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9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pic>
          <p:nvPicPr>
            <p:cNvPr id="11" name="Рисунок 10" descr="farm29.jpg"/>
            <p:cNvPicPr>
              <a:picLocks noChangeAspect="1"/>
            </p:cNvPicPr>
            <p:nvPr/>
          </p:nvPicPr>
          <p:blipFill>
            <a:blip r:embed="rId3">
              <a:lum bright="10000" contrast="10000"/>
            </a:blip>
            <a:stretch>
              <a:fillRect/>
            </a:stretch>
          </p:blipFill>
          <p:spPr>
            <a:xfrm>
              <a:off x="0" y="0"/>
              <a:ext cx="5631180" cy="6858000"/>
            </a:xfrm>
            <a:prstGeom prst="rect">
              <a:avLst/>
            </a:prstGeom>
          </p:spPr>
        </p:pic>
        <p:pic>
          <p:nvPicPr>
            <p:cNvPr id="12" name="Рисунок 11" descr="farm29.jpg"/>
            <p:cNvPicPr>
              <a:picLocks noChangeAspect="1"/>
            </p:cNvPicPr>
            <p:nvPr/>
          </p:nvPicPr>
          <p:blipFill>
            <a:blip r:embed="rId3">
              <a:lum bright="10000" contrast="10000"/>
            </a:blip>
            <a:srcRect r="36570"/>
            <a:stretch>
              <a:fillRect/>
            </a:stretch>
          </p:blipFill>
          <p:spPr>
            <a:xfrm>
              <a:off x="5572132" y="0"/>
              <a:ext cx="3571868" cy="6858000"/>
            </a:xfrm>
            <a:prstGeom prst="rect">
              <a:avLst/>
            </a:prstGeom>
          </p:spPr>
        </p:pic>
      </p:grp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571604" y="1857364"/>
            <a:ext cx="6000792" cy="45386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3108555" y="1857364"/>
            <a:ext cx="1749197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spc="2500" dirty="0" err="1" smtClean="0">
                <a:solidFill>
                  <a:srgbClr val="C00000"/>
                </a:solidFill>
              </a:rPr>
              <a:t>ahn</a:t>
            </a:r>
            <a:endParaRPr lang="ru-RU" sz="3000" b="1" spc="2500" dirty="0">
              <a:solidFill>
                <a:srgbClr val="C0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670524" y="2405714"/>
            <a:ext cx="2544286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spc="2500" dirty="0" err="1" smtClean="0">
                <a:solidFill>
                  <a:srgbClr val="C00000"/>
                </a:solidFill>
              </a:rPr>
              <a:t>Sch</a:t>
            </a:r>
            <a:r>
              <a:rPr lang="en-US" sz="3000" b="1" spc="2500" dirty="0" smtClean="0">
                <a:solidFill>
                  <a:srgbClr val="C00000"/>
                </a:solidFill>
              </a:rPr>
              <a:t> f</a:t>
            </a:r>
            <a:endParaRPr lang="ru-RU" sz="3000" b="1" spc="2500" dirty="0">
              <a:solidFill>
                <a:srgbClr val="C00000"/>
              </a:solidFill>
            </a:endParaRPr>
          </a:p>
        </p:txBody>
      </p:sp>
      <p:sp>
        <p:nvSpPr>
          <p:cNvPr id="7" name="Заголовок 6"/>
          <p:cNvSpPr txBox="1">
            <a:spLocks noGrp="1"/>
          </p:cNvSpPr>
          <p:nvPr>
            <p:ph type="title"/>
          </p:nvPr>
        </p:nvSpPr>
        <p:spPr>
          <a:xfrm>
            <a:off x="3136503" y="2857496"/>
            <a:ext cx="1649811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spc="2500" dirty="0" smtClean="0">
                <a:solidFill>
                  <a:srgbClr val="C00000"/>
                </a:solidFill>
              </a:rPr>
              <a:t>K h</a:t>
            </a:r>
            <a:endParaRPr lang="ru-RU" sz="3000" b="1" spc="2500" dirty="0">
              <a:solidFill>
                <a:srgbClr val="C0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685285" y="3357562"/>
            <a:ext cx="2029723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spc="2500" dirty="0" smtClean="0">
                <a:solidFill>
                  <a:srgbClr val="C00000"/>
                </a:solidFill>
              </a:rPr>
              <a:t>E el</a:t>
            </a:r>
            <a:endParaRPr lang="ru-RU" sz="3000" b="1" spc="2500" dirty="0">
              <a:solidFill>
                <a:srgbClr val="C0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678875" y="3803696"/>
            <a:ext cx="2607637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spc="2500" dirty="0" smtClean="0">
                <a:solidFill>
                  <a:srgbClr val="C00000"/>
                </a:solidFill>
              </a:rPr>
              <a:t>Ka </a:t>
            </a:r>
            <a:r>
              <a:rPr lang="en-US" sz="3000" b="1" spc="2500" dirty="0" err="1" smtClean="0">
                <a:solidFill>
                  <a:srgbClr val="C00000"/>
                </a:solidFill>
              </a:rPr>
              <a:t>ze</a:t>
            </a:r>
            <a:endParaRPr lang="ru-RU" sz="3000" b="1" spc="2500" dirty="0">
              <a:solidFill>
                <a:srgbClr val="C00000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661502" y="4303762"/>
            <a:ext cx="2625142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spc="2500" dirty="0" smtClean="0">
                <a:solidFill>
                  <a:srgbClr val="C00000"/>
                </a:solidFill>
              </a:rPr>
              <a:t>Z </a:t>
            </a:r>
            <a:r>
              <a:rPr lang="en-US" sz="3000" b="1" spc="2500" dirty="0" err="1" smtClean="0">
                <a:solidFill>
                  <a:srgbClr val="C00000"/>
                </a:solidFill>
              </a:rPr>
              <a:t>ege</a:t>
            </a:r>
            <a:endParaRPr lang="ru-RU" sz="3000" b="1" spc="2500" dirty="0">
              <a:solidFill>
                <a:srgbClr val="C00000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571868" y="4786322"/>
            <a:ext cx="3648948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spc="2500" dirty="0" err="1" smtClean="0">
                <a:solidFill>
                  <a:srgbClr val="C00000"/>
                </a:solidFill>
              </a:rPr>
              <a:t>Schw</a:t>
            </a:r>
            <a:r>
              <a:rPr lang="en-US" sz="3000" b="1" spc="2500" dirty="0" smtClean="0">
                <a:solidFill>
                  <a:srgbClr val="C00000"/>
                </a:solidFill>
              </a:rPr>
              <a:t> in</a:t>
            </a:r>
            <a:endParaRPr lang="ru-RU" sz="3000" b="1" spc="2500" dirty="0">
              <a:solidFill>
                <a:srgbClr val="C00000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643438" y="5286388"/>
            <a:ext cx="2598084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spc="2500" dirty="0" err="1" smtClean="0">
                <a:solidFill>
                  <a:srgbClr val="C00000"/>
                </a:solidFill>
              </a:rPr>
              <a:t>Pfe</a:t>
            </a:r>
            <a:r>
              <a:rPr lang="en-US" sz="3000" b="1" spc="2500" dirty="0" smtClean="0">
                <a:solidFill>
                  <a:srgbClr val="C00000"/>
                </a:solidFill>
              </a:rPr>
              <a:t> d</a:t>
            </a:r>
            <a:endParaRPr lang="ru-RU" sz="3000" b="1" spc="2500" dirty="0">
              <a:solidFill>
                <a:srgbClr val="C00000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072066" y="5786454"/>
            <a:ext cx="2675669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spc="2500" dirty="0" err="1" smtClean="0">
                <a:solidFill>
                  <a:srgbClr val="C00000"/>
                </a:solidFill>
              </a:rPr>
              <a:t>Kam</a:t>
            </a:r>
            <a:r>
              <a:rPr lang="en-US" sz="3000" b="1" spc="2500" dirty="0" smtClean="0">
                <a:solidFill>
                  <a:srgbClr val="C00000"/>
                </a:solidFill>
              </a:rPr>
              <a:t> l</a:t>
            </a:r>
            <a:endParaRPr lang="ru-RU" sz="3000" b="1" spc="2500" dirty="0">
              <a:solidFill>
                <a:srgbClr val="C00000"/>
              </a:solidFill>
            </a:endParaRPr>
          </a:p>
        </p:txBody>
      </p:sp>
      <p:grpSp>
        <p:nvGrpSpPr>
          <p:cNvPr id="21" name="Группа 20"/>
          <p:cNvGrpSpPr/>
          <p:nvPr/>
        </p:nvGrpSpPr>
        <p:grpSpPr>
          <a:xfrm>
            <a:off x="-142908" y="142852"/>
            <a:ext cx="2714612" cy="2286016"/>
            <a:chOff x="357158" y="1643050"/>
            <a:chExt cx="3066008" cy="1785950"/>
          </a:xfrm>
        </p:grpSpPr>
        <p:sp>
          <p:nvSpPr>
            <p:cNvPr id="22" name="Прямоугольник 21"/>
            <p:cNvSpPr/>
            <p:nvPr/>
          </p:nvSpPr>
          <p:spPr>
            <a:xfrm>
              <a:off x="642910" y="2643182"/>
              <a:ext cx="2428892" cy="50006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23" name="Picture 2" descr="C:\Documents and Settings\Пользователь\Рабочий стол\Новая папка\Шале\xhwtxeav[1].jpg"/>
            <p:cNvPicPr>
              <a:picLocks noChangeAspect="1" noChangeArrowheads="1"/>
            </p:cNvPicPr>
            <p:nvPr/>
          </p:nvPicPr>
          <p:blipFill>
            <a:blip r:embed="rId5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357158" y="1643050"/>
              <a:ext cx="3066008" cy="1785950"/>
            </a:xfrm>
            <a:prstGeom prst="rect">
              <a:avLst/>
            </a:prstGeom>
            <a:noFill/>
          </p:spPr>
        </p:pic>
      </p:grpSp>
      <p:sp>
        <p:nvSpPr>
          <p:cNvPr id="24" name="Заголовок 1"/>
          <p:cNvSpPr txBox="1">
            <a:spLocks/>
          </p:cNvSpPr>
          <p:nvPr/>
        </p:nvSpPr>
        <p:spPr>
          <a:xfrm>
            <a:off x="785786" y="714356"/>
            <a:ext cx="9144000" cy="100012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800" dirty="0" err="1" smtClean="0">
                <a:solidFill>
                  <a:schemeClr val="accent3">
                    <a:lumMod val="50000"/>
                  </a:schemeClr>
                </a:solidFill>
                <a:latin typeface="Forte" pitchFamily="66" charset="0"/>
              </a:rPr>
              <a:t>Kreuzworträtsel</a:t>
            </a:r>
            <a:endParaRPr kumimoji="0" lang="ru-RU" sz="4800" b="0" i="0" u="none" strike="noStrike" kern="1200" cap="none" spc="0" normalizeH="0" baseline="0" noProof="0" dirty="0">
              <a:ln>
                <a:noFill/>
              </a:ln>
              <a:solidFill>
                <a:schemeClr val="accent3">
                  <a:lumMod val="50000"/>
                </a:schemeClr>
              </a:solidFill>
              <a:effectLst/>
              <a:uLnTx/>
              <a:uFillTx/>
              <a:latin typeface="Forte" pitchFamily="66" charset="0"/>
              <a:ea typeface="+mn-ea"/>
              <a:cs typeface="+mn-cs"/>
            </a:endParaRPr>
          </a:p>
        </p:txBody>
      </p:sp>
      <p:pic>
        <p:nvPicPr>
          <p:cNvPr id="1029" name="Picture 5" descr="C:\Documents and Settings\Пользователь\Рабочий стол\Новая папка\Овечки\ovech30[1].jpg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643834" y="2714620"/>
            <a:ext cx="1331943" cy="1410293"/>
          </a:xfrm>
          <a:prstGeom prst="rect">
            <a:avLst/>
          </a:prstGeom>
          <a:noFill/>
        </p:spPr>
      </p:pic>
      <p:pic>
        <p:nvPicPr>
          <p:cNvPr id="1031" name="Picture 7" descr="http://i003.radikal.ru/1010/b1/04d63b47d969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572264" y="1857364"/>
            <a:ext cx="1097867" cy="1571636"/>
          </a:xfrm>
          <a:prstGeom prst="rect">
            <a:avLst/>
          </a:prstGeom>
          <a:noFill/>
        </p:spPr>
      </p:pic>
      <p:pic>
        <p:nvPicPr>
          <p:cNvPr id="1033" name="Picture 9" descr="http://www.lenagold.ru/fon/clipart/k/kow/korova11.jpg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85720" y="5000636"/>
            <a:ext cx="1500166" cy="1588411"/>
          </a:xfrm>
          <a:prstGeom prst="rect">
            <a:avLst/>
          </a:prstGeom>
          <a:noFill/>
        </p:spPr>
      </p:pic>
      <p:pic>
        <p:nvPicPr>
          <p:cNvPr id="1034" name="Picture 10" descr="C:\Documents and Settings\Пользователь\Рабочий стол\Новая папка\Ослики\osel05[1].jpg"/>
          <p:cNvPicPr>
            <a:picLocks noChangeAspect="1" noChangeArrowheads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500958" y="714356"/>
            <a:ext cx="1732713" cy="1838689"/>
          </a:xfrm>
          <a:prstGeom prst="rect">
            <a:avLst/>
          </a:prstGeom>
          <a:noFill/>
        </p:spPr>
      </p:pic>
      <p:pic>
        <p:nvPicPr>
          <p:cNvPr id="1035" name="Picture 11" descr="C:\Documents and Settings\Пользователь\Рабочий стол\Новая папка\Кошки\kosh184[1].jpg"/>
          <p:cNvPicPr>
            <a:picLocks noChangeAspect="1" noChangeArrowheads="1"/>
          </p:cNvPicPr>
          <p:nvPr/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857752" y="1571612"/>
            <a:ext cx="1346386" cy="1428736"/>
          </a:xfrm>
          <a:prstGeom prst="rect">
            <a:avLst/>
          </a:prstGeom>
          <a:noFill/>
        </p:spPr>
      </p:pic>
      <p:pic>
        <p:nvPicPr>
          <p:cNvPr id="1038" name="Picture 14" descr="C:\Documents and Settings\Пользователь\Рабочий стол\Новая папка\Козы\kozel09[1].jpg"/>
          <p:cNvPicPr>
            <a:picLocks noChangeAspect="1" noChangeArrowheads="1"/>
          </p:cNvPicPr>
          <p:nvPr/>
        </p:nvPicPr>
        <p:blipFill>
          <a:blip r:embed="rId1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000232" y="3929066"/>
            <a:ext cx="1214446" cy="1285884"/>
          </a:xfrm>
          <a:prstGeom prst="rect">
            <a:avLst/>
          </a:prstGeom>
          <a:noFill/>
        </p:spPr>
      </p:pic>
      <p:pic>
        <p:nvPicPr>
          <p:cNvPr id="1041" name="Picture 17" descr="http://www.lenagold.ru/fon/clipart/s/svin/svin45.jpg"/>
          <p:cNvPicPr>
            <a:picLocks noChangeAspect="1" noChangeArrowheads="1"/>
          </p:cNvPicPr>
          <p:nvPr/>
        </p:nvPicPr>
        <p:blipFill>
          <a:blip r:embed="rId1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786050" y="5443528"/>
            <a:ext cx="1571636" cy="1414472"/>
          </a:xfrm>
          <a:prstGeom prst="rect">
            <a:avLst/>
          </a:prstGeom>
          <a:noFill/>
        </p:spPr>
      </p:pic>
      <p:pic>
        <p:nvPicPr>
          <p:cNvPr id="1042" name="Picture 18" descr="C:\Documents and Settings\Пользователь\Рабочий стол\Новая папка\Лошади\losh52[1].jpg"/>
          <p:cNvPicPr>
            <a:picLocks noChangeAspect="1" noChangeArrowheads="1"/>
          </p:cNvPicPr>
          <p:nvPr/>
        </p:nvPicPr>
        <p:blipFill>
          <a:blip r:embed="rId1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142908" y="3000372"/>
            <a:ext cx="1928826" cy="2042286"/>
          </a:xfrm>
          <a:prstGeom prst="rect">
            <a:avLst/>
          </a:prstGeom>
          <a:noFill/>
        </p:spPr>
      </p:pic>
      <p:pic>
        <p:nvPicPr>
          <p:cNvPr id="1043" name="Picture 19" descr="C:\Documents and Settings\Пользователь\Рабочий стол\Новая папка\Верблюд\verbl21[1].jpg"/>
          <p:cNvPicPr>
            <a:picLocks noChangeAspect="1" noChangeArrowheads="1"/>
          </p:cNvPicPr>
          <p:nvPr/>
        </p:nvPicPr>
        <p:blipFill>
          <a:blip r:embed="rId1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6764345" y="3857628"/>
            <a:ext cx="2379655" cy="2000264"/>
          </a:xfrm>
          <a:prstGeom prst="rect">
            <a:avLst/>
          </a:prstGeom>
          <a:noFill/>
        </p:spPr>
      </p:pic>
      <p:sp>
        <p:nvSpPr>
          <p:cNvPr id="34" name="Овал 33">
            <a:hlinkClick r:id="rId15" action="ppaction://hlinksldjump"/>
          </p:cNvPr>
          <p:cNvSpPr/>
          <p:nvPr/>
        </p:nvSpPr>
        <p:spPr>
          <a:xfrm>
            <a:off x="8072462" y="5857892"/>
            <a:ext cx="714380" cy="714380"/>
          </a:xfrm>
          <a:prstGeom prst="ellipse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ln w="1905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4</a:t>
            </a:r>
            <a:endParaRPr lang="ru-RU" sz="2800" b="1" dirty="0" smtClean="0">
              <a:ln w="19050">
                <a:solidFill>
                  <a:schemeClr val="accent3">
                    <a:lumMod val="50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6" grpId="0"/>
      <p:bldP spid="17" grpId="0"/>
      <p:bldP spid="18" grpId="0"/>
      <p:bldP spid="1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11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pic>
          <p:nvPicPr>
            <p:cNvPr id="13" name="Рисунок 12" descr="farm29.jpg"/>
            <p:cNvPicPr>
              <a:picLocks noChangeAspect="1"/>
            </p:cNvPicPr>
            <p:nvPr/>
          </p:nvPicPr>
          <p:blipFill>
            <a:blip r:embed="rId2">
              <a:lum bright="10000" contrast="10000"/>
            </a:blip>
            <a:stretch>
              <a:fillRect/>
            </a:stretch>
          </p:blipFill>
          <p:spPr>
            <a:xfrm>
              <a:off x="0" y="0"/>
              <a:ext cx="5631180" cy="6858000"/>
            </a:xfrm>
            <a:prstGeom prst="rect">
              <a:avLst/>
            </a:prstGeom>
          </p:spPr>
        </p:pic>
        <p:pic>
          <p:nvPicPr>
            <p:cNvPr id="14" name="Рисунок 13" descr="farm29.jpg"/>
            <p:cNvPicPr>
              <a:picLocks noChangeAspect="1"/>
            </p:cNvPicPr>
            <p:nvPr/>
          </p:nvPicPr>
          <p:blipFill>
            <a:blip r:embed="rId2">
              <a:lum bright="10000" contrast="10000"/>
            </a:blip>
            <a:srcRect r="36570"/>
            <a:stretch>
              <a:fillRect/>
            </a:stretch>
          </p:blipFill>
          <p:spPr>
            <a:xfrm>
              <a:off x="5572132" y="0"/>
              <a:ext cx="3571868" cy="6858000"/>
            </a:xfrm>
            <a:prstGeom prst="rect">
              <a:avLst/>
            </a:prstGeom>
          </p:spPr>
        </p:pic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71688" y="500050"/>
            <a:ext cx="8229600" cy="1143000"/>
          </a:xfrm>
        </p:spPr>
        <p:txBody>
          <a:bodyPr>
            <a:normAutofit/>
          </a:bodyPr>
          <a:lstStyle/>
          <a:p>
            <a:r>
              <a:rPr lang="en-US" sz="4800" dirty="0" smtClean="0">
                <a:solidFill>
                  <a:schemeClr val="accent3">
                    <a:lumMod val="50000"/>
                  </a:schemeClr>
                </a:solidFill>
                <a:latin typeface="Forte" pitchFamily="66" charset="0"/>
                <a:ea typeface="+mn-ea"/>
                <a:cs typeface="+mn-cs"/>
              </a:rPr>
              <a:t>Was </a:t>
            </a:r>
            <a:r>
              <a:rPr lang="en-US" sz="4800" dirty="0" err="1" smtClean="0">
                <a:solidFill>
                  <a:schemeClr val="accent3">
                    <a:lumMod val="50000"/>
                  </a:schemeClr>
                </a:solidFill>
                <a:latin typeface="Forte" pitchFamily="66" charset="0"/>
                <a:ea typeface="+mn-ea"/>
                <a:cs typeface="+mn-cs"/>
              </a:rPr>
              <a:t>macht</a:t>
            </a:r>
            <a:r>
              <a:rPr lang="en-US" sz="4800" dirty="0" smtClean="0">
                <a:solidFill>
                  <a:schemeClr val="accent3">
                    <a:lumMod val="50000"/>
                  </a:schemeClr>
                </a:solidFill>
                <a:latin typeface="Forte" pitchFamily="66" charset="0"/>
                <a:ea typeface="+mn-ea"/>
                <a:cs typeface="+mn-cs"/>
              </a:rPr>
              <a:t> </a:t>
            </a:r>
            <a:r>
              <a:rPr lang="en-US" sz="4800" dirty="0" err="1" smtClean="0">
                <a:solidFill>
                  <a:schemeClr val="accent3">
                    <a:lumMod val="50000"/>
                  </a:schemeClr>
                </a:solidFill>
                <a:latin typeface="Forte" pitchFamily="66" charset="0"/>
                <a:ea typeface="+mn-ea"/>
                <a:cs typeface="+mn-cs"/>
              </a:rPr>
              <a:t>Schrumdi</a:t>
            </a:r>
            <a:r>
              <a:rPr lang="en-US" sz="4800" dirty="0" smtClean="0">
                <a:solidFill>
                  <a:schemeClr val="accent3">
                    <a:lumMod val="50000"/>
                  </a:schemeClr>
                </a:solidFill>
                <a:latin typeface="Forte" pitchFamily="66" charset="0"/>
                <a:ea typeface="+mn-ea"/>
                <a:cs typeface="+mn-cs"/>
              </a:rPr>
              <a:t>?</a:t>
            </a:r>
            <a:endParaRPr lang="ru-RU" sz="4800" dirty="0">
              <a:solidFill>
                <a:schemeClr val="accent3">
                  <a:lumMod val="50000"/>
                </a:schemeClr>
              </a:solidFill>
              <a:latin typeface="Forte" pitchFamily="66" charset="0"/>
              <a:ea typeface="+mn-ea"/>
              <a:cs typeface="+mn-cs"/>
            </a:endParaRPr>
          </a:p>
        </p:txBody>
      </p:sp>
      <p:pic>
        <p:nvPicPr>
          <p:cNvPr id="266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2857488" y="1857364"/>
            <a:ext cx="2214578" cy="173013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6627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286512" y="1500174"/>
            <a:ext cx="2428892" cy="178592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6628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000760" y="3857628"/>
            <a:ext cx="2377308" cy="178595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6629" name="Picture 5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071538" y="4071942"/>
            <a:ext cx="2376202" cy="178595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8" name="TextBox 7"/>
          <p:cNvSpPr txBox="1"/>
          <p:nvPr/>
        </p:nvSpPr>
        <p:spPr>
          <a:xfrm>
            <a:off x="2428860" y="1571612"/>
            <a:ext cx="41870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 smtClean="0">
                <a:solidFill>
                  <a:srgbClr val="C00000"/>
                </a:solidFill>
              </a:rPr>
              <a:t>1</a:t>
            </a:r>
            <a:endParaRPr lang="ru-RU" sz="3600" b="1" dirty="0">
              <a:solidFill>
                <a:srgbClr val="C0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715008" y="1500174"/>
            <a:ext cx="4187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smtClean="0">
                <a:solidFill>
                  <a:srgbClr val="C00000"/>
                </a:solidFill>
              </a:rPr>
              <a:t>2</a:t>
            </a:r>
            <a:endParaRPr lang="ru-RU" sz="3600" b="1" dirty="0">
              <a:solidFill>
                <a:srgbClr val="C0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71472" y="4071942"/>
            <a:ext cx="41870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 smtClean="0">
                <a:solidFill>
                  <a:srgbClr val="C00000"/>
                </a:solidFill>
              </a:rPr>
              <a:t>3</a:t>
            </a:r>
            <a:endParaRPr lang="ru-RU" sz="3600" b="1" dirty="0">
              <a:solidFill>
                <a:srgbClr val="C0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500694" y="3643314"/>
            <a:ext cx="41870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 smtClean="0">
                <a:solidFill>
                  <a:srgbClr val="C00000"/>
                </a:solidFill>
              </a:rPr>
              <a:t>4</a:t>
            </a:r>
            <a:endParaRPr lang="ru-RU" sz="3600" b="1" dirty="0">
              <a:solidFill>
                <a:srgbClr val="C00000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2643174" y="6143644"/>
            <a:ext cx="351872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 err="1" smtClean="0"/>
              <a:t>Jetzt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sät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Schrumdi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Samen</a:t>
            </a:r>
            <a:r>
              <a:rPr lang="en-US" sz="2400" b="1" dirty="0" smtClean="0"/>
              <a:t>.</a:t>
            </a:r>
            <a:endParaRPr lang="ru-RU" sz="2400" b="1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2714612" y="6072206"/>
            <a:ext cx="380770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b="1" dirty="0" smtClean="0"/>
              <a:t>Jeden Tag </a:t>
            </a:r>
            <a:r>
              <a:rPr lang="de-DE" sz="2400" b="1" dirty="0" err="1" smtClean="0"/>
              <a:t>gie</a:t>
            </a:r>
            <a:r>
              <a:rPr lang="el-GR" sz="2400" b="1" dirty="0" smtClean="0"/>
              <a:t>β</a:t>
            </a:r>
            <a:r>
              <a:rPr lang="de-DE" sz="2400" b="1" dirty="0" smtClean="0"/>
              <a:t>t er sein Beet.</a:t>
            </a:r>
            <a:endParaRPr lang="ru-RU" sz="2400" b="1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3143240" y="6072206"/>
            <a:ext cx="19650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 smtClean="0"/>
              <a:t>Nun </a:t>
            </a:r>
            <a:r>
              <a:rPr lang="en-US" sz="2400" b="1" dirty="0" err="1" smtClean="0"/>
              <a:t>erntet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er</a:t>
            </a:r>
            <a:r>
              <a:rPr lang="en-US" sz="2400" b="1" dirty="0" smtClean="0"/>
              <a:t>.</a:t>
            </a:r>
            <a:endParaRPr lang="ru-RU" sz="2400" b="1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2428860" y="6072206"/>
            <a:ext cx="392909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2400" b="1" dirty="0" err="1" smtClean="0"/>
              <a:t>Schrumdi</a:t>
            </a:r>
            <a:r>
              <a:rPr lang="de-DE" sz="2400" b="1" dirty="0" smtClean="0"/>
              <a:t>  jätet das</a:t>
            </a:r>
            <a:r>
              <a:rPr lang="ru-RU" sz="2400" b="1" dirty="0" smtClean="0"/>
              <a:t> </a:t>
            </a:r>
            <a:r>
              <a:rPr lang="en-US" sz="2400" b="1" dirty="0" err="1" smtClean="0"/>
              <a:t>Unkraut</a:t>
            </a:r>
            <a:r>
              <a:rPr lang="en-US" sz="2400" b="1" dirty="0" smtClean="0"/>
              <a:t>.</a:t>
            </a:r>
            <a:endParaRPr lang="ru-RU" sz="2400" b="1" dirty="0"/>
          </a:p>
        </p:txBody>
      </p:sp>
      <p:grpSp>
        <p:nvGrpSpPr>
          <p:cNvPr id="19" name="Группа 18"/>
          <p:cNvGrpSpPr/>
          <p:nvPr/>
        </p:nvGrpSpPr>
        <p:grpSpPr>
          <a:xfrm>
            <a:off x="-142908" y="0"/>
            <a:ext cx="2714612" cy="2286016"/>
            <a:chOff x="357158" y="1643050"/>
            <a:chExt cx="3066008" cy="1785950"/>
          </a:xfrm>
        </p:grpSpPr>
        <p:sp>
          <p:nvSpPr>
            <p:cNvPr id="20" name="Прямоугольник 19"/>
            <p:cNvSpPr/>
            <p:nvPr/>
          </p:nvSpPr>
          <p:spPr>
            <a:xfrm>
              <a:off x="642910" y="2643182"/>
              <a:ext cx="2428892" cy="50006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21" name="Picture 2" descr="C:\Documents and Settings\Пользователь\Рабочий стол\Новая папка\Шале\xhwtxeav[1].jpg"/>
            <p:cNvPicPr>
              <a:picLocks noChangeAspect="1" noChangeArrowheads="1"/>
            </p:cNvPicPr>
            <p:nvPr/>
          </p:nvPicPr>
          <p:blipFill>
            <a:blip r:embed="rId7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357158" y="1643050"/>
              <a:ext cx="3066008" cy="1785950"/>
            </a:xfrm>
            <a:prstGeom prst="rect">
              <a:avLst/>
            </a:prstGeom>
            <a:noFill/>
          </p:spPr>
        </p:pic>
      </p:grpSp>
      <p:sp>
        <p:nvSpPr>
          <p:cNvPr id="22" name="Овал 21">
            <a:hlinkClick r:id="rId8" action="ppaction://hlinksldjump"/>
          </p:cNvPr>
          <p:cNvSpPr/>
          <p:nvPr/>
        </p:nvSpPr>
        <p:spPr>
          <a:xfrm>
            <a:off x="8072462" y="5786454"/>
            <a:ext cx="785818" cy="714380"/>
          </a:xfrm>
          <a:prstGeom prst="ellipse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ln w="1905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5</a:t>
            </a:r>
            <a:endParaRPr lang="ru-RU" sz="2800" b="1" dirty="0" smtClean="0">
              <a:ln w="19050">
                <a:solidFill>
                  <a:schemeClr val="accent3">
                    <a:lumMod val="50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3.74277E-6 C -0.05364 -0.10548 -0.10711 -0.2105 -0.06163 -0.27851 C -0.01614 -0.34651 0.21771 -0.38676 0.27379 -0.40828 " pathEditMode="relative" rAng="0" ptsTypes="aaA">
                                      <p:cBhvr>
                                        <p:cTn id="11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3" y="-20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0296 -0.00601 C 0.10382 -0.1182 0.10521 -0.22993 0.08525 -0.30534 C 0.06598 -0.38075 0.02396 -0.44436 -0.01354 -0.45778 C -0.05086 -0.47097 -0.11823 -0.3981 -0.13889 -0.38653 " pathEditMode="relative" rAng="0" ptsTypes="aaaA">
                                      <p:cBhvr>
                                        <p:cTn id="20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0" y="-23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17 -0.0229 C -0.01598 -0.13486 -0.03178 -0.24589 -0.0191 -0.30835 C -0.00608 -0.37034 0.05156 -0.41105 0.07829 -0.39602 C 0.10503 -0.38029 0.12881 -0.26949 0.14184 -0.21397 C 0.15486 -0.15868 0.12847 -0.10178 0.15642 -0.06268 C 0.18437 -0.02359 0.27986 0.02198 0.30989 0.02105 C 0.3401 0.02059 0.3309 -0.05135 0.33611 -0.06546 " pathEditMode="relative" rAng="0" ptsTypes="aaaaaaA">
                                      <p:cBhvr>
                                        <p:cTn id="29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4" y="-17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-3.74277E-6 C -0.02187 -0.10039 -0.04375 -0.20055 -0.10382 -0.1906 C -0.16406 -0.18066 -0.3033 0.05899 -0.36111 0.05922 C -0.41892 0.05945 -0.48038 -0.17349 -0.45069 -0.18922 C -0.421 -0.20495 -0.22969 -0.0613 -0.18298 -0.03562 C -0.13628 -0.00994 -0.15382 -0.0229 -0.17135 -0.03562 " pathEditMode="relative" rAng="0" ptsTypes="aaaaaA">
                                      <p:cBhvr>
                                        <p:cTn id="38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0" y="-7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5" grpId="1"/>
      <p:bldP spid="16" grpId="0"/>
      <p:bldP spid="16" grpId="1"/>
      <p:bldP spid="17" grpId="0"/>
      <p:bldP spid="17" grpId="1"/>
      <p:bldP spid="18" grpId="0"/>
      <p:bldP spid="18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3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pic>
          <p:nvPicPr>
            <p:cNvPr id="5" name="Рисунок 4" descr="farm29.jpg"/>
            <p:cNvPicPr>
              <a:picLocks noChangeAspect="1"/>
            </p:cNvPicPr>
            <p:nvPr/>
          </p:nvPicPr>
          <p:blipFill>
            <a:blip r:embed="rId2">
              <a:lum bright="10000" contrast="10000"/>
            </a:blip>
            <a:stretch>
              <a:fillRect/>
            </a:stretch>
          </p:blipFill>
          <p:spPr>
            <a:xfrm>
              <a:off x="0" y="0"/>
              <a:ext cx="5631180" cy="6858000"/>
            </a:xfrm>
            <a:prstGeom prst="rect">
              <a:avLst/>
            </a:prstGeom>
          </p:spPr>
        </p:pic>
        <p:pic>
          <p:nvPicPr>
            <p:cNvPr id="6" name="Рисунок 5" descr="farm29.jpg"/>
            <p:cNvPicPr>
              <a:picLocks noChangeAspect="1"/>
            </p:cNvPicPr>
            <p:nvPr/>
          </p:nvPicPr>
          <p:blipFill>
            <a:blip r:embed="rId2">
              <a:lum bright="10000" contrast="10000"/>
            </a:blip>
            <a:srcRect r="36569"/>
            <a:stretch>
              <a:fillRect/>
            </a:stretch>
          </p:blipFill>
          <p:spPr>
            <a:xfrm>
              <a:off x="5572132" y="0"/>
              <a:ext cx="3571868" cy="6858000"/>
            </a:xfrm>
            <a:prstGeom prst="rect">
              <a:avLst/>
            </a:prstGeom>
          </p:spPr>
        </p:pic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57356" y="1000108"/>
            <a:ext cx="8229600" cy="714380"/>
          </a:xfrm>
        </p:spPr>
        <p:txBody>
          <a:bodyPr>
            <a:noAutofit/>
          </a:bodyPr>
          <a:lstStyle/>
          <a:p>
            <a:r>
              <a:rPr lang="de-DE" sz="3600" dirty="0" smtClean="0">
                <a:solidFill>
                  <a:schemeClr val="accent3">
                    <a:lumMod val="50000"/>
                  </a:schemeClr>
                </a:solidFill>
                <a:latin typeface="Forte" pitchFamily="66" charset="0"/>
                <a:ea typeface="+mn-ea"/>
                <a:cs typeface="+mn-cs"/>
              </a:rPr>
              <a:t>Stimmt das? </a:t>
            </a:r>
            <a:r>
              <a:rPr lang="de-DE" sz="3600" dirty="0" smtClean="0">
                <a:solidFill>
                  <a:srgbClr val="FF0000"/>
                </a:solidFill>
                <a:latin typeface="Forte" pitchFamily="66" charset="0"/>
                <a:ea typeface="+mn-ea"/>
                <a:cs typeface="+mn-cs"/>
              </a:rPr>
              <a:t>„ </a:t>
            </a:r>
            <a:r>
              <a:rPr lang="de-DE" sz="3600" dirty="0">
                <a:solidFill>
                  <a:srgbClr val="FF0000"/>
                </a:solidFill>
                <a:latin typeface="Forte" pitchFamily="66" charset="0"/>
                <a:ea typeface="+mn-ea"/>
                <a:cs typeface="+mn-cs"/>
              </a:rPr>
              <a:t>Ja“ </a:t>
            </a:r>
            <a:r>
              <a:rPr lang="de-DE" sz="3600" dirty="0">
                <a:solidFill>
                  <a:schemeClr val="accent3">
                    <a:lumMod val="50000"/>
                  </a:schemeClr>
                </a:solidFill>
                <a:latin typeface="Forte" pitchFamily="66" charset="0"/>
                <a:ea typeface="+mn-ea"/>
                <a:cs typeface="+mn-cs"/>
              </a:rPr>
              <a:t>oder </a:t>
            </a:r>
            <a:r>
              <a:rPr lang="de-DE" sz="3600" dirty="0">
                <a:solidFill>
                  <a:srgbClr val="0000FF"/>
                </a:solidFill>
                <a:latin typeface="Forte" pitchFamily="66" charset="0"/>
                <a:ea typeface="+mn-ea"/>
                <a:cs typeface="+mn-cs"/>
              </a:rPr>
              <a:t>„ Nein</a:t>
            </a:r>
            <a:r>
              <a:rPr lang="de-DE" sz="3600" dirty="0" smtClean="0">
                <a:solidFill>
                  <a:srgbClr val="0000FF"/>
                </a:solidFill>
                <a:latin typeface="Forte" pitchFamily="66" charset="0"/>
                <a:ea typeface="+mn-ea"/>
                <a:cs typeface="+mn-cs"/>
              </a:rPr>
              <a:t>“</a:t>
            </a:r>
            <a:r>
              <a:rPr lang="de-DE" sz="3600" dirty="0" smtClean="0">
                <a:solidFill>
                  <a:schemeClr val="accent3">
                    <a:lumMod val="50000"/>
                  </a:schemeClr>
                </a:solidFill>
                <a:latin typeface="Forte" pitchFamily="66" charset="0"/>
                <a:ea typeface="+mn-ea"/>
                <a:cs typeface="+mn-cs"/>
              </a:rPr>
              <a:t>?</a:t>
            </a:r>
            <a:r>
              <a:rPr lang="ru-RU" sz="3600" dirty="0">
                <a:solidFill>
                  <a:schemeClr val="accent3">
                    <a:lumMod val="50000"/>
                  </a:schemeClr>
                </a:solidFill>
                <a:latin typeface="Forte" pitchFamily="66" charset="0"/>
                <a:ea typeface="+mn-ea"/>
                <a:cs typeface="+mn-cs"/>
              </a:rPr>
              <a:t/>
            </a:r>
            <a:br>
              <a:rPr lang="ru-RU" sz="3600" dirty="0">
                <a:solidFill>
                  <a:schemeClr val="accent3">
                    <a:lumMod val="50000"/>
                  </a:schemeClr>
                </a:solidFill>
                <a:latin typeface="Forte" pitchFamily="66" charset="0"/>
                <a:ea typeface="+mn-ea"/>
                <a:cs typeface="+mn-cs"/>
              </a:rPr>
            </a:br>
            <a:endParaRPr lang="ru-RU" sz="3600" dirty="0">
              <a:solidFill>
                <a:schemeClr val="accent3">
                  <a:lumMod val="50000"/>
                </a:schemeClr>
              </a:solidFill>
              <a:latin typeface="Forte" pitchFamily="66" charset="0"/>
              <a:ea typeface="+mn-ea"/>
              <a:cs typeface="+mn-cs"/>
            </a:endParaRPr>
          </a:p>
        </p:txBody>
      </p:sp>
      <p:pic>
        <p:nvPicPr>
          <p:cNvPr id="7169" name="Picture 1" descr="C:\Documents and Settings\Пользователь\Рабочий стол\Новая папка\Телега\telega_003[1]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14282" y="2857496"/>
            <a:ext cx="8643998" cy="4643470"/>
          </a:xfrm>
          <a:prstGeom prst="rect">
            <a:avLst/>
          </a:prstGeom>
          <a:noFill/>
        </p:spPr>
      </p:pic>
      <p:grpSp>
        <p:nvGrpSpPr>
          <p:cNvPr id="8" name="Группа 7"/>
          <p:cNvGrpSpPr/>
          <p:nvPr/>
        </p:nvGrpSpPr>
        <p:grpSpPr>
          <a:xfrm>
            <a:off x="-142908" y="0"/>
            <a:ext cx="2714612" cy="2286016"/>
            <a:chOff x="357158" y="1643050"/>
            <a:chExt cx="3066008" cy="1785950"/>
          </a:xfrm>
        </p:grpSpPr>
        <p:sp>
          <p:nvSpPr>
            <p:cNvPr id="9" name="Прямоугольник 8"/>
            <p:cNvSpPr/>
            <p:nvPr/>
          </p:nvSpPr>
          <p:spPr>
            <a:xfrm>
              <a:off x="642910" y="2643182"/>
              <a:ext cx="2428892" cy="50006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10" name="Picture 2" descr="C:\Documents and Settings\Пользователь\Рабочий стол\Новая папка\Шале\xhwtxeav[1].jpg"/>
            <p:cNvPicPr>
              <a:picLocks noChangeAspect="1" noChangeArrowheads="1"/>
            </p:cNvPicPr>
            <p:nvPr/>
          </p:nvPicPr>
          <p:blipFill>
            <a:blip r:embed="rId4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357158" y="1643050"/>
              <a:ext cx="3066008" cy="1785950"/>
            </a:xfrm>
            <a:prstGeom prst="rect">
              <a:avLst/>
            </a:prstGeom>
            <a:noFill/>
          </p:spPr>
        </p:pic>
      </p:grpSp>
      <p:sp>
        <p:nvSpPr>
          <p:cNvPr id="11" name="Прямоугольник 10"/>
          <p:cNvSpPr/>
          <p:nvPr/>
        </p:nvSpPr>
        <p:spPr>
          <a:xfrm>
            <a:off x="4786314" y="4429132"/>
            <a:ext cx="294022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de-DE" sz="2400" b="1" dirty="0" smtClean="0"/>
              <a:t>a) Brüllen die Rinder?</a:t>
            </a:r>
            <a:endParaRPr lang="ru-RU" sz="2400" b="1" dirty="0"/>
          </a:p>
        </p:txBody>
      </p:sp>
      <p:sp>
        <p:nvSpPr>
          <p:cNvPr id="12" name="Прямоугольник 11"/>
          <p:cNvSpPr/>
          <p:nvPr/>
        </p:nvSpPr>
        <p:spPr>
          <a:xfrm rot="365460">
            <a:off x="4802765" y="4150361"/>
            <a:ext cx="28491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de-DE" sz="2400" b="1" dirty="0" smtClean="0"/>
              <a:t>b) Bellen die Katzen?</a:t>
            </a:r>
            <a:endParaRPr lang="ru-RU" sz="2400" b="1" dirty="0"/>
          </a:p>
        </p:txBody>
      </p:sp>
      <p:sp>
        <p:nvSpPr>
          <p:cNvPr id="13" name="Прямоугольник 12"/>
          <p:cNvSpPr/>
          <p:nvPr/>
        </p:nvSpPr>
        <p:spPr>
          <a:xfrm rot="20492927">
            <a:off x="5064990" y="4339125"/>
            <a:ext cx="311764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de-DE" sz="2400" b="1" dirty="0" smtClean="0"/>
              <a:t>c) Meckern die Ziegen?</a:t>
            </a:r>
            <a:endParaRPr lang="ru-RU" sz="2400" b="1" dirty="0"/>
          </a:p>
        </p:txBody>
      </p:sp>
      <p:sp>
        <p:nvSpPr>
          <p:cNvPr id="14" name="Прямоугольник 13"/>
          <p:cNvSpPr/>
          <p:nvPr/>
        </p:nvSpPr>
        <p:spPr>
          <a:xfrm rot="20574768">
            <a:off x="5001537" y="3935678"/>
            <a:ext cx="303192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de-DE" sz="2400" b="1" dirty="0" smtClean="0"/>
              <a:t>d) Miauen die Katzen?</a:t>
            </a:r>
            <a:endParaRPr lang="ru-RU" sz="2400" b="1" dirty="0"/>
          </a:p>
        </p:txBody>
      </p:sp>
      <p:sp>
        <p:nvSpPr>
          <p:cNvPr id="15" name="Прямоугольник 14"/>
          <p:cNvSpPr/>
          <p:nvPr/>
        </p:nvSpPr>
        <p:spPr>
          <a:xfrm rot="21065470">
            <a:off x="4657575" y="4346572"/>
            <a:ext cx="358271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de-DE" sz="2400" b="1" dirty="0" smtClean="0"/>
              <a:t>e) Sprechen die Schweine?</a:t>
            </a:r>
            <a:endParaRPr lang="ru-RU" sz="2400" b="1" dirty="0"/>
          </a:p>
        </p:txBody>
      </p:sp>
      <p:sp>
        <p:nvSpPr>
          <p:cNvPr id="16" name="Прямоугольник 15"/>
          <p:cNvSpPr/>
          <p:nvPr/>
        </p:nvSpPr>
        <p:spPr>
          <a:xfrm rot="21185987">
            <a:off x="3341029" y="4204584"/>
            <a:ext cx="57999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de-DE" sz="2000" b="1" dirty="0" smtClean="0"/>
              <a:t>f) Kann man auf dem Lande viel Interessantes sehen?</a:t>
            </a:r>
            <a:endParaRPr lang="ru-RU" sz="2000" b="1" dirty="0"/>
          </a:p>
        </p:txBody>
      </p:sp>
      <p:sp>
        <p:nvSpPr>
          <p:cNvPr id="17" name="Овал 16">
            <a:hlinkClick r:id="rId5" action="ppaction://hlinksldjump"/>
          </p:cNvPr>
          <p:cNvSpPr/>
          <p:nvPr/>
        </p:nvSpPr>
        <p:spPr>
          <a:xfrm>
            <a:off x="8001024" y="5857892"/>
            <a:ext cx="714380" cy="714380"/>
          </a:xfrm>
          <a:prstGeom prst="ellipse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ln w="1905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6</a:t>
            </a:r>
            <a:endParaRPr lang="ru-RU" sz="2800" b="1" dirty="0" smtClean="0">
              <a:ln w="19050">
                <a:solidFill>
                  <a:schemeClr val="accent3">
                    <a:lumMod val="50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-1.38889E-6 3.32871E-6 L -0.26302 -0.43119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2" y="-21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0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 override="childStyle">
                                        <p:cTn id="10" dur="500" autoRev="1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1" dur="500" autoRev="1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2" dur="500" autoRev="1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800"/>
                            </p:stCondLst>
                            <p:childTnLst>
                              <p:par>
                                <p:cTn id="14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-0.00364 -4.77446E-6 L 0.17396 -0.36247 " pathEditMode="relative" rAng="0" ptsTypes="AA">
                                      <p:cBhvr>
                                        <p:cTn id="15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9" y="-18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0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 override="childStyle">
                                        <p:cTn id="19" dur="500" autoRev="1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hlink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20" dur="500" autoRev="1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hlink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21" dur="500" autoRev="1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700"/>
                            </p:stCondLst>
                            <p:childTnLst>
                              <p:par>
                                <p:cTn id="23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4.44444E-6 -1.3833E-6 L -0.55504 -0.14504 " pathEditMode="relative" rAng="0" ptsTypes="AA">
                                      <p:cBhvr>
                                        <p:cTn id="24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8" y="-7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0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 override="childStyle">
                                        <p:cTn id="28" dur="500" autoRev="1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29" dur="500" autoRev="1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30" dur="500" autoRev="1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800"/>
                            </p:stCondLst>
                            <p:childTnLst>
                              <p:par>
                                <p:cTn id="32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0.01563 0.04996 L -0.51198 -0.22277 " pathEditMode="relative" rAng="0" ptsTypes="AA">
                                      <p:cBhvr>
                                        <p:cTn id="33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4" y="-13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0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 override="childStyle">
                                        <p:cTn id="37" dur="500" autoRev="1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38" dur="500" autoRev="1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39" dur="500" autoRev="1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700"/>
                            </p:stCondLst>
                            <p:childTnLst>
                              <p:par>
                                <p:cTn id="41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-3.33333E-6 1.45038E-6 L -0.03211 -0.28268 " pathEditMode="relative" rAng="0" ptsTypes="AA">
                                      <p:cBhvr>
                                        <p:cTn id="42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" y="-14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0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 override="childStyle">
                                        <p:cTn id="46" dur="500" autoRev="1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hlink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47" dur="500" autoRev="1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hlink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48" dur="500" autoRev="1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100"/>
                            </p:stCondLst>
                            <p:childTnLst>
                              <p:par>
                                <p:cTn id="50" presetID="0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4.72222E-6 4.66343E-6 L -0.11945 -0.11081 " pathEditMode="relative" rAng="0" ptsTypes="AA">
                                      <p:cBhvr>
                                        <p:cTn id="51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0" y="-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0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 override="childStyle">
                                        <p:cTn id="55" dur="500" autoRev="1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56" dur="500" autoRev="1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57" dur="500" autoRev="1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  <p:bldP spid="15" grpId="0"/>
      <p:bldP spid="15" grpId="1"/>
      <p:bldP spid="16" grpId="0"/>
      <p:bldP spid="16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Группа 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pic>
          <p:nvPicPr>
            <p:cNvPr id="7" name="Рисунок 6" descr="farm29.jpg"/>
            <p:cNvPicPr>
              <a:picLocks noChangeAspect="1"/>
            </p:cNvPicPr>
            <p:nvPr/>
          </p:nvPicPr>
          <p:blipFill>
            <a:blip r:embed="rId2">
              <a:lum bright="10000" contrast="10000"/>
            </a:blip>
            <a:stretch>
              <a:fillRect/>
            </a:stretch>
          </p:blipFill>
          <p:spPr>
            <a:xfrm>
              <a:off x="0" y="0"/>
              <a:ext cx="5631180" cy="6858000"/>
            </a:xfrm>
            <a:prstGeom prst="rect">
              <a:avLst/>
            </a:prstGeom>
          </p:spPr>
        </p:pic>
        <p:pic>
          <p:nvPicPr>
            <p:cNvPr id="8" name="Рисунок 7" descr="farm29.jpg"/>
            <p:cNvPicPr>
              <a:picLocks noChangeAspect="1"/>
            </p:cNvPicPr>
            <p:nvPr/>
          </p:nvPicPr>
          <p:blipFill>
            <a:blip r:embed="rId2">
              <a:lum bright="10000" contrast="10000"/>
            </a:blip>
            <a:srcRect r="36569"/>
            <a:stretch>
              <a:fillRect/>
            </a:stretch>
          </p:blipFill>
          <p:spPr>
            <a:xfrm>
              <a:off x="5572132" y="0"/>
              <a:ext cx="3571868" cy="6858000"/>
            </a:xfrm>
            <a:prstGeom prst="rect">
              <a:avLst/>
            </a:prstGeom>
          </p:spPr>
        </p:pic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00298" y="500050"/>
            <a:ext cx="5786478" cy="1143000"/>
          </a:xfrm>
        </p:spPr>
        <p:txBody>
          <a:bodyPr>
            <a:noAutofit/>
          </a:bodyPr>
          <a:lstStyle/>
          <a:p>
            <a:r>
              <a:rPr lang="en-US" sz="4000" dirty="0" err="1" smtClean="0">
                <a:solidFill>
                  <a:schemeClr val="accent3">
                    <a:lumMod val="50000"/>
                  </a:schemeClr>
                </a:solidFill>
                <a:latin typeface="Forte" pitchFamily="66" charset="0"/>
                <a:ea typeface="+mn-ea"/>
                <a:cs typeface="+mn-cs"/>
              </a:rPr>
              <a:t>Wovon</a:t>
            </a:r>
            <a:r>
              <a:rPr lang="en-US" sz="4000" dirty="0" smtClean="0">
                <a:solidFill>
                  <a:schemeClr val="accent3">
                    <a:lumMod val="50000"/>
                  </a:schemeClr>
                </a:solidFill>
                <a:latin typeface="Forte" pitchFamily="66" charset="0"/>
                <a:ea typeface="+mn-ea"/>
                <a:cs typeface="+mn-cs"/>
              </a:rPr>
              <a:t> </a:t>
            </a:r>
            <a:r>
              <a:rPr lang="en-US" sz="4000" dirty="0" err="1" smtClean="0">
                <a:solidFill>
                  <a:schemeClr val="accent3">
                    <a:lumMod val="50000"/>
                  </a:schemeClr>
                </a:solidFill>
                <a:latin typeface="Forte" pitchFamily="66" charset="0"/>
                <a:ea typeface="+mn-ea"/>
                <a:cs typeface="+mn-cs"/>
              </a:rPr>
              <a:t>ist</a:t>
            </a:r>
            <a:r>
              <a:rPr lang="en-US" sz="4000" dirty="0" smtClean="0">
                <a:solidFill>
                  <a:schemeClr val="accent3">
                    <a:lumMod val="50000"/>
                  </a:schemeClr>
                </a:solidFill>
                <a:latin typeface="Forte" pitchFamily="66" charset="0"/>
                <a:ea typeface="+mn-ea"/>
                <a:cs typeface="+mn-cs"/>
              </a:rPr>
              <a:t> </a:t>
            </a:r>
            <a:r>
              <a:rPr lang="en-US" sz="4000" dirty="0" err="1" smtClean="0">
                <a:solidFill>
                  <a:schemeClr val="accent3">
                    <a:lumMod val="50000"/>
                  </a:schemeClr>
                </a:solidFill>
                <a:latin typeface="Forte" pitchFamily="66" charset="0"/>
                <a:ea typeface="+mn-ea"/>
                <a:cs typeface="+mn-cs"/>
              </a:rPr>
              <a:t>hier</a:t>
            </a:r>
            <a:r>
              <a:rPr lang="en-US" sz="4000" dirty="0" smtClean="0">
                <a:solidFill>
                  <a:schemeClr val="accent3">
                    <a:lumMod val="50000"/>
                  </a:schemeClr>
                </a:solidFill>
                <a:latin typeface="Forte" pitchFamily="66" charset="0"/>
                <a:ea typeface="+mn-ea"/>
                <a:cs typeface="+mn-cs"/>
              </a:rPr>
              <a:t> die </a:t>
            </a:r>
            <a:r>
              <a:rPr lang="en-US" sz="4000" dirty="0" err="1" smtClean="0">
                <a:solidFill>
                  <a:schemeClr val="accent3">
                    <a:lumMod val="50000"/>
                  </a:schemeClr>
                </a:solidFill>
                <a:latin typeface="Forte" pitchFamily="66" charset="0"/>
                <a:ea typeface="+mn-ea"/>
                <a:cs typeface="+mn-cs"/>
              </a:rPr>
              <a:t>Rede</a:t>
            </a:r>
            <a:r>
              <a:rPr lang="en-US" sz="4000" dirty="0" smtClean="0">
                <a:solidFill>
                  <a:schemeClr val="accent3">
                    <a:lumMod val="50000"/>
                  </a:schemeClr>
                </a:solidFill>
                <a:latin typeface="Forte" pitchFamily="66" charset="0"/>
                <a:ea typeface="+mn-ea"/>
                <a:cs typeface="+mn-cs"/>
              </a:rPr>
              <a:t>?</a:t>
            </a:r>
            <a:endParaRPr lang="ru-RU" sz="4000" dirty="0">
              <a:solidFill>
                <a:schemeClr val="accent3">
                  <a:lumMod val="50000"/>
                </a:schemeClr>
              </a:solidFill>
              <a:latin typeface="Forte" pitchFamily="66" charset="0"/>
              <a:ea typeface="+mn-ea"/>
              <a:cs typeface="+mn-cs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71802" y="3500438"/>
            <a:ext cx="3357586" cy="642942"/>
          </a:xfrm>
        </p:spPr>
        <p:txBody>
          <a:bodyPr>
            <a:normAutofit/>
          </a:bodyPr>
          <a:lstStyle/>
          <a:p>
            <a:pPr lvl="0">
              <a:buNone/>
            </a:pPr>
            <a:r>
              <a:rPr lang="de-DE" sz="2000" b="1" dirty="0" smtClean="0">
                <a:solidFill>
                  <a:srgbClr val="7030A0"/>
                </a:solidFill>
              </a:rPr>
              <a:t>Sie bringt Körner auf das Feld.</a:t>
            </a:r>
            <a:endParaRPr lang="ru-RU" sz="2000" b="1" dirty="0" smtClean="0">
              <a:solidFill>
                <a:srgbClr val="7030A0"/>
              </a:solidFill>
            </a:endParaRPr>
          </a:p>
          <a:p>
            <a:endParaRPr lang="ru-RU" b="1" dirty="0">
              <a:solidFill>
                <a:srgbClr val="7030A0"/>
              </a:solidFill>
            </a:endParaRPr>
          </a:p>
        </p:txBody>
      </p:sp>
      <p:grpSp>
        <p:nvGrpSpPr>
          <p:cNvPr id="9" name="Группа 8"/>
          <p:cNvGrpSpPr/>
          <p:nvPr/>
        </p:nvGrpSpPr>
        <p:grpSpPr>
          <a:xfrm>
            <a:off x="-214346" y="0"/>
            <a:ext cx="2714612" cy="2286016"/>
            <a:chOff x="357158" y="1643050"/>
            <a:chExt cx="3066008" cy="1785950"/>
          </a:xfrm>
        </p:grpSpPr>
        <p:sp>
          <p:nvSpPr>
            <p:cNvPr id="10" name="Прямоугольник 9"/>
            <p:cNvSpPr/>
            <p:nvPr/>
          </p:nvSpPr>
          <p:spPr>
            <a:xfrm>
              <a:off x="642910" y="2643182"/>
              <a:ext cx="2428892" cy="50006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11" name="Picture 2" descr="C:\Documents and Settings\Пользователь\Рабочий стол\Новая папка\Шале\xhwtxeav[1].jpg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357158" y="1643050"/>
              <a:ext cx="3066008" cy="1785950"/>
            </a:xfrm>
            <a:prstGeom prst="rect">
              <a:avLst/>
            </a:prstGeom>
            <a:noFill/>
          </p:spPr>
        </p:pic>
      </p:grpSp>
      <p:pic>
        <p:nvPicPr>
          <p:cNvPr id="2050" name="Picture 2" descr="Картинка 16 из 154821">
            <a:hlinkClick r:id="rId4"/>
          </p:cNvPr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E1E1DF"/>
              </a:clrFrom>
              <a:clrTo>
                <a:srgbClr val="E1E1DF">
                  <a:alpha val="0"/>
                </a:srgbClr>
              </a:clrTo>
            </a:clrChange>
          </a:blip>
          <a:srcRect t="30000" b="28750"/>
          <a:stretch>
            <a:fillRect/>
          </a:stretch>
        </p:blipFill>
        <p:spPr bwMode="auto">
          <a:xfrm flipH="1">
            <a:off x="357158" y="4643446"/>
            <a:ext cx="2795400" cy="1785950"/>
          </a:xfrm>
          <a:prstGeom prst="rect">
            <a:avLst/>
          </a:prstGeom>
          <a:noFill/>
        </p:spPr>
      </p:pic>
      <p:pic>
        <p:nvPicPr>
          <p:cNvPr id="2052" name="Picture 4" descr="Картинка 79 из 155198">
            <a:hlinkClick r:id="rId6"/>
          </p:cNvPr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857620" y="4572008"/>
            <a:ext cx="2928958" cy="1824417"/>
          </a:xfrm>
          <a:prstGeom prst="rect">
            <a:avLst/>
          </a:prstGeom>
          <a:noFill/>
        </p:spPr>
      </p:pic>
      <p:pic>
        <p:nvPicPr>
          <p:cNvPr id="2054" name="Picture 6" descr="Картинка 105 из 34484">
            <a:hlinkClick r:id="rId8"/>
          </p:cNvPr>
          <p:cNvPicPr>
            <a:picLocks noChangeAspect="1" noChangeArrowheads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6143636" y="1214422"/>
            <a:ext cx="2371405" cy="2226470"/>
          </a:xfrm>
          <a:prstGeom prst="rect">
            <a:avLst/>
          </a:prstGeom>
          <a:noFill/>
        </p:spPr>
      </p:pic>
      <p:pic>
        <p:nvPicPr>
          <p:cNvPr id="2056" name="Picture 8" descr="Картинка 11 из 158326">
            <a:hlinkClick r:id="rId10"/>
          </p:cNvPr>
          <p:cNvPicPr>
            <a:picLocks noChangeAspect="1" noChangeArrowheads="1"/>
          </p:cNvPicPr>
          <p:nvPr/>
        </p:nvPicPr>
        <p:blipFill>
          <a:blip r:embed="rId1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715140" y="3500438"/>
            <a:ext cx="2214578" cy="1571636"/>
          </a:xfrm>
          <a:prstGeom prst="rect">
            <a:avLst/>
          </a:prstGeom>
          <a:noFill/>
        </p:spPr>
      </p:pic>
      <p:sp>
        <p:nvSpPr>
          <p:cNvPr id="16" name="Прямоугольник 15"/>
          <p:cNvSpPr/>
          <p:nvPr/>
        </p:nvSpPr>
        <p:spPr>
          <a:xfrm>
            <a:off x="2071670" y="4143380"/>
            <a:ext cx="3809313" cy="50629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de-DE" sz="2000" b="1" dirty="0" smtClean="0">
                <a:solidFill>
                  <a:srgbClr val="00B050"/>
                </a:solidFill>
              </a:rPr>
              <a:t>Er mäht und drischt das Getreide. </a:t>
            </a:r>
            <a:endParaRPr lang="ru-RU" sz="2000" b="1" dirty="0" smtClean="0">
              <a:solidFill>
                <a:srgbClr val="00B050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3357554" y="1857364"/>
            <a:ext cx="2363147" cy="50629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de-DE" sz="2000" b="1" dirty="0" smtClean="0">
                <a:solidFill>
                  <a:schemeClr val="accent4">
                    <a:lumMod val="50000"/>
                  </a:schemeClr>
                </a:solidFill>
              </a:rPr>
              <a:t>Er pflüg</a:t>
            </a:r>
            <a:r>
              <a:rPr lang="en-US" sz="2000" b="1" dirty="0" smtClean="0">
                <a:solidFill>
                  <a:schemeClr val="accent4">
                    <a:lumMod val="50000"/>
                  </a:schemeClr>
                </a:solidFill>
              </a:rPr>
              <a:t>t</a:t>
            </a:r>
            <a:r>
              <a:rPr lang="de-DE" sz="2000" b="1" dirty="0" smtClean="0">
                <a:solidFill>
                  <a:schemeClr val="accent4">
                    <a:lumMod val="50000"/>
                  </a:schemeClr>
                </a:solidFill>
              </a:rPr>
              <a:t> den Boden.</a:t>
            </a:r>
            <a:endParaRPr lang="ru-RU" sz="2000" b="1" dirty="0" smtClean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1142976" y="2571744"/>
            <a:ext cx="450062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de-DE" b="1" dirty="0" smtClean="0">
                <a:solidFill>
                  <a:schemeClr val="accent6">
                    <a:lumMod val="50000"/>
                  </a:schemeClr>
                </a:solidFill>
              </a:rPr>
              <a:t>Er zieht die landwirtschaftlichen Geräte zur Bearbeitung des Bodens, zum Säen und zum Ernten.</a:t>
            </a:r>
            <a:endParaRPr lang="ru-RU" b="1" dirty="0" smtClean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19" name="Овал 18">
            <a:hlinkClick r:id="rId12" action="ppaction://hlinksldjump"/>
          </p:cNvPr>
          <p:cNvSpPr/>
          <p:nvPr/>
        </p:nvSpPr>
        <p:spPr>
          <a:xfrm>
            <a:off x="7929586" y="5715016"/>
            <a:ext cx="714380" cy="714380"/>
          </a:xfrm>
          <a:prstGeom prst="ellipse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ln w="1905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7</a:t>
            </a:r>
            <a:endParaRPr lang="ru-RU" sz="2800" b="1" dirty="0" smtClean="0">
              <a:ln w="19050">
                <a:solidFill>
                  <a:schemeClr val="accent3">
                    <a:lumMod val="50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9286908" y="1857364"/>
            <a:ext cx="1285884" cy="338554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16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Der Traktor</a:t>
            </a:r>
            <a:endParaRPr kumimoji="0" lang="de-DE" sz="20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9286908" y="1357298"/>
            <a:ext cx="1736373" cy="369332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r>
              <a:rPr lang="de-DE" b="1" dirty="0" smtClean="0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Die Sämaschine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9286908" y="2357430"/>
            <a:ext cx="1926810" cy="369332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r>
              <a:rPr lang="de-DE" b="1" dirty="0" smtClean="0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Der Mähdrescher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9286908" y="2857496"/>
            <a:ext cx="1135888" cy="369332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r>
              <a:rPr lang="de-DE" b="1" dirty="0" smtClean="0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Der Pflug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23" name="Овал 22">
            <a:hlinkClick r:id="rId13" action="ppaction://hlinksldjump"/>
          </p:cNvPr>
          <p:cNvSpPr/>
          <p:nvPr/>
        </p:nvSpPr>
        <p:spPr>
          <a:xfrm>
            <a:off x="7215206" y="3214686"/>
            <a:ext cx="714380" cy="714380"/>
          </a:xfrm>
          <a:prstGeom prst="ellipse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ln w="1905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8</a:t>
            </a:r>
            <a:endParaRPr lang="ru-RU" sz="2800" b="1" dirty="0" smtClean="0">
              <a:ln w="19050">
                <a:solidFill>
                  <a:schemeClr val="accent3">
                    <a:lumMod val="50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6667 -0.00046 L -0.73525 -0.13241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34" y="-6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781 0.4581 L -1.0033 0.09954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0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98" y="-17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1.48148E-6 L -0.82326 0.31713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12" y="15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-1.85185E-6 L -0.95955 0.27639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80" y="13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5" grpId="0" animBg="1"/>
      <p:bldP spid="22" grpId="0" animBg="1"/>
      <p:bldP spid="20" grpId="0" animBg="1"/>
      <p:bldP spid="21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887</TotalTime>
  <Words>998</Words>
  <Application>Microsoft Office PowerPoint</Application>
  <PresentationFormat>Экран (4:3)</PresentationFormat>
  <Paragraphs>171</Paragraphs>
  <Slides>13</Slides>
  <Notes>1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Слайд 1</vt:lpstr>
      <vt:lpstr>Слайд 2</vt:lpstr>
      <vt:lpstr>Слайд 3</vt:lpstr>
      <vt:lpstr>Rätsel</vt:lpstr>
      <vt:lpstr>Was passt nicht?</vt:lpstr>
      <vt:lpstr>K h</vt:lpstr>
      <vt:lpstr>Was macht Schrumdi?</vt:lpstr>
      <vt:lpstr>Stimmt das? „ Ja“ oder „ Nein“? </vt:lpstr>
      <vt:lpstr>Wovon ist hier die Rede?</vt:lpstr>
      <vt:lpstr>Was werden sie  machen?</vt:lpstr>
      <vt:lpstr> Weil  oder da?</vt:lpstr>
      <vt:lpstr>Слайд 12</vt:lpstr>
      <vt:lpstr>Слайд 13</vt:lpstr>
    </vt:vector>
  </TitlesOfParts>
  <Company>Дом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Георгиева 8 кв 9</dc:creator>
  <cp:lastModifiedBy>Пользователь</cp:lastModifiedBy>
  <cp:revision>103</cp:revision>
  <dcterms:created xsi:type="dcterms:W3CDTF">2012-01-05T05:07:12Z</dcterms:created>
  <dcterms:modified xsi:type="dcterms:W3CDTF">2012-01-20T16:51:39Z</dcterms:modified>
</cp:coreProperties>
</file>