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74" r:id="rId5"/>
    <p:sldId id="263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0" d="100"/>
          <a:sy n="70" d="100"/>
        </p:scale>
        <p:origin x="-76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6375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1485"/>
            <a:ext cx="8003232" cy="99898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математики в 3 классе «Путешествие в сказочное царство Лукоморье»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5931"/>
            <a:ext cx="35790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456384" cy="37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15719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(1799-1837)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1445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7105"/>
            <a:ext cx="436775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7" y="548680"/>
            <a:ext cx="3770959" cy="250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5" y="2348880"/>
            <a:ext cx="338437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Полет шмеля.Слайд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5445" y="233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154"/>
            <a:ext cx="8890282" cy="652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леса.Слайд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668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"/>
            <a:ext cx="9144000" cy="68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Игра</a:t>
            </a:r>
            <a:r>
              <a:rPr lang="ru-RU" dirty="0" smtClean="0"/>
              <a:t>  </a:t>
            </a:r>
            <a:r>
              <a:rPr lang="ru-RU" sz="36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Снежки»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72" y="1412776"/>
            <a:ext cx="51168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Уменьши</a:t>
            </a:r>
            <a:r>
              <a:rPr lang="ru-RU" sz="3200" dirty="0"/>
              <a:t> </a:t>
            </a:r>
            <a:r>
              <a:rPr lang="ru-RU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на 8 числа</a:t>
            </a:r>
            <a:r>
              <a:rPr lang="ru-RU" sz="3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r>
              <a:rPr lang="ru-RU" sz="3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ru-RU" sz="3600" b="1" i="1" dirty="0" smtClean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8, 10, 13</a:t>
            </a:r>
            <a:r>
              <a:rPr lang="ru-RU" sz="3600" b="1" i="1" dirty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</a:t>
            </a:r>
            <a:r>
              <a:rPr lang="ru-RU" sz="3600" b="1" i="1" dirty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43, 94, 85.</a:t>
            </a:r>
          </a:p>
          <a:p>
            <a:endParaRPr lang="ru-RU" sz="3200" b="1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Уменьши в 8 </a:t>
            </a:r>
            <a:r>
              <a:rPr lang="ru-RU" sz="3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раз числа:</a:t>
            </a:r>
          </a:p>
          <a:p>
            <a:endParaRPr lang="ru-RU" sz="32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8, 16, 32, 48</a:t>
            </a:r>
            <a:r>
              <a:rPr lang="ru-RU" sz="3600" b="1" i="1" dirty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24</a:t>
            </a:r>
            <a:r>
              <a:rPr lang="ru-RU" sz="3600" b="1" i="1" dirty="0" smtClean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56, 80</a:t>
            </a:r>
            <a:r>
              <a:rPr lang="ru-RU" sz="3600" b="1" i="1" dirty="0">
                <a:solidFill>
                  <a:srgbClr val="00763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52" y="3068960"/>
            <a:ext cx="2946811" cy="332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"/>
            <a:ext cx="9144000" cy="68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7272" y="1412776"/>
            <a:ext cx="511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298" y="2204864"/>
            <a:ext cx="47247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Окончен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урок, и выполнен план.</a:t>
            </a:r>
            <a:b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Спасибо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, ребята, огромное вам!</a:t>
            </a:r>
            <a:b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то, что упорно и дружно трудились,</a:t>
            </a:r>
            <a:b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то, что царю, все вы так пригодились!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31" y="579478"/>
            <a:ext cx="34575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"/>
            <a:ext cx="9144000" cy="68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7272" y="1412776"/>
            <a:ext cx="511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9700" y="522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задание. Стр.  10 № 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6657" y="1988840"/>
            <a:ext cx="7266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763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r>
              <a:rPr lang="ru-RU" sz="5400" b="1" dirty="0" smtClean="0">
                <a:ln w="19050">
                  <a:solidFill>
                    <a:srgbClr val="00763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dirty="0">
              <a:ln w="19050">
                <a:solidFill>
                  <a:srgbClr val="007635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8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6375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Повелеваю в моем математическом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Лукоморье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ученикам 3  «А» класса исполнять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желания: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таблицу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умножения;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делить и умножать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решать задачи;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работать с геометрическими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русского языка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литературы.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760640" cy="85010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«УКАЗ»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276">
            <a:off x="7432041" y="389705"/>
            <a:ext cx="1294009" cy="14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380">
            <a:off x="6133389" y="2025598"/>
            <a:ext cx="1696879" cy="122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078" r="9798" b="7635"/>
          <a:stretch/>
        </p:blipFill>
        <p:spPr bwMode="auto">
          <a:xfrm rot="20145257">
            <a:off x="7050794" y="3021355"/>
            <a:ext cx="1800387" cy="129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793">
            <a:off x="4970949" y="4852271"/>
            <a:ext cx="1783576" cy="12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t="-801" r="11275" b="16220"/>
          <a:stretch/>
        </p:blipFill>
        <p:spPr bwMode="auto">
          <a:xfrm rot="335981">
            <a:off x="6774983" y="4801168"/>
            <a:ext cx="16104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6375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1"/>
            <a:ext cx="7200800" cy="611485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«Математическая рыбалка».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02810"/>
              </p:ext>
            </p:extLst>
          </p:nvPr>
        </p:nvGraphicFramePr>
        <p:xfrm>
          <a:off x="439597" y="5445224"/>
          <a:ext cx="8352927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87498"/>
                <a:gridCol w="687498"/>
                <a:gridCol w="686625"/>
                <a:gridCol w="686625"/>
                <a:gridCol w="686625"/>
                <a:gridCol w="687498"/>
                <a:gridCol w="687498"/>
                <a:gridCol w="682264"/>
                <a:gridCol w="538307"/>
                <a:gridCol w="618574"/>
                <a:gridCol w="618574"/>
                <a:gridCol w="497303"/>
                <a:gridCol w="588038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352928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24356">
            <a:off x="1075663" y="17826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5·5=</a:t>
            </a:r>
          </a:p>
        </p:txBody>
      </p:sp>
      <p:sp>
        <p:nvSpPr>
          <p:cNvPr id="13" name="TextBox 12"/>
          <p:cNvSpPr txBox="1"/>
          <p:nvPr/>
        </p:nvSpPr>
        <p:spPr>
          <a:xfrm rot="19655422">
            <a:off x="1195900" y="3030164"/>
            <a:ext cx="77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6·8=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626570">
            <a:off x="2791592" y="3035321"/>
            <a:ext cx="84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7·9=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5744" y="231072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9·8=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36094">
            <a:off x="4317792" y="373455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8·8=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533477">
            <a:off x="2543308" y="171918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9·9=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385686">
            <a:off x="7062803" y="245437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6·6=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077224">
            <a:off x="6702988" y="339609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7·7=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763895">
            <a:off x="3427155" y="112273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8·4=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596887">
            <a:off x="1621546" y="1573687"/>
            <a:ext cx="98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 (Р)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836254">
            <a:off x="3331075" y="3172225"/>
            <a:ext cx="105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63(Ш)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150616">
            <a:off x="4732585" y="3275581"/>
            <a:ext cx="93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64(И)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45767">
            <a:off x="7656414" y="2235096"/>
            <a:ext cx="79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36(А)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898581">
            <a:off x="4077472" y="1307843"/>
            <a:ext cx="79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32(Ч)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418821">
            <a:off x="1652406" y="2659555"/>
            <a:ext cx="79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48(Е)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8153" y="2285179"/>
            <a:ext cx="89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72(Н)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474370">
            <a:off x="3039109" y="2117207"/>
            <a:ext cx="7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81(З)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964867">
            <a:off x="7249243" y="3044244"/>
            <a:ext cx="79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49(Д)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8052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21141" y="58052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1785" y="5805264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5506" y="5826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98424" y="582993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4639" y="582993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9840" y="584964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2160" y="585569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55197" y="582993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1298" y="582379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65688" y="583598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89385" y="584964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8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10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76534"/>
            <a:ext cx="8075240" cy="86177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4036" y="592865"/>
            <a:ext cx="381642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52248" y="602749"/>
            <a:ext cx="1908212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3171956" y="592865"/>
            <a:ext cx="1908212" cy="172819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18118" y="22353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5 см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1282" y="126630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5 см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7319" y="22353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5 см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524733">
            <a:off x="4017319" y="115313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7</a:t>
            </a:r>
            <a:r>
              <a:rPr lang="ru-RU" b="1" dirty="0" smtClean="0">
                <a:solidFill>
                  <a:srgbClr val="00B050"/>
                </a:solidFill>
              </a:rPr>
              <a:t> см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721658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Рпр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а+в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 ·2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4459" y="1383159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Ркв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=а·4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2097733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Ртр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а+в+с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95548" y="4757796"/>
            <a:ext cx="211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30(см) - дрель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5321194"/>
            <a:ext cx="226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20(см) - клещи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78650" y="6021286"/>
            <a:ext cx="2655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17(см) - отвертка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110" r="7946" b="4921"/>
          <a:stretch/>
        </p:blipFill>
        <p:spPr bwMode="auto">
          <a:xfrm>
            <a:off x="6194510" y="2847456"/>
            <a:ext cx="2819795" cy="2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5911" r="5902" b="5844"/>
          <a:stretch/>
        </p:blipFill>
        <p:spPr bwMode="auto">
          <a:xfrm>
            <a:off x="238541" y="2574118"/>
            <a:ext cx="2187514" cy="178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5962" r="5068" b="5865"/>
          <a:stretch/>
        </p:blipFill>
        <p:spPr bwMode="auto">
          <a:xfrm>
            <a:off x="331977" y="2708920"/>
            <a:ext cx="2151791" cy="155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5832" r="5068" b="5467"/>
          <a:stretch/>
        </p:blipFill>
        <p:spPr bwMode="auto">
          <a:xfrm>
            <a:off x="319975" y="764704"/>
            <a:ext cx="2151791" cy="16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7551" r="13384" b="8576"/>
          <a:stretch/>
        </p:blipFill>
        <p:spPr bwMode="auto">
          <a:xfrm>
            <a:off x="307975" y="4581128"/>
            <a:ext cx="2175793" cy="142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авая фигурная скобка 8"/>
          <p:cNvSpPr/>
          <p:nvPr/>
        </p:nvSpPr>
        <p:spPr>
          <a:xfrm>
            <a:off x="2915816" y="620688"/>
            <a:ext cx="674591" cy="3744416"/>
          </a:xfrm>
          <a:prstGeom prst="rightBrace">
            <a:avLst>
              <a:gd name="adj1" fmla="val 8333"/>
              <a:gd name="adj2" fmla="val 5036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1759" y="1859755"/>
            <a:ext cx="524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., словарные слова)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1759" y="4972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Сущ.(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15816" y="5295893"/>
            <a:ext cx="151216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43557" y="176667"/>
            <a:ext cx="321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«Блицтурнир»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539" y="783913"/>
            <a:ext cx="82269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• Царевна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сшила для представления 3 одинаковых платья. На все платья пошло12 м ткани. Сколько метров пошло на одно платье?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(м)-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• Белочка заготовила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орехов и разложила их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8 одинаковых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корзинок.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орехов 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корзинке?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(ор)-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• Баба-Яга испекла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24пирожка и разделила их на 3 одинаковые порции. Сколько пирожков в одной порции?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(п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i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8272" y="20608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271" y="37890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8272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060848"/>
            <a:ext cx="106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12:3=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810" y="3789040"/>
            <a:ext cx="106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40:8=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450" y="5445224"/>
            <a:ext cx="106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24:3=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4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43557" y="176667"/>
            <a:ext cx="321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«Блицтурнир»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539" y="783913"/>
            <a:ext cx="82269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• Русалка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собрала 30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лилий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сплела из них 3 одинаковых венка. Сколько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лилий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из них пошло на один венок?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(л)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Кощей разложил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грамоты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6 одинаковых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дупл.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грамот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одном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дупле?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• Кот- Ученый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заготовил 30 л апельсинового  варенья и разложил его в 5 одинаковых банок. Сколько литров варенья в одной банке?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л)- </a:t>
            </a:r>
            <a:r>
              <a:rPr lang="ru-RU" sz="2800" b="1" i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9879" y="2025016"/>
            <a:ext cx="64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9352" y="37890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557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6965" y="204470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30:3=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4136" y="379727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42:6=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3094" y="546861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30:5=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84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43557" y="176667"/>
            <a:ext cx="321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«Блицтурнир»</a:t>
            </a: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279863"/>
              </p:ext>
            </p:extLst>
          </p:nvPr>
        </p:nvGraphicFramePr>
        <p:xfrm>
          <a:off x="2339752" y="1155618"/>
          <a:ext cx="4122369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87498"/>
                <a:gridCol w="687498"/>
                <a:gridCol w="686625"/>
                <a:gridCol w="686625"/>
                <a:gridCol w="686625"/>
                <a:gridCol w="68749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18663" y="15790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5508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56493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6461" y="157813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15508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5771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6432"/>
          <a:stretch/>
        </p:blipFill>
        <p:spPr bwMode="auto">
          <a:xfrm>
            <a:off x="781085" y="2420888"/>
            <a:ext cx="3731393" cy="38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23" y="2420888"/>
            <a:ext cx="3888432" cy="38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147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инструмент, рисунок, отвер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69768"/>
              </p:ext>
            </p:extLst>
          </p:nvPr>
        </p:nvGraphicFramePr>
        <p:xfrm>
          <a:off x="196518" y="1484784"/>
          <a:ext cx="8728521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3111897"/>
                <a:gridCol w="2610807"/>
                <a:gridCol w="3005817"/>
              </a:tblGrid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Вместимость одной банки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банок</a:t>
                      </a:r>
                      <a:endParaRPr lang="ru-RU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вместимость банок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5261" y="3415403"/>
            <a:ext cx="2243115" cy="117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?кг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одинаковая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452092"/>
            <a:ext cx="103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4шт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071737"/>
            <a:ext cx="112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шт.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3415403"/>
            <a:ext cx="85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кг.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5738" y="3984270"/>
            <a:ext cx="103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40 кг.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448</Words>
  <Application>Microsoft Office PowerPoint</Application>
  <PresentationFormat>Экран (4:3)</PresentationFormat>
  <Paragraphs>136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математики в 3 классе «Путешествие в сказочное царство Лукоморье»</vt:lpstr>
      <vt:lpstr>«УКАЗ»</vt:lpstr>
      <vt:lpstr>«Математическая рыбалка».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Gilmanov</dc:creator>
  <cp:lastModifiedBy>Надежда Пронская</cp:lastModifiedBy>
  <cp:revision>86</cp:revision>
  <dcterms:created xsi:type="dcterms:W3CDTF">2019-08-28T17:07:38Z</dcterms:created>
  <dcterms:modified xsi:type="dcterms:W3CDTF">2025-12-02T13:59:58Z</dcterms:modified>
</cp:coreProperties>
</file>