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26" r:id="rId2"/>
    <p:sldId id="434" r:id="rId3"/>
    <p:sldId id="435" r:id="rId4"/>
    <p:sldId id="256" r:id="rId5"/>
    <p:sldId id="267" r:id="rId6"/>
    <p:sldId id="362" r:id="rId7"/>
    <p:sldId id="268" r:id="rId8"/>
    <p:sldId id="439" r:id="rId9"/>
    <p:sldId id="274" r:id="rId10"/>
    <p:sldId id="310" r:id="rId11"/>
    <p:sldId id="308" r:id="rId12"/>
    <p:sldId id="275" r:id="rId13"/>
    <p:sldId id="440" r:id="rId14"/>
    <p:sldId id="365" r:id="rId15"/>
    <p:sldId id="441" r:id="rId16"/>
    <p:sldId id="442" r:id="rId17"/>
    <p:sldId id="443" r:id="rId18"/>
    <p:sldId id="263" r:id="rId19"/>
    <p:sldId id="339" r:id="rId20"/>
    <p:sldId id="444" r:id="rId21"/>
    <p:sldId id="341" r:id="rId22"/>
    <p:sldId id="449" r:id="rId23"/>
    <p:sldId id="343" r:id="rId24"/>
    <p:sldId id="342" r:id="rId25"/>
    <p:sldId id="450" r:id="rId26"/>
    <p:sldId id="346" r:id="rId27"/>
    <p:sldId id="345" r:id="rId28"/>
    <p:sldId id="324" r:id="rId29"/>
    <p:sldId id="349" r:id="rId30"/>
    <p:sldId id="350" r:id="rId31"/>
    <p:sldId id="453" r:id="rId32"/>
    <p:sldId id="323" r:id="rId33"/>
    <p:sldId id="389" r:id="rId34"/>
    <p:sldId id="320" r:id="rId35"/>
    <p:sldId id="430" r:id="rId36"/>
    <p:sldId id="321" r:id="rId37"/>
    <p:sldId id="451" r:id="rId38"/>
    <p:sldId id="466" r:id="rId39"/>
    <p:sldId id="454" r:id="rId40"/>
    <p:sldId id="455" r:id="rId41"/>
    <p:sldId id="456" r:id="rId42"/>
    <p:sldId id="457" r:id="rId43"/>
    <p:sldId id="458" r:id="rId44"/>
    <p:sldId id="459" r:id="rId45"/>
    <p:sldId id="460" r:id="rId46"/>
    <p:sldId id="461" r:id="rId47"/>
    <p:sldId id="462" r:id="rId48"/>
    <p:sldId id="463" r:id="rId49"/>
    <p:sldId id="464" r:id="rId50"/>
    <p:sldId id="465" r:id="rId51"/>
    <p:sldId id="392" r:id="rId52"/>
    <p:sldId id="393" r:id="rId53"/>
    <p:sldId id="394" r:id="rId54"/>
    <p:sldId id="374" r:id="rId55"/>
    <p:sldId id="447" r:id="rId56"/>
    <p:sldId id="397" r:id="rId57"/>
    <p:sldId id="385" r:id="rId58"/>
    <p:sldId id="446" r:id="rId59"/>
    <p:sldId id="376" r:id="rId60"/>
    <p:sldId id="300" r:id="rId61"/>
    <p:sldId id="428" r:id="rId62"/>
    <p:sldId id="427" r:id="rId63"/>
    <p:sldId id="452" r:id="rId64"/>
  </p:sldIdLst>
  <p:sldSz cx="12192000" cy="6858000"/>
  <p:notesSz cx="6858000" cy="9144000"/>
  <p:embeddedFontLst>
    <p:embeddedFont>
      <p:font typeface="Candara" panose="020E0502030303020204" pitchFamily="34" charset="0"/>
      <p:regular r:id="rId65"/>
      <p:bold r:id="rId66"/>
      <p:italic r:id="rId67"/>
      <p:boldItalic r:id="rId6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B0F0"/>
    <a:srgbClr val="4472C4"/>
    <a:srgbClr val="9933FF"/>
    <a:srgbClr val="C5E0B4"/>
    <a:srgbClr val="FFCCFF"/>
    <a:srgbClr val="000000"/>
    <a:srgbClr val="A50021"/>
    <a:srgbClr val="FF0066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46" d="100"/>
          <a:sy n="46" d="100"/>
        </p:scale>
        <p:origin x="2021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2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font" Target="fonts/font3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264176-F308-26D2-0484-5637166BD6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Candara" panose="020E05020303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9BA3221-E198-0B21-2F0E-BB79187E18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Candara" panose="020E0502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A5C367-0F71-F31D-8818-ABBC28BAB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16.11.2025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200C6D5-F68D-6844-48B0-2BE2F578C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314DA03-B60D-099C-0B45-224FFC90E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5030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42B8EB-78D2-E928-26F0-11790D2E6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35BC09A-A371-F225-D1DC-81B5FBF24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9A492CA-5840-14B5-9D67-5B83E2EAC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16.11.2025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745A6B-2B95-1824-DC1C-35288539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A15E1F-ADCA-B468-799F-7CE27C34C1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2749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FC80583-D400-E6D7-40BF-B1EBBA354CE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53C37D-66AE-E891-4F14-DBAEAF23A0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892A84-1DEC-F296-7ACE-88580D7F2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16.11.2025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866CE85-3377-939A-7EBC-8D77609C2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FBF962-B64C-26F7-1DC7-46F391728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999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00F26D-6D58-94FC-55FE-673B3A77F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C86E61-D79E-4C88-8F77-4327E1275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169F3-CD4B-A8AD-9666-B45709C11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16.11.2025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4A10152-EC5A-2368-3CC2-4B33D7EC7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349FA7-E3C4-D379-6082-F797BFCBA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1878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F19E2D-7660-A296-2ED0-3E93BA585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Candara" panose="020E05020303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46A58-996A-5A28-1520-56E1CF2FDC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E3E44F-C3FB-16F9-451C-ACB4B5640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16.11.2025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A0C451B-DEBD-4520-A5D3-81BD74EF7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6282CC-B57B-4491-AE42-EDAC15DB9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8653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9B31CA-5706-17A4-5AD9-80602C24D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99DB5F-070A-7756-D716-CD65F98DCA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979180-BDF1-6373-A5B2-C6073B8C23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0F09E5E-2658-7B7F-41A9-0961223E6E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16.11.2025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88D5EC-A695-FB03-B1F3-D20EB95A6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C752433-F43A-5C16-E19E-055BAF0B6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70190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A3285A-1E14-F6FC-BC1C-25FBF6843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4FF1C88-745E-FDBF-42D3-A5705BE9B9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ndara" panose="020E05020303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E1BF5E-2217-2189-1586-AAE2060C85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F18D4B-4BE8-4252-F7A5-6DE0F435AF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ndara" panose="020E0502030303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6801FAE-EDE6-1706-0C31-FF746CD61A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  <a:lvl2pPr>
              <a:defRPr>
                <a:latin typeface="Candara" panose="020E0502030303020204" pitchFamily="34" charset="0"/>
              </a:defRPr>
            </a:lvl2pPr>
            <a:lvl3pPr>
              <a:defRPr>
                <a:latin typeface="Candara" panose="020E0502030303020204" pitchFamily="34" charset="0"/>
              </a:defRPr>
            </a:lvl3pPr>
            <a:lvl4pPr>
              <a:defRPr>
                <a:latin typeface="Candara" panose="020E0502030303020204" pitchFamily="34" charset="0"/>
              </a:defRPr>
            </a:lvl4pPr>
            <a:lvl5pPr>
              <a:defRPr>
                <a:latin typeface="Candara" panose="020E0502030303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F130ADB-DE16-4628-C211-7555B30AC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16.11.2025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F46701C-9448-43C5-E1A6-ECE117C9C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6C3FC02-A2DC-82BA-327A-99A59104B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4700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3F8CDF-E817-9504-36C9-EC95BE4CA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746463A-723A-D965-1D83-145A88028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16.11.2025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BA6C6E4-52D3-2382-D484-795BC7A00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1999BA1-07A8-937C-3652-BFAF417EF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6153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F9A1F69-1811-A427-E1B6-407DA118D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16.11.2025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D8D6358-22EA-8802-77C8-F37A8BF87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42FF474-608E-B2DA-1750-1A0849CC9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35221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7831A3-869B-F64C-620A-0009A98F6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andara" panose="020E05020303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666F85-BA73-8FAB-C2E3-79F45B2E2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>
                <a:latin typeface="Candara" panose="020E0502030303020204" pitchFamily="34" charset="0"/>
              </a:defRPr>
            </a:lvl1pPr>
            <a:lvl2pPr>
              <a:defRPr sz="2800">
                <a:latin typeface="Candara" panose="020E0502030303020204" pitchFamily="34" charset="0"/>
              </a:defRPr>
            </a:lvl2pPr>
            <a:lvl3pPr>
              <a:defRPr sz="2400">
                <a:latin typeface="Candara" panose="020E0502030303020204" pitchFamily="34" charset="0"/>
              </a:defRPr>
            </a:lvl3pPr>
            <a:lvl4pPr>
              <a:defRPr sz="2000">
                <a:latin typeface="Candara" panose="020E0502030303020204" pitchFamily="34" charset="0"/>
              </a:defRPr>
            </a:lvl4pPr>
            <a:lvl5pPr>
              <a:defRPr sz="2000">
                <a:latin typeface="Candara" panose="020E050203030302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DD56457-6402-38F4-DCC8-69687315E8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andara" panose="020E05020303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C48E7C-3D6D-F173-5CB7-A11C5E432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16.11.2025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531112E-0C8F-3B29-230B-D2264759F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C2E178-3289-5CDF-9BC0-A9FC2CA3F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4352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D69ADE-3215-C82C-40EB-39F861588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Candara" panose="020E0502030303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31BD1EC-F718-69C5-F6C5-926D907AF1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latin typeface="Candara" panose="020E050203030302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8D7C85D-758A-1BC2-9FC3-57C8F90A0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latin typeface="Candara" panose="020E0502030303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A9B28CC-FE95-98E5-0141-933B5B8D4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16.11.2025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C8F972-E924-3019-C043-3AF46B7DC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9AE8AD-2D3B-4435-8E65-2314A6BF2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60413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9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247592-B779-D491-3E4E-9EF6F8B47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54CB1A-9F4C-11BF-8C4A-6D7995E7CA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D9ECBB-E778-AA68-9419-FECD5D9C6C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AA554D75-4509-41B3-BC7E-5384D6EF57D2}" type="datetimeFigureOut">
              <a:rPr lang="ru-RU" smtClean="0"/>
              <a:pPr/>
              <a:t>16.11.2025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9396FF7-B026-1AD1-AF11-81FA48DA0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C70440-00AB-47EB-1AFA-A2912BDA28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ndara" panose="020E0502030303020204" pitchFamily="34" charset="0"/>
              </a:defRPr>
            </a:lvl1pPr>
          </a:lstStyle>
          <a:p>
            <a:fld id="{594595CE-F65E-45A7-AA73-F7DFAFAB2AE0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203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ndara" panose="020E05020303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ndara" panose="020E05020303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microsoft.com/office/2007/relationships/hdphoto" Target="../media/hdphoto1.wdp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mp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8.tmp"/><Relationship Id="rId5" Type="http://schemas.openxmlformats.org/officeDocument/2006/relationships/image" Target="../media/image37.tmp"/><Relationship Id="rId4" Type="http://schemas.openxmlformats.org/officeDocument/2006/relationships/image" Target="../media/image36.tm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ссортиментся с различными узорами">
            <a:extLst>
              <a:ext uri="{FF2B5EF4-FFF2-40B4-BE49-F238E27FC236}">
                <a16:creationId xmlns:a16="http://schemas.microsoft.com/office/drawing/2014/main" id="{6DC85A5B-FECE-2647-8E21-111EA8F1E828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36062" y="1928460"/>
            <a:ext cx="5319875" cy="5319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E44CC14-3454-9090-D3E2-2B802DE948E1}"/>
              </a:ext>
            </a:extLst>
          </p:cNvPr>
          <p:cNvSpPr txBox="1"/>
          <p:nvPr/>
        </p:nvSpPr>
        <p:spPr>
          <a:xfrm>
            <a:off x="0" y="674934"/>
            <a:ext cx="1219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Candara" panose="020E0502030303020204" pitchFamily="34" charset="0"/>
              </a:rPr>
              <a:t>ПРЕЗЕНТАЦИЯ К ОТКРЫТОМУ УРОКУ</a:t>
            </a:r>
            <a:br>
              <a:rPr lang="ru-RU" sz="5400" dirty="0">
                <a:latin typeface="Candara" panose="020E0502030303020204" pitchFamily="34" charset="0"/>
              </a:rPr>
            </a:br>
            <a:r>
              <a:rPr lang="ru-RU" sz="5400" dirty="0">
                <a:latin typeface="Candara" panose="020E0502030303020204" pitchFamily="34" charset="0"/>
              </a:rPr>
              <a:t>ПО МАТЕМАТИКЕ В 5 КЛАССЕ </a:t>
            </a:r>
          </a:p>
        </p:txBody>
      </p:sp>
    </p:spTree>
    <p:extLst>
      <p:ext uri="{BB962C8B-B14F-4D97-AF65-F5344CB8AC3E}">
        <p14:creationId xmlns:p14="http://schemas.microsoft.com/office/powerpoint/2010/main" val="739658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D60074B0-293A-C08C-BFD1-C54A5FBC36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Изображение выглядит как Графика, графическая вставка, графический дизайн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197DBEE5-14DF-845E-4FA7-D91BC8EA8E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90" y="2990955"/>
            <a:ext cx="874644" cy="87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2496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932878" y="1326995"/>
            <a:ext cx="8326244" cy="3635298"/>
            <a:chOff x="1932878" y="1326995"/>
            <a:chExt cx="8326244" cy="363529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987007F7-09CA-2EF4-A2AB-4924797F8D6A}"/>
                </a:ext>
              </a:extLst>
            </p:cNvPr>
            <p:cNvSpPr/>
            <p:nvPr/>
          </p:nvSpPr>
          <p:spPr>
            <a:xfrm>
              <a:off x="1932878" y="1326995"/>
              <a:ext cx="8326244" cy="3635298"/>
            </a:xfrm>
            <a:prstGeom prst="rect">
              <a:avLst/>
            </a:prstGeom>
            <a:grpFill/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69066833-8070-DEA5-F02B-273BEB399676}"/>
                </a:ext>
              </a:extLst>
            </p:cNvPr>
            <p:cNvCxnSpPr/>
            <p:nvPr/>
          </p:nvCxnSpPr>
          <p:spPr>
            <a:xfrm>
              <a:off x="8801100" y="1466850"/>
              <a:ext cx="0" cy="3352800"/>
            </a:xfrm>
            <a:prstGeom prst="line">
              <a:avLst/>
            </a:prstGeom>
            <a:grpFill/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Рисунок 12" descr="Изображение выглядит как Графика, графическая вставка, графический дизайн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CD09033E-6733-9B50-65EE-BD0272691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4676" y="1545335"/>
              <a:ext cx="1714091" cy="1714091"/>
            </a:xfrm>
            <a:prstGeom prst="rect">
              <a:avLst/>
            </a:prstGeom>
            <a:grpFill/>
          </p:spPr>
        </p:pic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D99EEEDD-A54C-8511-2B25-A5218B1FC18A}"/>
                </a:ext>
              </a:extLst>
            </p:cNvPr>
            <p:cNvSpPr/>
            <p:nvPr/>
          </p:nvSpPr>
          <p:spPr>
            <a:xfrm>
              <a:off x="3858767" y="2135231"/>
              <a:ext cx="4575291" cy="1862048"/>
            </a:xfrm>
            <a:prstGeom prst="rect">
              <a:avLst/>
            </a:prstGeom>
            <a:grp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115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ndara" panose="020E0502030303020204" pitchFamily="34" charset="0"/>
                </a:rPr>
                <a:t>БИЛЕТ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78918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B5488DB-7BCB-CB2C-7746-CEE4BA65D255}"/>
              </a:ext>
            </a:extLst>
          </p:cNvPr>
          <p:cNvSpPr/>
          <p:nvPr/>
        </p:nvSpPr>
        <p:spPr>
          <a:xfrm>
            <a:off x="521561" y="341194"/>
            <a:ext cx="11148877" cy="5792733"/>
          </a:xfrm>
          <a:custGeom>
            <a:avLst/>
            <a:gdLst>
              <a:gd name="connsiteX0" fmla="*/ 0 w 11148877"/>
              <a:gd name="connsiteY0" fmla="*/ 0 h 5792733"/>
              <a:gd name="connsiteX1" fmla="*/ 586783 w 11148877"/>
              <a:gd name="connsiteY1" fmla="*/ 0 h 5792733"/>
              <a:gd name="connsiteX2" fmla="*/ 1285055 w 11148877"/>
              <a:gd name="connsiteY2" fmla="*/ 0 h 5792733"/>
              <a:gd name="connsiteX3" fmla="*/ 1648860 w 11148877"/>
              <a:gd name="connsiteY3" fmla="*/ 0 h 5792733"/>
              <a:gd name="connsiteX4" fmla="*/ 1901177 w 11148877"/>
              <a:gd name="connsiteY4" fmla="*/ 0 h 5792733"/>
              <a:gd name="connsiteX5" fmla="*/ 2376471 w 11148877"/>
              <a:gd name="connsiteY5" fmla="*/ 0 h 5792733"/>
              <a:gd name="connsiteX6" fmla="*/ 2628788 w 11148877"/>
              <a:gd name="connsiteY6" fmla="*/ 0 h 5792733"/>
              <a:gd name="connsiteX7" fmla="*/ 2881105 w 11148877"/>
              <a:gd name="connsiteY7" fmla="*/ 0 h 5792733"/>
              <a:gd name="connsiteX8" fmla="*/ 3690865 w 11148877"/>
              <a:gd name="connsiteY8" fmla="*/ 0 h 5792733"/>
              <a:gd name="connsiteX9" fmla="*/ 4166159 w 11148877"/>
              <a:gd name="connsiteY9" fmla="*/ 0 h 5792733"/>
              <a:gd name="connsiteX10" fmla="*/ 4864431 w 11148877"/>
              <a:gd name="connsiteY10" fmla="*/ 0 h 5792733"/>
              <a:gd name="connsiteX11" fmla="*/ 5451214 w 11148877"/>
              <a:gd name="connsiteY11" fmla="*/ 0 h 5792733"/>
              <a:gd name="connsiteX12" fmla="*/ 6037997 w 11148877"/>
              <a:gd name="connsiteY12" fmla="*/ 0 h 5792733"/>
              <a:gd name="connsiteX13" fmla="*/ 6624780 w 11148877"/>
              <a:gd name="connsiteY13" fmla="*/ 0 h 5792733"/>
              <a:gd name="connsiteX14" fmla="*/ 6877097 w 11148877"/>
              <a:gd name="connsiteY14" fmla="*/ 0 h 5792733"/>
              <a:gd name="connsiteX15" fmla="*/ 7463880 w 11148877"/>
              <a:gd name="connsiteY15" fmla="*/ 0 h 5792733"/>
              <a:gd name="connsiteX16" fmla="*/ 8050663 w 11148877"/>
              <a:gd name="connsiteY16" fmla="*/ 0 h 5792733"/>
              <a:gd name="connsiteX17" fmla="*/ 8525957 w 11148877"/>
              <a:gd name="connsiteY17" fmla="*/ 0 h 5792733"/>
              <a:gd name="connsiteX18" fmla="*/ 8889762 w 11148877"/>
              <a:gd name="connsiteY18" fmla="*/ 0 h 5792733"/>
              <a:gd name="connsiteX19" fmla="*/ 9699523 w 11148877"/>
              <a:gd name="connsiteY19" fmla="*/ 0 h 5792733"/>
              <a:gd name="connsiteX20" fmla="*/ 10063328 w 11148877"/>
              <a:gd name="connsiteY20" fmla="*/ 0 h 5792733"/>
              <a:gd name="connsiteX21" fmla="*/ 10650111 w 11148877"/>
              <a:gd name="connsiteY21" fmla="*/ 0 h 5792733"/>
              <a:gd name="connsiteX22" fmla="*/ 11148877 w 11148877"/>
              <a:gd name="connsiteY22" fmla="*/ 0 h 5792733"/>
              <a:gd name="connsiteX23" fmla="*/ 11148877 w 11148877"/>
              <a:gd name="connsiteY23" fmla="*/ 463419 h 5792733"/>
              <a:gd name="connsiteX24" fmla="*/ 11148877 w 11148877"/>
              <a:gd name="connsiteY24" fmla="*/ 868910 h 5792733"/>
              <a:gd name="connsiteX25" fmla="*/ 11148877 w 11148877"/>
              <a:gd name="connsiteY25" fmla="*/ 1274401 h 5792733"/>
              <a:gd name="connsiteX26" fmla="*/ 11148877 w 11148877"/>
              <a:gd name="connsiteY26" fmla="*/ 1911602 h 5792733"/>
              <a:gd name="connsiteX27" fmla="*/ 11148877 w 11148877"/>
              <a:gd name="connsiteY27" fmla="*/ 2317093 h 5792733"/>
              <a:gd name="connsiteX28" fmla="*/ 11148877 w 11148877"/>
              <a:gd name="connsiteY28" fmla="*/ 2780512 h 5792733"/>
              <a:gd name="connsiteX29" fmla="*/ 11148877 w 11148877"/>
              <a:gd name="connsiteY29" fmla="*/ 3186003 h 5792733"/>
              <a:gd name="connsiteX30" fmla="*/ 11148877 w 11148877"/>
              <a:gd name="connsiteY30" fmla="*/ 3649422 h 5792733"/>
              <a:gd name="connsiteX31" fmla="*/ 11148877 w 11148877"/>
              <a:gd name="connsiteY31" fmla="*/ 4112840 h 5792733"/>
              <a:gd name="connsiteX32" fmla="*/ 11148877 w 11148877"/>
              <a:gd name="connsiteY32" fmla="*/ 4807968 h 5792733"/>
              <a:gd name="connsiteX33" fmla="*/ 11148877 w 11148877"/>
              <a:gd name="connsiteY33" fmla="*/ 5792733 h 5792733"/>
              <a:gd name="connsiteX34" fmla="*/ 10562094 w 11148877"/>
              <a:gd name="connsiteY34" fmla="*/ 5792733 h 5792733"/>
              <a:gd name="connsiteX35" fmla="*/ 10086800 w 11148877"/>
              <a:gd name="connsiteY35" fmla="*/ 5792733 h 5792733"/>
              <a:gd name="connsiteX36" fmla="*/ 9388528 w 11148877"/>
              <a:gd name="connsiteY36" fmla="*/ 5792733 h 5792733"/>
              <a:gd name="connsiteX37" fmla="*/ 8578767 w 11148877"/>
              <a:gd name="connsiteY37" fmla="*/ 5792733 h 5792733"/>
              <a:gd name="connsiteX38" fmla="*/ 7991984 w 11148877"/>
              <a:gd name="connsiteY38" fmla="*/ 5792733 h 5792733"/>
              <a:gd name="connsiteX39" fmla="*/ 7293713 w 11148877"/>
              <a:gd name="connsiteY39" fmla="*/ 5792733 h 5792733"/>
              <a:gd name="connsiteX40" fmla="*/ 6929907 w 11148877"/>
              <a:gd name="connsiteY40" fmla="*/ 5792733 h 5792733"/>
              <a:gd name="connsiteX41" fmla="*/ 6677591 w 11148877"/>
              <a:gd name="connsiteY41" fmla="*/ 5792733 h 5792733"/>
              <a:gd name="connsiteX42" fmla="*/ 6090808 w 11148877"/>
              <a:gd name="connsiteY42" fmla="*/ 5792733 h 5792733"/>
              <a:gd name="connsiteX43" fmla="*/ 5615513 w 11148877"/>
              <a:gd name="connsiteY43" fmla="*/ 5792733 h 5792733"/>
              <a:gd name="connsiteX44" fmla="*/ 5140219 w 11148877"/>
              <a:gd name="connsiteY44" fmla="*/ 5792733 h 5792733"/>
              <a:gd name="connsiteX45" fmla="*/ 4330459 w 11148877"/>
              <a:gd name="connsiteY45" fmla="*/ 5792733 h 5792733"/>
              <a:gd name="connsiteX46" fmla="*/ 3855164 w 11148877"/>
              <a:gd name="connsiteY46" fmla="*/ 5792733 h 5792733"/>
              <a:gd name="connsiteX47" fmla="*/ 3602848 w 11148877"/>
              <a:gd name="connsiteY47" fmla="*/ 5792733 h 5792733"/>
              <a:gd name="connsiteX48" fmla="*/ 3127553 w 11148877"/>
              <a:gd name="connsiteY48" fmla="*/ 5792733 h 5792733"/>
              <a:gd name="connsiteX49" fmla="*/ 2875237 w 11148877"/>
              <a:gd name="connsiteY49" fmla="*/ 5792733 h 5792733"/>
              <a:gd name="connsiteX50" fmla="*/ 2288454 w 11148877"/>
              <a:gd name="connsiteY50" fmla="*/ 5792733 h 5792733"/>
              <a:gd name="connsiteX51" fmla="*/ 1478693 w 11148877"/>
              <a:gd name="connsiteY51" fmla="*/ 5792733 h 5792733"/>
              <a:gd name="connsiteX52" fmla="*/ 1226376 w 11148877"/>
              <a:gd name="connsiteY52" fmla="*/ 5792733 h 5792733"/>
              <a:gd name="connsiteX53" fmla="*/ 862571 w 11148877"/>
              <a:gd name="connsiteY53" fmla="*/ 5792733 h 5792733"/>
              <a:gd name="connsiteX54" fmla="*/ 0 w 11148877"/>
              <a:gd name="connsiteY54" fmla="*/ 5792733 h 5792733"/>
              <a:gd name="connsiteX55" fmla="*/ 0 w 11148877"/>
              <a:gd name="connsiteY55" fmla="*/ 5155532 h 5792733"/>
              <a:gd name="connsiteX56" fmla="*/ 0 w 11148877"/>
              <a:gd name="connsiteY56" fmla="*/ 4750041 h 5792733"/>
              <a:gd name="connsiteX57" fmla="*/ 0 w 11148877"/>
              <a:gd name="connsiteY57" fmla="*/ 4054913 h 5792733"/>
              <a:gd name="connsiteX58" fmla="*/ 0 w 11148877"/>
              <a:gd name="connsiteY58" fmla="*/ 3475640 h 5792733"/>
              <a:gd name="connsiteX59" fmla="*/ 0 w 11148877"/>
              <a:gd name="connsiteY59" fmla="*/ 2896367 h 5792733"/>
              <a:gd name="connsiteX60" fmla="*/ 0 w 11148877"/>
              <a:gd name="connsiteY60" fmla="*/ 2259166 h 5792733"/>
              <a:gd name="connsiteX61" fmla="*/ 0 w 11148877"/>
              <a:gd name="connsiteY61" fmla="*/ 1564038 h 5792733"/>
              <a:gd name="connsiteX62" fmla="*/ 0 w 11148877"/>
              <a:gd name="connsiteY62" fmla="*/ 1042692 h 5792733"/>
              <a:gd name="connsiteX63" fmla="*/ 0 w 11148877"/>
              <a:gd name="connsiteY63" fmla="*/ 637201 h 5792733"/>
              <a:gd name="connsiteX64" fmla="*/ 0 w 11148877"/>
              <a:gd name="connsiteY64" fmla="*/ 0 h 579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148877" h="5792733" fill="none" extrusionOk="0">
                <a:moveTo>
                  <a:pt x="0" y="0"/>
                </a:moveTo>
                <a:cubicBezTo>
                  <a:pt x="184283" y="-40846"/>
                  <a:pt x="413011" y="2664"/>
                  <a:pt x="586783" y="0"/>
                </a:cubicBezTo>
                <a:cubicBezTo>
                  <a:pt x="760555" y="-2664"/>
                  <a:pt x="1140183" y="22728"/>
                  <a:pt x="1285055" y="0"/>
                </a:cubicBezTo>
                <a:cubicBezTo>
                  <a:pt x="1429927" y="-22728"/>
                  <a:pt x="1471619" y="785"/>
                  <a:pt x="1648860" y="0"/>
                </a:cubicBezTo>
                <a:cubicBezTo>
                  <a:pt x="1826101" y="-785"/>
                  <a:pt x="1781854" y="24530"/>
                  <a:pt x="1901177" y="0"/>
                </a:cubicBezTo>
                <a:cubicBezTo>
                  <a:pt x="2020500" y="-24530"/>
                  <a:pt x="2256732" y="52643"/>
                  <a:pt x="2376471" y="0"/>
                </a:cubicBezTo>
                <a:cubicBezTo>
                  <a:pt x="2496210" y="-52643"/>
                  <a:pt x="2557820" y="11757"/>
                  <a:pt x="2628788" y="0"/>
                </a:cubicBezTo>
                <a:cubicBezTo>
                  <a:pt x="2699756" y="-11757"/>
                  <a:pt x="2760165" y="1236"/>
                  <a:pt x="2881105" y="0"/>
                </a:cubicBezTo>
                <a:cubicBezTo>
                  <a:pt x="3002045" y="-1236"/>
                  <a:pt x="3475995" y="68821"/>
                  <a:pt x="3690865" y="0"/>
                </a:cubicBezTo>
                <a:cubicBezTo>
                  <a:pt x="3905735" y="-68821"/>
                  <a:pt x="3936989" y="41620"/>
                  <a:pt x="4166159" y="0"/>
                </a:cubicBezTo>
                <a:cubicBezTo>
                  <a:pt x="4395329" y="-41620"/>
                  <a:pt x="4676295" y="39257"/>
                  <a:pt x="4864431" y="0"/>
                </a:cubicBezTo>
                <a:cubicBezTo>
                  <a:pt x="5052567" y="-39257"/>
                  <a:pt x="5299948" y="6941"/>
                  <a:pt x="5451214" y="0"/>
                </a:cubicBezTo>
                <a:cubicBezTo>
                  <a:pt x="5602480" y="-6941"/>
                  <a:pt x="5873298" y="60052"/>
                  <a:pt x="6037997" y="0"/>
                </a:cubicBezTo>
                <a:cubicBezTo>
                  <a:pt x="6202696" y="-60052"/>
                  <a:pt x="6484103" y="45913"/>
                  <a:pt x="6624780" y="0"/>
                </a:cubicBezTo>
                <a:cubicBezTo>
                  <a:pt x="6765457" y="-45913"/>
                  <a:pt x="6769507" y="7715"/>
                  <a:pt x="6877097" y="0"/>
                </a:cubicBezTo>
                <a:cubicBezTo>
                  <a:pt x="6984687" y="-7715"/>
                  <a:pt x="7182293" y="48164"/>
                  <a:pt x="7463880" y="0"/>
                </a:cubicBezTo>
                <a:cubicBezTo>
                  <a:pt x="7745467" y="-48164"/>
                  <a:pt x="7894275" y="57620"/>
                  <a:pt x="8050663" y="0"/>
                </a:cubicBezTo>
                <a:cubicBezTo>
                  <a:pt x="8207051" y="-57620"/>
                  <a:pt x="8399960" y="8814"/>
                  <a:pt x="8525957" y="0"/>
                </a:cubicBezTo>
                <a:cubicBezTo>
                  <a:pt x="8651954" y="-8814"/>
                  <a:pt x="8732557" y="43591"/>
                  <a:pt x="8889762" y="0"/>
                </a:cubicBezTo>
                <a:cubicBezTo>
                  <a:pt x="9046967" y="-43591"/>
                  <a:pt x="9411304" y="65770"/>
                  <a:pt x="9699523" y="0"/>
                </a:cubicBezTo>
                <a:cubicBezTo>
                  <a:pt x="9987742" y="-65770"/>
                  <a:pt x="9932589" y="157"/>
                  <a:pt x="10063328" y="0"/>
                </a:cubicBezTo>
                <a:cubicBezTo>
                  <a:pt x="10194067" y="-157"/>
                  <a:pt x="10410386" y="8644"/>
                  <a:pt x="10650111" y="0"/>
                </a:cubicBezTo>
                <a:cubicBezTo>
                  <a:pt x="10889836" y="-8644"/>
                  <a:pt x="11033424" y="43997"/>
                  <a:pt x="11148877" y="0"/>
                </a:cubicBezTo>
                <a:cubicBezTo>
                  <a:pt x="11196199" y="192993"/>
                  <a:pt x="11100876" y="351565"/>
                  <a:pt x="11148877" y="463419"/>
                </a:cubicBezTo>
                <a:cubicBezTo>
                  <a:pt x="11196878" y="575273"/>
                  <a:pt x="11139131" y="685026"/>
                  <a:pt x="11148877" y="868910"/>
                </a:cubicBezTo>
                <a:cubicBezTo>
                  <a:pt x="11158623" y="1052794"/>
                  <a:pt x="11134792" y="1078118"/>
                  <a:pt x="11148877" y="1274401"/>
                </a:cubicBezTo>
                <a:cubicBezTo>
                  <a:pt x="11162962" y="1470684"/>
                  <a:pt x="11120068" y="1722228"/>
                  <a:pt x="11148877" y="1911602"/>
                </a:cubicBezTo>
                <a:cubicBezTo>
                  <a:pt x="11177686" y="2100976"/>
                  <a:pt x="11102247" y="2212185"/>
                  <a:pt x="11148877" y="2317093"/>
                </a:cubicBezTo>
                <a:cubicBezTo>
                  <a:pt x="11195507" y="2422001"/>
                  <a:pt x="11108411" y="2640248"/>
                  <a:pt x="11148877" y="2780512"/>
                </a:cubicBezTo>
                <a:cubicBezTo>
                  <a:pt x="11189343" y="2920776"/>
                  <a:pt x="11139013" y="2987789"/>
                  <a:pt x="11148877" y="3186003"/>
                </a:cubicBezTo>
                <a:cubicBezTo>
                  <a:pt x="11158741" y="3384217"/>
                  <a:pt x="11106066" y="3523348"/>
                  <a:pt x="11148877" y="3649422"/>
                </a:cubicBezTo>
                <a:cubicBezTo>
                  <a:pt x="11191688" y="3775496"/>
                  <a:pt x="11112056" y="3906998"/>
                  <a:pt x="11148877" y="4112840"/>
                </a:cubicBezTo>
                <a:cubicBezTo>
                  <a:pt x="11185698" y="4318682"/>
                  <a:pt x="11080497" y="4668339"/>
                  <a:pt x="11148877" y="4807968"/>
                </a:cubicBezTo>
                <a:cubicBezTo>
                  <a:pt x="11217257" y="4947597"/>
                  <a:pt x="11059773" y="5309376"/>
                  <a:pt x="11148877" y="5792733"/>
                </a:cubicBezTo>
                <a:cubicBezTo>
                  <a:pt x="10968126" y="5795071"/>
                  <a:pt x="10680252" y="5727587"/>
                  <a:pt x="10562094" y="5792733"/>
                </a:cubicBezTo>
                <a:cubicBezTo>
                  <a:pt x="10443936" y="5857879"/>
                  <a:pt x="10321685" y="5738911"/>
                  <a:pt x="10086800" y="5792733"/>
                </a:cubicBezTo>
                <a:cubicBezTo>
                  <a:pt x="9851915" y="5846555"/>
                  <a:pt x="9617208" y="5759684"/>
                  <a:pt x="9388528" y="5792733"/>
                </a:cubicBezTo>
                <a:cubicBezTo>
                  <a:pt x="9159848" y="5825782"/>
                  <a:pt x="8982073" y="5700578"/>
                  <a:pt x="8578767" y="5792733"/>
                </a:cubicBezTo>
                <a:cubicBezTo>
                  <a:pt x="8175461" y="5884888"/>
                  <a:pt x="8204045" y="5760128"/>
                  <a:pt x="7991984" y="5792733"/>
                </a:cubicBezTo>
                <a:cubicBezTo>
                  <a:pt x="7779923" y="5825338"/>
                  <a:pt x="7629729" y="5732404"/>
                  <a:pt x="7293713" y="5792733"/>
                </a:cubicBezTo>
                <a:cubicBezTo>
                  <a:pt x="6957697" y="5853062"/>
                  <a:pt x="7019610" y="5759172"/>
                  <a:pt x="6929907" y="5792733"/>
                </a:cubicBezTo>
                <a:cubicBezTo>
                  <a:pt x="6840204" y="5826294"/>
                  <a:pt x="6747526" y="5790677"/>
                  <a:pt x="6677591" y="5792733"/>
                </a:cubicBezTo>
                <a:cubicBezTo>
                  <a:pt x="6607656" y="5794789"/>
                  <a:pt x="6247478" y="5786763"/>
                  <a:pt x="6090808" y="5792733"/>
                </a:cubicBezTo>
                <a:cubicBezTo>
                  <a:pt x="5934138" y="5798703"/>
                  <a:pt x="5844212" y="5773184"/>
                  <a:pt x="5615513" y="5792733"/>
                </a:cubicBezTo>
                <a:cubicBezTo>
                  <a:pt x="5386815" y="5812282"/>
                  <a:pt x="5263155" y="5739634"/>
                  <a:pt x="5140219" y="5792733"/>
                </a:cubicBezTo>
                <a:cubicBezTo>
                  <a:pt x="5017283" y="5845832"/>
                  <a:pt x="4705124" y="5717728"/>
                  <a:pt x="4330459" y="5792733"/>
                </a:cubicBezTo>
                <a:cubicBezTo>
                  <a:pt x="3955794" y="5867738"/>
                  <a:pt x="3985578" y="5786029"/>
                  <a:pt x="3855164" y="5792733"/>
                </a:cubicBezTo>
                <a:cubicBezTo>
                  <a:pt x="3724751" y="5799437"/>
                  <a:pt x="3708808" y="5764264"/>
                  <a:pt x="3602848" y="5792733"/>
                </a:cubicBezTo>
                <a:cubicBezTo>
                  <a:pt x="3496888" y="5821202"/>
                  <a:pt x="3224344" y="5771209"/>
                  <a:pt x="3127553" y="5792733"/>
                </a:cubicBezTo>
                <a:cubicBezTo>
                  <a:pt x="3030763" y="5814257"/>
                  <a:pt x="2975332" y="5769703"/>
                  <a:pt x="2875237" y="5792733"/>
                </a:cubicBezTo>
                <a:cubicBezTo>
                  <a:pt x="2775142" y="5815763"/>
                  <a:pt x="2566966" y="5765891"/>
                  <a:pt x="2288454" y="5792733"/>
                </a:cubicBezTo>
                <a:cubicBezTo>
                  <a:pt x="2009942" y="5819575"/>
                  <a:pt x="1837793" y="5716566"/>
                  <a:pt x="1478693" y="5792733"/>
                </a:cubicBezTo>
                <a:cubicBezTo>
                  <a:pt x="1119593" y="5868900"/>
                  <a:pt x="1351955" y="5775487"/>
                  <a:pt x="1226376" y="5792733"/>
                </a:cubicBezTo>
                <a:cubicBezTo>
                  <a:pt x="1100797" y="5809979"/>
                  <a:pt x="951934" y="5791703"/>
                  <a:pt x="862571" y="5792733"/>
                </a:cubicBezTo>
                <a:cubicBezTo>
                  <a:pt x="773209" y="5793763"/>
                  <a:pt x="234159" y="5770545"/>
                  <a:pt x="0" y="5792733"/>
                </a:cubicBezTo>
                <a:cubicBezTo>
                  <a:pt x="-47955" y="5575120"/>
                  <a:pt x="28007" y="5351260"/>
                  <a:pt x="0" y="5155532"/>
                </a:cubicBezTo>
                <a:cubicBezTo>
                  <a:pt x="-28007" y="4959804"/>
                  <a:pt x="37685" y="4870201"/>
                  <a:pt x="0" y="4750041"/>
                </a:cubicBezTo>
                <a:cubicBezTo>
                  <a:pt x="-37685" y="4629881"/>
                  <a:pt x="67519" y="4373653"/>
                  <a:pt x="0" y="4054913"/>
                </a:cubicBezTo>
                <a:cubicBezTo>
                  <a:pt x="-67519" y="3736173"/>
                  <a:pt x="62076" y="3604661"/>
                  <a:pt x="0" y="3475640"/>
                </a:cubicBezTo>
                <a:cubicBezTo>
                  <a:pt x="-62076" y="3346619"/>
                  <a:pt x="53261" y="3176102"/>
                  <a:pt x="0" y="2896367"/>
                </a:cubicBezTo>
                <a:cubicBezTo>
                  <a:pt x="-53261" y="2616632"/>
                  <a:pt x="27905" y="2562424"/>
                  <a:pt x="0" y="2259166"/>
                </a:cubicBezTo>
                <a:cubicBezTo>
                  <a:pt x="-27905" y="1955908"/>
                  <a:pt x="21097" y="1743754"/>
                  <a:pt x="0" y="1564038"/>
                </a:cubicBezTo>
                <a:cubicBezTo>
                  <a:pt x="-21097" y="1384322"/>
                  <a:pt x="37500" y="1240664"/>
                  <a:pt x="0" y="1042692"/>
                </a:cubicBezTo>
                <a:cubicBezTo>
                  <a:pt x="-37500" y="844720"/>
                  <a:pt x="28000" y="762166"/>
                  <a:pt x="0" y="637201"/>
                </a:cubicBezTo>
                <a:cubicBezTo>
                  <a:pt x="-28000" y="512236"/>
                  <a:pt x="31136" y="250651"/>
                  <a:pt x="0" y="0"/>
                </a:cubicBezTo>
                <a:close/>
              </a:path>
              <a:path w="11148877" h="5792733" stroke="0" extrusionOk="0">
                <a:moveTo>
                  <a:pt x="0" y="0"/>
                </a:moveTo>
                <a:cubicBezTo>
                  <a:pt x="114963" y="-12308"/>
                  <a:pt x="195897" y="33273"/>
                  <a:pt x="363805" y="0"/>
                </a:cubicBezTo>
                <a:cubicBezTo>
                  <a:pt x="531713" y="-33273"/>
                  <a:pt x="623046" y="31791"/>
                  <a:pt x="839100" y="0"/>
                </a:cubicBezTo>
                <a:cubicBezTo>
                  <a:pt x="1055155" y="-31791"/>
                  <a:pt x="1124698" y="39945"/>
                  <a:pt x="1202905" y="0"/>
                </a:cubicBezTo>
                <a:cubicBezTo>
                  <a:pt x="1281113" y="-39945"/>
                  <a:pt x="1622833" y="33427"/>
                  <a:pt x="1789688" y="0"/>
                </a:cubicBezTo>
                <a:cubicBezTo>
                  <a:pt x="1956543" y="-33427"/>
                  <a:pt x="2145943" y="39292"/>
                  <a:pt x="2264982" y="0"/>
                </a:cubicBezTo>
                <a:cubicBezTo>
                  <a:pt x="2384021" y="-39292"/>
                  <a:pt x="2626652" y="69246"/>
                  <a:pt x="2963254" y="0"/>
                </a:cubicBezTo>
                <a:cubicBezTo>
                  <a:pt x="3299856" y="-69246"/>
                  <a:pt x="3568425" y="76688"/>
                  <a:pt x="3773015" y="0"/>
                </a:cubicBezTo>
                <a:cubicBezTo>
                  <a:pt x="3977605" y="-76688"/>
                  <a:pt x="4014016" y="21978"/>
                  <a:pt x="4136820" y="0"/>
                </a:cubicBezTo>
                <a:cubicBezTo>
                  <a:pt x="4259625" y="-21978"/>
                  <a:pt x="4317833" y="17333"/>
                  <a:pt x="4389137" y="0"/>
                </a:cubicBezTo>
                <a:cubicBezTo>
                  <a:pt x="4460441" y="-17333"/>
                  <a:pt x="4708798" y="8816"/>
                  <a:pt x="4864431" y="0"/>
                </a:cubicBezTo>
                <a:cubicBezTo>
                  <a:pt x="5020064" y="-8816"/>
                  <a:pt x="5030504" y="255"/>
                  <a:pt x="5116748" y="0"/>
                </a:cubicBezTo>
                <a:cubicBezTo>
                  <a:pt x="5202992" y="-255"/>
                  <a:pt x="5499074" y="24381"/>
                  <a:pt x="5703531" y="0"/>
                </a:cubicBezTo>
                <a:cubicBezTo>
                  <a:pt x="5907988" y="-24381"/>
                  <a:pt x="5905129" y="803"/>
                  <a:pt x="6067336" y="0"/>
                </a:cubicBezTo>
                <a:cubicBezTo>
                  <a:pt x="6229544" y="-803"/>
                  <a:pt x="6374948" y="4194"/>
                  <a:pt x="6654119" y="0"/>
                </a:cubicBezTo>
                <a:cubicBezTo>
                  <a:pt x="6933290" y="-4194"/>
                  <a:pt x="6814266" y="7307"/>
                  <a:pt x="6906436" y="0"/>
                </a:cubicBezTo>
                <a:cubicBezTo>
                  <a:pt x="6998606" y="-7307"/>
                  <a:pt x="7278665" y="21991"/>
                  <a:pt x="7493219" y="0"/>
                </a:cubicBezTo>
                <a:cubicBezTo>
                  <a:pt x="7707773" y="-21991"/>
                  <a:pt x="7702676" y="21739"/>
                  <a:pt x="7857024" y="0"/>
                </a:cubicBezTo>
                <a:cubicBezTo>
                  <a:pt x="8011373" y="-21739"/>
                  <a:pt x="8317298" y="70527"/>
                  <a:pt x="8666785" y="0"/>
                </a:cubicBezTo>
                <a:cubicBezTo>
                  <a:pt x="9016272" y="-70527"/>
                  <a:pt x="9240766" y="3924"/>
                  <a:pt x="9476545" y="0"/>
                </a:cubicBezTo>
                <a:cubicBezTo>
                  <a:pt x="9712324" y="-3924"/>
                  <a:pt x="9713514" y="34398"/>
                  <a:pt x="9840351" y="0"/>
                </a:cubicBezTo>
                <a:cubicBezTo>
                  <a:pt x="9967188" y="-34398"/>
                  <a:pt x="10269168" y="5771"/>
                  <a:pt x="10427134" y="0"/>
                </a:cubicBezTo>
                <a:cubicBezTo>
                  <a:pt x="10585100" y="-5771"/>
                  <a:pt x="10795224" y="54867"/>
                  <a:pt x="11148877" y="0"/>
                </a:cubicBezTo>
                <a:cubicBezTo>
                  <a:pt x="11155847" y="183229"/>
                  <a:pt x="11091596" y="354954"/>
                  <a:pt x="11148877" y="521346"/>
                </a:cubicBezTo>
                <a:cubicBezTo>
                  <a:pt x="11206158" y="687738"/>
                  <a:pt x="11084664" y="918942"/>
                  <a:pt x="11148877" y="1100619"/>
                </a:cubicBezTo>
                <a:cubicBezTo>
                  <a:pt x="11213090" y="1282296"/>
                  <a:pt x="11115517" y="1508300"/>
                  <a:pt x="11148877" y="1621965"/>
                </a:cubicBezTo>
                <a:cubicBezTo>
                  <a:pt x="11182237" y="1735630"/>
                  <a:pt x="11103481" y="1876038"/>
                  <a:pt x="11148877" y="2027457"/>
                </a:cubicBezTo>
                <a:cubicBezTo>
                  <a:pt x="11194273" y="2178876"/>
                  <a:pt x="11104217" y="2316803"/>
                  <a:pt x="11148877" y="2490875"/>
                </a:cubicBezTo>
                <a:cubicBezTo>
                  <a:pt x="11193537" y="2664947"/>
                  <a:pt x="11132494" y="2936537"/>
                  <a:pt x="11148877" y="3128076"/>
                </a:cubicBezTo>
                <a:cubicBezTo>
                  <a:pt x="11165260" y="3319615"/>
                  <a:pt x="11090363" y="3648781"/>
                  <a:pt x="11148877" y="3823204"/>
                </a:cubicBezTo>
                <a:cubicBezTo>
                  <a:pt x="11207391" y="3997627"/>
                  <a:pt x="11138460" y="4104393"/>
                  <a:pt x="11148877" y="4228695"/>
                </a:cubicBezTo>
                <a:cubicBezTo>
                  <a:pt x="11159294" y="4352997"/>
                  <a:pt x="11091967" y="4626338"/>
                  <a:pt x="11148877" y="4865896"/>
                </a:cubicBezTo>
                <a:cubicBezTo>
                  <a:pt x="11205787" y="5105454"/>
                  <a:pt x="11063939" y="5419575"/>
                  <a:pt x="11148877" y="5792733"/>
                </a:cubicBezTo>
                <a:cubicBezTo>
                  <a:pt x="11076369" y="5819787"/>
                  <a:pt x="10957086" y="5781581"/>
                  <a:pt x="10896560" y="5792733"/>
                </a:cubicBezTo>
                <a:cubicBezTo>
                  <a:pt x="10836034" y="5803885"/>
                  <a:pt x="10612836" y="5777732"/>
                  <a:pt x="10532755" y="5792733"/>
                </a:cubicBezTo>
                <a:cubicBezTo>
                  <a:pt x="10452675" y="5807734"/>
                  <a:pt x="10248768" y="5777326"/>
                  <a:pt x="10168949" y="5792733"/>
                </a:cubicBezTo>
                <a:cubicBezTo>
                  <a:pt x="10089130" y="5808140"/>
                  <a:pt x="9690637" y="5771588"/>
                  <a:pt x="9470678" y="5792733"/>
                </a:cubicBezTo>
                <a:cubicBezTo>
                  <a:pt x="9250719" y="5813878"/>
                  <a:pt x="9229410" y="5744701"/>
                  <a:pt x="8995383" y="5792733"/>
                </a:cubicBezTo>
                <a:cubicBezTo>
                  <a:pt x="8761356" y="5840765"/>
                  <a:pt x="8518436" y="5774090"/>
                  <a:pt x="8297112" y="5792733"/>
                </a:cubicBezTo>
                <a:cubicBezTo>
                  <a:pt x="8075788" y="5811376"/>
                  <a:pt x="7946862" y="5736774"/>
                  <a:pt x="7821817" y="5792733"/>
                </a:cubicBezTo>
                <a:cubicBezTo>
                  <a:pt x="7696772" y="5848692"/>
                  <a:pt x="7619888" y="5767062"/>
                  <a:pt x="7458012" y="5792733"/>
                </a:cubicBezTo>
                <a:cubicBezTo>
                  <a:pt x="7296136" y="5818404"/>
                  <a:pt x="7069465" y="5774987"/>
                  <a:pt x="6759740" y="5792733"/>
                </a:cubicBezTo>
                <a:cubicBezTo>
                  <a:pt x="6450015" y="5810479"/>
                  <a:pt x="6576337" y="5773872"/>
                  <a:pt x="6507423" y="5792733"/>
                </a:cubicBezTo>
                <a:cubicBezTo>
                  <a:pt x="6438509" y="5811594"/>
                  <a:pt x="6380136" y="5768855"/>
                  <a:pt x="6255107" y="5792733"/>
                </a:cubicBezTo>
                <a:cubicBezTo>
                  <a:pt x="6130078" y="5816611"/>
                  <a:pt x="5933469" y="5768624"/>
                  <a:pt x="5779813" y="5792733"/>
                </a:cubicBezTo>
                <a:cubicBezTo>
                  <a:pt x="5626157" y="5816842"/>
                  <a:pt x="5516437" y="5756992"/>
                  <a:pt x="5304518" y="5792733"/>
                </a:cubicBezTo>
                <a:cubicBezTo>
                  <a:pt x="5092600" y="5828474"/>
                  <a:pt x="4982107" y="5752746"/>
                  <a:pt x="4717735" y="5792733"/>
                </a:cubicBezTo>
                <a:cubicBezTo>
                  <a:pt x="4453363" y="5832720"/>
                  <a:pt x="4262602" y="5733026"/>
                  <a:pt x="4019464" y="5792733"/>
                </a:cubicBezTo>
                <a:cubicBezTo>
                  <a:pt x="3776326" y="5852440"/>
                  <a:pt x="3546015" y="5718740"/>
                  <a:pt x="3321192" y="5792733"/>
                </a:cubicBezTo>
                <a:cubicBezTo>
                  <a:pt x="3096369" y="5866726"/>
                  <a:pt x="3064559" y="5757847"/>
                  <a:pt x="2845898" y="5792733"/>
                </a:cubicBezTo>
                <a:cubicBezTo>
                  <a:pt x="2627237" y="5827619"/>
                  <a:pt x="2644833" y="5783291"/>
                  <a:pt x="2482092" y="5792733"/>
                </a:cubicBezTo>
                <a:cubicBezTo>
                  <a:pt x="2319351" y="5802175"/>
                  <a:pt x="2157957" y="5724804"/>
                  <a:pt x="1895309" y="5792733"/>
                </a:cubicBezTo>
                <a:cubicBezTo>
                  <a:pt x="1632661" y="5860662"/>
                  <a:pt x="1732759" y="5777007"/>
                  <a:pt x="1642992" y="5792733"/>
                </a:cubicBezTo>
                <a:cubicBezTo>
                  <a:pt x="1553225" y="5808459"/>
                  <a:pt x="1291662" y="5790233"/>
                  <a:pt x="944721" y="5792733"/>
                </a:cubicBezTo>
                <a:cubicBezTo>
                  <a:pt x="597780" y="5795233"/>
                  <a:pt x="222700" y="5716488"/>
                  <a:pt x="0" y="5792733"/>
                </a:cubicBezTo>
                <a:cubicBezTo>
                  <a:pt x="-74094" y="5479963"/>
                  <a:pt x="37693" y="5377145"/>
                  <a:pt x="0" y="5097605"/>
                </a:cubicBezTo>
                <a:cubicBezTo>
                  <a:pt x="-37693" y="4818065"/>
                  <a:pt x="8864" y="4774232"/>
                  <a:pt x="0" y="4518332"/>
                </a:cubicBezTo>
                <a:cubicBezTo>
                  <a:pt x="-8864" y="4262432"/>
                  <a:pt x="39748" y="4163138"/>
                  <a:pt x="0" y="3881131"/>
                </a:cubicBezTo>
                <a:cubicBezTo>
                  <a:pt x="-39748" y="3599124"/>
                  <a:pt x="27036" y="3595854"/>
                  <a:pt x="0" y="3475640"/>
                </a:cubicBezTo>
                <a:cubicBezTo>
                  <a:pt x="-27036" y="3355426"/>
                  <a:pt x="24013" y="3125803"/>
                  <a:pt x="0" y="2896367"/>
                </a:cubicBezTo>
                <a:cubicBezTo>
                  <a:pt x="-24013" y="2666931"/>
                  <a:pt x="10352" y="2455895"/>
                  <a:pt x="0" y="2201239"/>
                </a:cubicBezTo>
                <a:cubicBezTo>
                  <a:pt x="-10352" y="1946583"/>
                  <a:pt x="47101" y="1968522"/>
                  <a:pt x="0" y="1737820"/>
                </a:cubicBezTo>
                <a:cubicBezTo>
                  <a:pt x="-47101" y="1507118"/>
                  <a:pt x="9773" y="1442248"/>
                  <a:pt x="0" y="1274401"/>
                </a:cubicBezTo>
                <a:cubicBezTo>
                  <a:pt x="-9773" y="1106554"/>
                  <a:pt x="8441" y="1071434"/>
                  <a:pt x="0" y="868910"/>
                </a:cubicBezTo>
                <a:cubicBezTo>
                  <a:pt x="-8441" y="666386"/>
                  <a:pt x="55183" y="27677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5321343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pic>
        <p:nvPicPr>
          <p:cNvPr id="9" name="Рисунок 8" descr="Изображение выглядит как канцтовары&#10;&#10;Автоматически созданное описание">
            <a:extLst>
              <a:ext uri="{FF2B5EF4-FFF2-40B4-BE49-F238E27FC236}">
                <a16:creationId xmlns:a16="http://schemas.microsoft.com/office/drawing/2014/main" id="{10559C99-0C67-154F-F65F-D8F3C05800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9204" y="1610700"/>
            <a:ext cx="2625884" cy="2625884"/>
          </a:xfrm>
          <a:prstGeom prst="rect">
            <a:avLst/>
          </a:prstGeom>
        </p:spPr>
      </p:pic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C7E3D9CB-6A68-6520-751B-DC3D5199D46D}"/>
              </a:ext>
            </a:extLst>
          </p:cNvPr>
          <p:cNvGrpSpPr/>
          <p:nvPr/>
        </p:nvGrpSpPr>
        <p:grpSpPr>
          <a:xfrm>
            <a:off x="-703281" y="1100518"/>
            <a:ext cx="4732300" cy="4732300"/>
            <a:chOff x="-841075" y="831354"/>
            <a:chExt cx="4732300" cy="4732300"/>
          </a:xfrm>
        </p:grpSpPr>
        <p:pic>
          <p:nvPicPr>
            <p:cNvPr id="6" name="Рисунок 5" descr="Изображение выглядит как офисные принадлежности, канцтовары, стилус&#10;&#10;Автоматически созданное описание">
              <a:extLst>
                <a:ext uri="{FF2B5EF4-FFF2-40B4-BE49-F238E27FC236}">
                  <a16:creationId xmlns:a16="http://schemas.microsoft.com/office/drawing/2014/main" id="{33244BFF-878C-DDD8-0B78-673F41698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353" b="64412" l="25588" r="97206">
                          <a14:foregroundMark x1="90000" y1="24559" x2="96912" y2="21029"/>
                          <a14:foregroundMark x1="96912" y1="21029" x2="92647" y2="27794"/>
                          <a14:foregroundMark x1="92647" y1="27794" x2="89853" y2="25294"/>
                          <a14:foregroundMark x1="93382" y1="22353" x2="97206" y2="23529"/>
                          <a14:foregroundMark x1="30735" y1="60000" x2="30882" y2="60441"/>
                          <a14:foregroundMark x1="28235" y1="61618" x2="28382" y2="63088"/>
                          <a14:foregroundMark x1="27353" y1="63529" x2="25588" y2="644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6" t="19758" b="33460"/>
            <a:stretch/>
          </p:blipFill>
          <p:spPr>
            <a:xfrm rot="18959458">
              <a:off x="-841075" y="1751940"/>
              <a:ext cx="4732300" cy="2891129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офисные принадлежности, канцтовары, стилус&#10;&#10;Автоматически созданное описание">
              <a:extLst>
                <a:ext uri="{FF2B5EF4-FFF2-40B4-BE49-F238E27FC236}">
                  <a16:creationId xmlns:a16="http://schemas.microsoft.com/office/drawing/2014/main" id="{D1F384F1-D41D-2A6A-B083-26DF6B852E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2353" b="64412" l="25588" r="97206">
                          <a14:foregroundMark x1="90000" y1="24559" x2="96912" y2="21029"/>
                          <a14:foregroundMark x1="96912" y1="21029" x2="92647" y2="27794"/>
                          <a14:foregroundMark x1="92647" y1="27794" x2="89853" y2="25294"/>
                          <a14:foregroundMark x1="93382" y1="22353" x2="97206" y2="23529"/>
                          <a14:foregroundMark x1="30735" y1="60000" x2="30882" y2="60441"/>
                          <a14:foregroundMark x1="28235" y1="61618" x2="28382" y2="63088"/>
                          <a14:foregroundMark x1="27353" y1="63529" x2="25588" y2="6441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26" t="19758" b="33460"/>
            <a:stretch/>
          </p:blipFill>
          <p:spPr>
            <a:xfrm rot="16882438">
              <a:off x="-123064" y="1751939"/>
              <a:ext cx="4732300" cy="2891129"/>
            </a:xfrm>
            <a:prstGeom prst="rect">
              <a:avLst/>
            </a:prstGeom>
          </p:spPr>
        </p:pic>
      </p:grp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0A732B45-50F1-6F5C-9A5C-91452B4CA4CC}"/>
              </a:ext>
            </a:extLst>
          </p:cNvPr>
          <p:cNvGrpSpPr/>
          <p:nvPr/>
        </p:nvGrpSpPr>
        <p:grpSpPr>
          <a:xfrm>
            <a:off x="2624801" y="1100518"/>
            <a:ext cx="3444624" cy="2927538"/>
            <a:chOff x="3036498" y="1181819"/>
            <a:chExt cx="3444624" cy="2927538"/>
          </a:xfrm>
        </p:grpSpPr>
        <p:pic>
          <p:nvPicPr>
            <p:cNvPr id="3" name="Рисунок 2" descr="Изображение выглядит как Детское искусство, искусство&#10;&#10;Автоматически созданное описание">
              <a:extLst>
                <a:ext uri="{FF2B5EF4-FFF2-40B4-BE49-F238E27FC236}">
                  <a16:creationId xmlns:a16="http://schemas.microsoft.com/office/drawing/2014/main" id="{C5C67964-0743-5183-52A1-68733EE85D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81992" y="1554699"/>
              <a:ext cx="3299130" cy="2554658"/>
            </a:xfrm>
            <a:prstGeom prst="rect">
              <a:avLst/>
            </a:prstGeom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E5D67F49-6997-3336-F574-F2CFDB7CA30F}"/>
                </a:ext>
              </a:extLst>
            </p:cNvPr>
            <p:cNvSpPr/>
            <p:nvPr/>
          </p:nvSpPr>
          <p:spPr>
            <a:xfrm>
              <a:off x="3036498" y="1181819"/>
              <a:ext cx="517585" cy="5175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066D0B97-6C3D-7D03-240D-D62C3CC4200E}"/>
              </a:ext>
            </a:extLst>
          </p:cNvPr>
          <p:cNvGrpSpPr/>
          <p:nvPr/>
        </p:nvGrpSpPr>
        <p:grpSpPr>
          <a:xfrm>
            <a:off x="6332092" y="1791418"/>
            <a:ext cx="2337585" cy="2236638"/>
            <a:chOff x="6710358" y="1489664"/>
            <a:chExt cx="2337585" cy="2236638"/>
          </a:xfrm>
        </p:grpSpPr>
        <p:pic>
          <p:nvPicPr>
            <p:cNvPr id="8" name="Рисунок 7" descr="Изображение выглядит как текст&#10;&#10;Автоматически созданное описание">
              <a:extLst>
                <a:ext uri="{FF2B5EF4-FFF2-40B4-BE49-F238E27FC236}">
                  <a16:creationId xmlns:a16="http://schemas.microsoft.com/office/drawing/2014/main" id="{11CB3167-E799-5F05-E646-3800B2F4A3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710358" y="1641027"/>
              <a:ext cx="2229318" cy="2085275"/>
            </a:xfrm>
            <a:prstGeom prst="rect">
              <a:avLst/>
            </a:prstGeom>
          </p:spPr>
        </p:pic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83546A37-D173-9E01-01D0-540562B3A0DD}"/>
                </a:ext>
              </a:extLst>
            </p:cNvPr>
            <p:cNvSpPr/>
            <p:nvPr/>
          </p:nvSpPr>
          <p:spPr>
            <a:xfrm>
              <a:off x="8304022" y="1489664"/>
              <a:ext cx="743921" cy="7439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6548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8F35E1-D85A-7EB4-05D6-1E2BD02561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20864D1-9723-2A0B-8D0A-8C6EDDEC78D9}"/>
              </a:ext>
            </a:extLst>
          </p:cNvPr>
          <p:cNvSpPr/>
          <p:nvPr/>
        </p:nvSpPr>
        <p:spPr>
          <a:xfrm>
            <a:off x="521561" y="341194"/>
            <a:ext cx="11148877" cy="5792733"/>
          </a:xfrm>
          <a:custGeom>
            <a:avLst/>
            <a:gdLst>
              <a:gd name="connsiteX0" fmla="*/ 0 w 11148877"/>
              <a:gd name="connsiteY0" fmla="*/ 0 h 5792733"/>
              <a:gd name="connsiteX1" fmla="*/ 586783 w 11148877"/>
              <a:gd name="connsiteY1" fmla="*/ 0 h 5792733"/>
              <a:gd name="connsiteX2" fmla="*/ 1285055 w 11148877"/>
              <a:gd name="connsiteY2" fmla="*/ 0 h 5792733"/>
              <a:gd name="connsiteX3" fmla="*/ 1648860 w 11148877"/>
              <a:gd name="connsiteY3" fmla="*/ 0 h 5792733"/>
              <a:gd name="connsiteX4" fmla="*/ 1901177 w 11148877"/>
              <a:gd name="connsiteY4" fmla="*/ 0 h 5792733"/>
              <a:gd name="connsiteX5" fmla="*/ 2376471 w 11148877"/>
              <a:gd name="connsiteY5" fmla="*/ 0 h 5792733"/>
              <a:gd name="connsiteX6" fmla="*/ 2628788 w 11148877"/>
              <a:gd name="connsiteY6" fmla="*/ 0 h 5792733"/>
              <a:gd name="connsiteX7" fmla="*/ 2881105 w 11148877"/>
              <a:gd name="connsiteY7" fmla="*/ 0 h 5792733"/>
              <a:gd name="connsiteX8" fmla="*/ 3690865 w 11148877"/>
              <a:gd name="connsiteY8" fmla="*/ 0 h 5792733"/>
              <a:gd name="connsiteX9" fmla="*/ 4166159 w 11148877"/>
              <a:gd name="connsiteY9" fmla="*/ 0 h 5792733"/>
              <a:gd name="connsiteX10" fmla="*/ 4864431 w 11148877"/>
              <a:gd name="connsiteY10" fmla="*/ 0 h 5792733"/>
              <a:gd name="connsiteX11" fmla="*/ 5451214 w 11148877"/>
              <a:gd name="connsiteY11" fmla="*/ 0 h 5792733"/>
              <a:gd name="connsiteX12" fmla="*/ 6037997 w 11148877"/>
              <a:gd name="connsiteY12" fmla="*/ 0 h 5792733"/>
              <a:gd name="connsiteX13" fmla="*/ 6624780 w 11148877"/>
              <a:gd name="connsiteY13" fmla="*/ 0 h 5792733"/>
              <a:gd name="connsiteX14" fmla="*/ 6877097 w 11148877"/>
              <a:gd name="connsiteY14" fmla="*/ 0 h 5792733"/>
              <a:gd name="connsiteX15" fmla="*/ 7463880 w 11148877"/>
              <a:gd name="connsiteY15" fmla="*/ 0 h 5792733"/>
              <a:gd name="connsiteX16" fmla="*/ 8050663 w 11148877"/>
              <a:gd name="connsiteY16" fmla="*/ 0 h 5792733"/>
              <a:gd name="connsiteX17" fmla="*/ 8525957 w 11148877"/>
              <a:gd name="connsiteY17" fmla="*/ 0 h 5792733"/>
              <a:gd name="connsiteX18" fmla="*/ 8889762 w 11148877"/>
              <a:gd name="connsiteY18" fmla="*/ 0 h 5792733"/>
              <a:gd name="connsiteX19" fmla="*/ 9699523 w 11148877"/>
              <a:gd name="connsiteY19" fmla="*/ 0 h 5792733"/>
              <a:gd name="connsiteX20" fmla="*/ 10063328 w 11148877"/>
              <a:gd name="connsiteY20" fmla="*/ 0 h 5792733"/>
              <a:gd name="connsiteX21" fmla="*/ 10650111 w 11148877"/>
              <a:gd name="connsiteY21" fmla="*/ 0 h 5792733"/>
              <a:gd name="connsiteX22" fmla="*/ 11148877 w 11148877"/>
              <a:gd name="connsiteY22" fmla="*/ 0 h 5792733"/>
              <a:gd name="connsiteX23" fmla="*/ 11148877 w 11148877"/>
              <a:gd name="connsiteY23" fmla="*/ 463419 h 5792733"/>
              <a:gd name="connsiteX24" fmla="*/ 11148877 w 11148877"/>
              <a:gd name="connsiteY24" fmla="*/ 868910 h 5792733"/>
              <a:gd name="connsiteX25" fmla="*/ 11148877 w 11148877"/>
              <a:gd name="connsiteY25" fmla="*/ 1274401 h 5792733"/>
              <a:gd name="connsiteX26" fmla="*/ 11148877 w 11148877"/>
              <a:gd name="connsiteY26" fmla="*/ 1911602 h 5792733"/>
              <a:gd name="connsiteX27" fmla="*/ 11148877 w 11148877"/>
              <a:gd name="connsiteY27" fmla="*/ 2317093 h 5792733"/>
              <a:gd name="connsiteX28" fmla="*/ 11148877 w 11148877"/>
              <a:gd name="connsiteY28" fmla="*/ 2780512 h 5792733"/>
              <a:gd name="connsiteX29" fmla="*/ 11148877 w 11148877"/>
              <a:gd name="connsiteY29" fmla="*/ 3186003 h 5792733"/>
              <a:gd name="connsiteX30" fmla="*/ 11148877 w 11148877"/>
              <a:gd name="connsiteY30" fmla="*/ 3649422 h 5792733"/>
              <a:gd name="connsiteX31" fmla="*/ 11148877 w 11148877"/>
              <a:gd name="connsiteY31" fmla="*/ 4112840 h 5792733"/>
              <a:gd name="connsiteX32" fmla="*/ 11148877 w 11148877"/>
              <a:gd name="connsiteY32" fmla="*/ 4807968 h 5792733"/>
              <a:gd name="connsiteX33" fmla="*/ 11148877 w 11148877"/>
              <a:gd name="connsiteY33" fmla="*/ 5792733 h 5792733"/>
              <a:gd name="connsiteX34" fmla="*/ 10562094 w 11148877"/>
              <a:gd name="connsiteY34" fmla="*/ 5792733 h 5792733"/>
              <a:gd name="connsiteX35" fmla="*/ 10086800 w 11148877"/>
              <a:gd name="connsiteY35" fmla="*/ 5792733 h 5792733"/>
              <a:gd name="connsiteX36" fmla="*/ 9388528 w 11148877"/>
              <a:gd name="connsiteY36" fmla="*/ 5792733 h 5792733"/>
              <a:gd name="connsiteX37" fmla="*/ 8578767 w 11148877"/>
              <a:gd name="connsiteY37" fmla="*/ 5792733 h 5792733"/>
              <a:gd name="connsiteX38" fmla="*/ 7991984 w 11148877"/>
              <a:gd name="connsiteY38" fmla="*/ 5792733 h 5792733"/>
              <a:gd name="connsiteX39" fmla="*/ 7293713 w 11148877"/>
              <a:gd name="connsiteY39" fmla="*/ 5792733 h 5792733"/>
              <a:gd name="connsiteX40" fmla="*/ 6929907 w 11148877"/>
              <a:gd name="connsiteY40" fmla="*/ 5792733 h 5792733"/>
              <a:gd name="connsiteX41" fmla="*/ 6677591 w 11148877"/>
              <a:gd name="connsiteY41" fmla="*/ 5792733 h 5792733"/>
              <a:gd name="connsiteX42" fmla="*/ 6090808 w 11148877"/>
              <a:gd name="connsiteY42" fmla="*/ 5792733 h 5792733"/>
              <a:gd name="connsiteX43" fmla="*/ 5615513 w 11148877"/>
              <a:gd name="connsiteY43" fmla="*/ 5792733 h 5792733"/>
              <a:gd name="connsiteX44" fmla="*/ 5140219 w 11148877"/>
              <a:gd name="connsiteY44" fmla="*/ 5792733 h 5792733"/>
              <a:gd name="connsiteX45" fmla="*/ 4330459 w 11148877"/>
              <a:gd name="connsiteY45" fmla="*/ 5792733 h 5792733"/>
              <a:gd name="connsiteX46" fmla="*/ 3855164 w 11148877"/>
              <a:gd name="connsiteY46" fmla="*/ 5792733 h 5792733"/>
              <a:gd name="connsiteX47" fmla="*/ 3602848 w 11148877"/>
              <a:gd name="connsiteY47" fmla="*/ 5792733 h 5792733"/>
              <a:gd name="connsiteX48" fmla="*/ 3127553 w 11148877"/>
              <a:gd name="connsiteY48" fmla="*/ 5792733 h 5792733"/>
              <a:gd name="connsiteX49" fmla="*/ 2875237 w 11148877"/>
              <a:gd name="connsiteY49" fmla="*/ 5792733 h 5792733"/>
              <a:gd name="connsiteX50" fmla="*/ 2288454 w 11148877"/>
              <a:gd name="connsiteY50" fmla="*/ 5792733 h 5792733"/>
              <a:gd name="connsiteX51" fmla="*/ 1478693 w 11148877"/>
              <a:gd name="connsiteY51" fmla="*/ 5792733 h 5792733"/>
              <a:gd name="connsiteX52" fmla="*/ 1226376 w 11148877"/>
              <a:gd name="connsiteY52" fmla="*/ 5792733 h 5792733"/>
              <a:gd name="connsiteX53" fmla="*/ 862571 w 11148877"/>
              <a:gd name="connsiteY53" fmla="*/ 5792733 h 5792733"/>
              <a:gd name="connsiteX54" fmla="*/ 0 w 11148877"/>
              <a:gd name="connsiteY54" fmla="*/ 5792733 h 5792733"/>
              <a:gd name="connsiteX55" fmla="*/ 0 w 11148877"/>
              <a:gd name="connsiteY55" fmla="*/ 5155532 h 5792733"/>
              <a:gd name="connsiteX56" fmla="*/ 0 w 11148877"/>
              <a:gd name="connsiteY56" fmla="*/ 4750041 h 5792733"/>
              <a:gd name="connsiteX57" fmla="*/ 0 w 11148877"/>
              <a:gd name="connsiteY57" fmla="*/ 4054913 h 5792733"/>
              <a:gd name="connsiteX58" fmla="*/ 0 w 11148877"/>
              <a:gd name="connsiteY58" fmla="*/ 3475640 h 5792733"/>
              <a:gd name="connsiteX59" fmla="*/ 0 w 11148877"/>
              <a:gd name="connsiteY59" fmla="*/ 2896367 h 5792733"/>
              <a:gd name="connsiteX60" fmla="*/ 0 w 11148877"/>
              <a:gd name="connsiteY60" fmla="*/ 2259166 h 5792733"/>
              <a:gd name="connsiteX61" fmla="*/ 0 w 11148877"/>
              <a:gd name="connsiteY61" fmla="*/ 1564038 h 5792733"/>
              <a:gd name="connsiteX62" fmla="*/ 0 w 11148877"/>
              <a:gd name="connsiteY62" fmla="*/ 1042692 h 5792733"/>
              <a:gd name="connsiteX63" fmla="*/ 0 w 11148877"/>
              <a:gd name="connsiteY63" fmla="*/ 637201 h 5792733"/>
              <a:gd name="connsiteX64" fmla="*/ 0 w 11148877"/>
              <a:gd name="connsiteY64" fmla="*/ 0 h 579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148877" h="5792733" fill="none" extrusionOk="0">
                <a:moveTo>
                  <a:pt x="0" y="0"/>
                </a:moveTo>
                <a:cubicBezTo>
                  <a:pt x="184283" y="-40846"/>
                  <a:pt x="413011" y="2664"/>
                  <a:pt x="586783" y="0"/>
                </a:cubicBezTo>
                <a:cubicBezTo>
                  <a:pt x="760555" y="-2664"/>
                  <a:pt x="1140183" y="22728"/>
                  <a:pt x="1285055" y="0"/>
                </a:cubicBezTo>
                <a:cubicBezTo>
                  <a:pt x="1429927" y="-22728"/>
                  <a:pt x="1471619" y="785"/>
                  <a:pt x="1648860" y="0"/>
                </a:cubicBezTo>
                <a:cubicBezTo>
                  <a:pt x="1826101" y="-785"/>
                  <a:pt x="1781854" y="24530"/>
                  <a:pt x="1901177" y="0"/>
                </a:cubicBezTo>
                <a:cubicBezTo>
                  <a:pt x="2020500" y="-24530"/>
                  <a:pt x="2256732" y="52643"/>
                  <a:pt x="2376471" y="0"/>
                </a:cubicBezTo>
                <a:cubicBezTo>
                  <a:pt x="2496210" y="-52643"/>
                  <a:pt x="2557820" y="11757"/>
                  <a:pt x="2628788" y="0"/>
                </a:cubicBezTo>
                <a:cubicBezTo>
                  <a:pt x="2699756" y="-11757"/>
                  <a:pt x="2760165" y="1236"/>
                  <a:pt x="2881105" y="0"/>
                </a:cubicBezTo>
                <a:cubicBezTo>
                  <a:pt x="3002045" y="-1236"/>
                  <a:pt x="3475995" y="68821"/>
                  <a:pt x="3690865" y="0"/>
                </a:cubicBezTo>
                <a:cubicBezTo>
                  <a:pt x="3905735" y="-68821"/>
                  <a:pt x="3936989" y="41620"/>
                  <a:pt x="4166159" y="0"/>
                </a:cubicBezTo>
                <a:cubicBezTo>
                  <a:pt x="4395329" y="-41620"/>
                  <a:pt x="4676295" y="39257"/>
                  <a:pt x="4864431" y="0"/>
                </a:cubicBezTo>
                <a:cubicBezTo>
                  <a:pt x="5052567" y="-39257"/>
                  <a:pt x="5299948" y="6941"/>
                  <a:pt x="5451214" y="0"/>
                </a:cubicBezTo>
                <a:cubicBezTo>
                  <a:pt x="5602480" y="-6941"/>
                  <a:pt x="5873298" y="60052"/>
                  <a:pt x="6037997" y="0"/>
                </a:cubicBezTo>
                <a:cubicBezTo>
                  <a:pt x="6202696" y="-60052"/>
                  <a:pt x="6484103" y="45913"/>
                  <a:pt x="6624780" y="0"/>
                </a:cubicBezTo>
                <a:cubicBezTo>
                  <a:pt x="6765457" y="-45913"/>
                  <a:pt x="6769507" y="7715"/>
                  <a:pt x="6877097" y="0"/>
                </a:cubicBezTo>
                <a:cubicBezTo>
                  <a:pt x="6984687" y="-7715"/>
                  <a:pt x="7182293" y="48164"/>
                  <a:pt x="7463880" y="0"/>
                </a:cubicBezTo>
                <a:cubicBezTo>
                  <a:pt x="7745467" y="-48164"/>
                  <a:pt x="7894275" y="57620"/>
                  <a:pt x="8050663" y="0"/>
                </a:cubicBezTo>
                <a:cubicBezTo>
                  <a:pt x="8207051" y="-57620"/>
                  <a:pt x="8399960" y="8814"/>
                  <a:pt x="8525957" y="0"/>
                </a:cubicBezTo>
                <a:cubicBezTo>
                  <a:pt x="8651954" y="-8814"/>
                  <a:pt x="8732557" y="43591"/>
                  <a:pt x="8889762" y="0"/>
                </a:cubicBezTo>
                <a:cubicBezTo>
                  <a:pt x="9046967" y="-43591"/>
                  <a:pt x="9411304" y="65770"/>
                  <a:pt x="9699523" y="0"/>
                </a:cubicBezTo>
                <a:cubicBezTo>
                  <a:pt x="9987742" y="-65770"/>
                  <a:pt x="9932589" y="157"/>
                  <a:pt x="10063328" y="0"/>
                </a:cubicBezTo>
                <a:cubicBezTo>
                  <a:pt x="10194067" y="-157"/>
                  <a:pt x="10410386" y="8644"/>
                  <a:pt x="10650111" y="0"/>
                </a:cubicBezTo>
                <a:cubicBezTo>
                  <a:pt x="10889836" y="-8644"/>
                  <a:pt x="11033424" y="43997"/>
                  <a:pt x="11148877" y="0"/>
                </a:cubicBezTo>
                <a:cubicBezTo>
                  <a:pt x="11196199" y="192993"/>
                  <a:pt x="11100876" y="351565"/>
                  <a:pt x="11148877" y="463419"/>
                </a:cubicBezTo>
                <a:cubicBezTo>
                  <a:pt x="11196878" y="575273"/>
                  <a:pt x="11139131" y="685026"/>
                  <a:pt x="11148877" y="868910"/>
                </a:cubicBezTo>
                <a:cubicBezTo>
                  <a:pt x="11158623" y="1052794"/>
                  <a:pt x="11134792" y="1078118"/>
                  <a:pt x="11148877" y="1274401"/>
                </a:cubicBezTo>
                <a:cubicBezTo>
                  <a:pt x="11162962" y="1470684"/>
                  <a:pt x="11120068" y="1722228"/>
                  <a:pt x="11148877" y="1911602"/>
                </a:cubicBezTo>
                <a:cubicBezTo>
                  <a:pt x="11177686" y="2100976"/>
                  <a:pt x="11102247" y="2212185"/>
                  <a:pt x="11148877" y="2317093"/>
                </a:cubicBezTo>
                <a:cubicBezTo>
                  <a:pt x="11195507" y="2422001"/>
                  <a:pt x="11108411" y="2640248"/>
                  <a:pt x="11148877" y="2780512"/>
                </a:cubicBezTo>
                <a:cubicBezTo>
                  <a:pt x="11189343" y="2920776"/>
                  <a:pt x="11139013" y="2987789"/>
                  <a:pt x="11148877" y="3186003"/>
                </a:cubicBezTo>
                <a:cubicBezTo>
                  <a:pt x="11158741" y="3384217"/>
                  <a:pt x="11106066" y="3523348"/>
                  <a:pt x="11148877" y="3649422"/>
                </a:cubicBezTo>
                <a:cubicBezTo>
                  <a:pt x="11191688" y="3775496"/>
                  <a:pt x="11112056" y="3906998"/>
                  <a:pt x="11148877" y="4112840"/>
                </a:cubicBezTo>
                <a:cubicBezTo>
                  <a:pt x="11185698" y="4318682"/>
                  <a:pt x="11080497" y="4668339"/>
                  <a:pt x="11148877" y="4807968"/>
                </a:cubicBezTo>
                <a:cubicBezTo>
                  <a:pt x="11217257" y="4947597"/>
                  <a:pt x="11059773" y="5309376"/>
                  <a:pt x="11148877" y="5792733"/>
                </a:cubicBezTo>
                <a:cubicBezTo>
                  <a:pt x="10968126" y="5795071"/>
                  <a:pt x="10680252" y="5727587"/>
                  <a:pt x="10562094" y="5792733"/>
                </a:cubicBezTo>
                <a:cubicBezTo>
                  <a:pt x="10443936" y="5857879"/>
                  <a:pt x="10321685" y="5738911"/>
                  <a:pt x="10086800" y="5792733"/>
                </a:cubicBezTo>
                <a:cubicBezTo>
                  <a:pt x="9851915" y="5846555"/>
                  <a:pt x="9617208" y="5759684"/>
                  <a:pt x="9388528" y="5792733"/>
                </a:cubicBezTo>
                <a:cubicBezTo>
                  <a:pt x="9159848" y="5825782"/>
                  <a:pt x="8982073" y="5700578"/>
                  <a:pt x="8578767" y="5792733"/>
                </a:cubicBezTo>
                <a:cubicBezTo>
                  <a:pt x="8175461" y="5884888"/>
                  <a:pt x="8204045" y="5760128"/>
                  <a:pt x="7991984" y="5792733"/>
                </a:cubicBezTo>
                <a:cubicBezTo>
                  <a:pt x="7779923" y="5825338"/>
                  <a:pt x="7629729" y="5732404"/>
                  <a:pt x="7293713" y="5792733"/>
                </a:cubicBezTo>
                <a:cubicBezTo>
                  <a:pt x="6957697" y="5853062"/>
                  <a:pt x="7019610" y="5759172"/>
                  <a:pt x="6929907" y="5792733"/>
                </a:cubicBezTo>
                <a:cubicBezTo>
                  <a:pt x="6840204" y="5826294"/>
                  <a:pt x="6747526" y="5790677"/>
                  <a:pt x="6677591" y="5792733"/>
                </a:cubicBezTo>
                <a:cubicBezTo>
                  <a:pt x="6607656" y="5794789"/>
                  <a:pt x="6247478" y="5786763"/>
                  <a:pt x="6090808" y="5792733"/>
                </a:cubicBezTo>
                <a:cubicBezTo>
                  <a:pt x="5934138" y="5798703"/>
                  <a:pt x="5844212" y="5773184"/>
                  <a:pt x="5615513" y="5792733"/>
                </a:cubicBezTo>
                <a:cubicBezTo>
                  <a:pt x="5386815" y="5812282"/>
                  <a:pt x="5263155" y="5739634"/>
                  <a:pt x="5140219" y="5792733"/>
                </a:cubicBezTo>
                <a:cubicBezTo>
                  <a:pt x="5017283" y="5845832"/>
                  <a:pt x="4705124" y="5717728"/>
                  <a:pt x="4330459" y="5792733"/>
                </a:cubicBezTo>
                <a:cubicBezTo>
                  <a:pt x="3955794" y="5867738"/>
                  <a:pt x="3985578" y="5786029"/>
                  <a:pt x="3855164" y="5792733"/>
                </a:cubicBezTo>
                <a:cubicBezTo>
                  <a:pt x="3724751" y="5799437"/>
                  <a:pt x="3708808" y="5764264"/>
                  <a:pt x="3602848" y="5792733"/>
                </a:cubicBezTo>
                <a:cubicBezTo>
                  <a:pt x="3496888" y="5821202"/>
                  <a:pt x="3224344" y="5771209"/>
                  <a:pt x="3127553" y="5792733"/>
                </a:cubicBezTo>
                <a:cubicBezTo>
                  <a:pt x="3030763" y="5814257"/>
                  <a:pt x="2975332" y="5769703"/>
                  <a:pt x="2875237" y="5792733"/>
                </a:cubicBezTo>
                <a:cubicBezTo>
                  <a:pt x="2775142" y="5815763"/>
                  <a:pt x="2566966" y="5765891"/>
                  <a:pt x="2288454" y="5792733"/>
                </a:cubicBezTo>
                <a:cubicBezTo>
                  <a:pt x="2009942" y="5819575"/>
                  <a:pt x="1837793" y="5716566"/>
                  <a:pt x="1478693" y="5792733"/>
                </a:cubicBezTo>
                <a:cubicBezTo>
                  <a:pt x="1119593" y="5868900"/>
                  <a:pt x="1351955" y="5775487"/>
                  <a:pt x="1226376" y="5792733"/>
                </a:cubicBezTo>
                <a:cubicBezTo>
                  <a:pt x="1100797" y="5809979"/>
                  <a:pt x="951934" y="5791703"/>
                  <a:pt x="862571" y="5792733"/>
                </a:cubicBezTo>
                <a:cubicBezTo>
                  <a:pt x="773209" y="5793763"/>
                  <a:pt x="234159" y="5770545"/>
                  <a:pt x="0" y="5792733"/>
                </a:cubicBezTo>
                <a:cubicBezTo>
                  <a:pt x="-47955" y="5575120"/>
                  <a:pt x="28007" y="5351260"/>
                  <a:pt x="0" y="5155532"/>
                </a:cubicBezTo>
                <a:cubicBezTo>
                  <a:pt x="-28007" y="4959804"/>
                  <a:pt x="37685" y="4870201"/>
                  <a:pt x="0" y="4750041"/>
                </a:cubicBezTo>
                <a:cubicBezTo>
                  <a:pt x="-37685" y="4629881"/>
                  <a:pt x="67519" y="4373653"/>
                  <a:pt x="0" y="4054913"/>
                </a:cubicBezTo>
                <a:cubicBezTo>
                  <a:pt x="-67519" y="3736173"/>
                  <a:pt x="62076" y="3604661"/>
                  <a:pt x="0" y="3475640"/>
                </a:cubicBezTo>
                <a:cubicBezTo>
                  <a:pt x="-62076" y="3346619"/>
                  <a:pt x="53261" y="3176102"/>
                  <a:pt x="0" y="2896367"/>
                </a:cubicBezTo>
                <a:cubicBezTo>
                  <a:pt x="-53261" y="2616632"/>
                  <a:pt x="27905" y="2562424"/>
                  <a:pt x="0" y="2259166"/>
                </a:cubicBezTo>
                <a:cubicBezTo>
                  <a:pt x="-27905" y="1955908"/>
                  <a:pt x="21097" y="1743754"/>
                  <a:pt x="0" y="1564038"/>
                </a:cubicBezTo>
                <a:cubicBezTo>
                  <a:pt x="-21097" y="1384322"/>
                  <a:pt x="37500" y="1240664"/>
                  <a:pt x="0" y="1042692"/>
                </a:cubicBezTo>
                <a:cubicBezTo>
                  <a:pt x="-37500" y="844720"/>
                  <a:pt x="28000" y="762166"/>
                  <a:pt x="0" y="637201"/>
                </a:cubicBezTo>
                <a:cubicBezTo>
                  <a:pt x="-28000" y="512236"/>
                  <a:pt x="31136" y="250651"/>
                  <a:pt x="0" y="0"/>
                </a:cubicBezTo>
                <a:close/>
              </a:path>
              <a:path w="11148877" h="5792733" stroke="0" extrusionOk="0">
                <a:moveTo>
                  <a:pt x="0" y="0"/>
                </a:moveTo>
                <a:cubicBezTo>
                  <a:pt x="114963" y="-12308"/>
                  <a:pt x="195897" y="33273"/>
                  <a:pt x="363805" y="0"/>
                </a:cubicBezTo>
                <a:cubicBezTo>
                  <a:pt x="531713" y="-33273"/>
                  <a:pt x="623046" y="31791"/>
                  <a:pt x="839100" y="0"/>
                </a:cubicBezTo>
                <a:cubicBezTo>
                  <a:pt x="1055155" y="-31791"/>
                  <a:pt x="1124698" y="39945"/>
                  <a:pt x="1202905" y="0"/>
                </a:cubicBezTo>
                <a:cubicBezTo>
                  <a:pt x="1281113" y="-39945"/>
                  <a:pt x="1622833" y="33427"/>
                  <a:pt x="1789688" y="0"/>
                </a:cubicBezTo>
                <a:cubicBezTo>
                  <a:pt x="1956543" y="-33427"/>
                  <a:pt x="2145943" y="39292"/>
                  <a:pt x="2264982" y="0"/>
                </a:cubicBezTo>
                <a:cubicBezTo>
                  <a:pt x="2384021" y="-39292"/>
                  <a:pt x="2626652" y="69246"/>
                  <a:pt x="2963254" y="0"/>
                </a:cubicBezTo>
                <a:cubicBezTo>
                  <a:pt x="3299856" y="-69246"/>
                  <a:pt x="3568425" y="76688"/>
                  <a:pt x="3773015" y="0"/>
                </a:cubicBezTo>
                <a:cubicBezTo>
                  <a:pt x="3977605" y="-76688"/>
                  <a:pt x="4014016" y="21978"/>
                  <a:pt x="4136820" y="0"/>
                </a:cubicBezTo>
                <a:cubicBezTo>
                  <a:pt x="4259625" y="-21978"/>
                  <a:pt x="4317833" y="17333"/>
                  <a:pt x="4389137" y="0"/>
                </a:cubicBezTo>
                <a:cubicBezTo>
                  <a:pt x="4460441" y="-17333"/>
                  <a:pt x="4708798" y="8816"/>
                  <a:pt x="4864431" y="0"/>
                </a:cubicBezTo>
                <a:cubicBezTo>
                  <a:pt x="5020064" y="-8816"/>
                  <a:pt x="5030504" y="255"/>
                  <a:pt x="5116748" y="0"/>
                </a:cubicBezTo>
                <a:cubicBezTo>
                  <a:pt x="5202992" y="-255"/>
                  <a:pt x="5499074" y="24381"/>
                  <a:pt x="5703531" y="0"/>
                </a:cubicBezTo>
                <a:cubicBezTo>
                  <a:pt x="5907988" y="-24381"/>
                  <a:pt x="5905129" y="803"/>
                  <a:pt x="6067336" y="0"/>
                </a:cubicBezTo>
                <a:cubicBezTo>
                  <a:pt x="6229544" y="-803"/>
                  <a:pt x="6374948" y="4194"/>
                  <a:pt x="6654119" y="0"/>
                </a:cubicBezTo>
                <a:cubicBezTo>
                  <a:pt x="6933290" y="-4194"/>
                  <a:pt x="6814266" y="7307"/>
                  <a:pt x="6906436" y="0"/>
                </a:cubicBezTo>
                <a:cubicBezTo>
                  <a:pt x="6998606" y="-7307"/>
                  <a:pt x="7278665" y="21991"/>
                  <a:pt x="7493219" y="0"/>
                </a:cubicBezTo>
                <a:cubicBezTo>
                  <a:pt x="7707773" y="-21991"/>
                  <a:pt x="7702676" y="21739"/>
                  <a:pt x="7857024" y="0"/>
                </a:cubicBezTo>
                <a:cubicBezTo>
                  <a:pt x="8011373" y="-21739"/>
                  <a:pt x="8317298" y="70527"/>
                  <a:pt x="8666785" y="0"/>
                </a:cubicBezTo>
                <a:cubicBezTo>
                  <a:pt x="9016272" y="-70527"/>
                  <a:pt x="9240766" y="3924"/>
                  <a:pt x="9476545" y="0"/>
                </a:cubicBezTo>
                <a:cubicBezTo>
                  <a:pt x="9712324" y="-3924"/>
                  <a:pt x="9713514" y="34398"/>
                  <a:pt x="9840351" y="0"/>
                </a:cubicBezTo>
                <a:cubicBezTo>
                  <a:pt x="9967188" y="-34398"/>
                  <a:pt x="10269168" y="5771"/>
                  <a:pt x="10427134" y="0"/>
                </a:cubicBezTo>
                <a:cubicBezTo>
                  <a:pt x="10585100" y="-5771"/>
                  <a:pt x="10795224" y="54867"/>
                  <a:pt x="11148877" y="0"/>
                </a:cubicBezTo>
                <a:cubicBezTo>
                  <a:pt x="11155847" y="183229"/>
                  <a:pt x="11091596" y="354954"/>
                  <a:pt x="11148877" y="521346"/>
                </a:cubicBezTo>
                <a:cubicBezTo>
                  <a:pt x="11206158" y="687738"/>
                  <a:pt x="11084664" y="918942"/>
                  <a:pt x="11148877" y="1100619"/>
                </a:cubicBezTo>
                <a:cubicBezTo>
                  <a:pt x="11213090" y="1282296"/>
                  <a:pt x="11115517" y="1508300"/>
                  <a:pt x="11148877" y="1621965"/>
                </a:cubicBezTo>
                <a:cubicBezTo>
                  <a:pt x="11182237" y="1735630"/>
                  <a:pt x="11103481" y="1876038"/>
                  <a:pt x="11148877" y="2027457"/>
                </a:cubicBezTo>
                <a:cubicBezTo>
                  <a:pt x="11194273" y="2178876"/>
                  <a:pt x="11104217" y="2316803"/>
                  <a:pt x="11148877" y="2490875"/>
                </a:cubicBezTo>
                <a:cubicBezTo>
                  <a:pt x="11193537" y="2664947"/>
                  <a:pt x="11132494" y="2936537"/>
                  <a:pt x="11148877" y="3128076"/>
                </a:cubicBezTo>
                <a:cubicBezTo>
                  <a:pt x="11165260" y="3319615"/>
                  <a:pt x="11090363" y="3648781"/>
                  <a:pt x="11148877" y="3823204"/>
                </a:cubicBezTo>
                <a:cubicBezTo>
                  <a:pt x="11207391" y="3997627"/>
                  <a:pt x="11138460" y="4104393"/>
                  <a:pt x="11148877" y="4228695"/>
                </a:cubicBezTo>
                <a:cubicBezTo>
                  <a:pt x="11159294" y="4352997"/>
                  <a:pt x="11091967" y="4626338"/>
                  <a:pt x="11148877" y="4865896"/>
                </a:cubicBezTo>
                <a:cubicBezTo>
                  <a:pt x="11205787" y="5105454"/>
                  <a:pt x="11063939" y="5419575"/>
                  <a:pt x="11148877" y="5792733"/>
                </a:cubicBezTo>
                <a:cubicBezTo>
                  <a:pt x="11076369" y="5819787"/>
                  <a:pt x="10957086" y="5781581"/>
                  <a:pt x="10896560" y="5792733"/>
                </a:cubicBezTo>
                <a:cubicBezTo>
                  <a:pt x="10836034" y="5803885"/>
                  <a:pt x="10612836" y="5777732"/>
                  <a:pt x="10532755" y="5792733"/>
                </a:cubicBezTo>
                <a:cubicBezTo>
                  <a:pt x="10452675" y="5807734"/>
                  <a:pt x="10248768" y="5777326"/>
                  <a:pt x="10168949" y="5792733"/>
                </a:cubicBezTo>
                <a:cubicBezTo>
                  <a:pt x="10089130" y="5808140"/>
                  <a:pt x="9690637" y="5771588"/>
                  <a:pt x="9470678" y="5792733"/>
                </a:cubicBezTo>
                <a:cubicBezTo>
                  <a:pt x="9250719" y="5813878"/>
                  <a:pt x="9229410" y="5744701"/>
                  <a:pt x="8995383" y="5792733"/>
                </a:cubicBezTo>
                <a:cubicBezTo>
                  <a:pt x="8761356" y="5840765"/>
                  <a:pt x="8518436" y="5774090"/>
                  <a:pt x="8297112" y="5792733"/>
                </a:cubicBezTo>
                <a:cubicBezTo>
                  <a:pt x="8075788" y="5811376"/>
                  <a:pt x="7946862" y="5736774"/>
                  <a:pt x="7821817" y="5792733"/>
                </a:cubicBezTo>
                <a:cubicBezTo>
                  <a:pt x="7696772" y="5848692"/>
                  <a:pt x="7619888" y="5767062"/>
                  <a:pt x="7458012" y="5792733"/>
                </a:cubicBezTo>
                <a:cubicBezTo>
                  <a:pt x="7296136" y="5818404"/>
                  <a:pt x="7069465" y="5774987"/>
                  <a:pt x="6759740" y="5792733"/>
                </a:cubicBezTo>
                <a:cubicBezTo>
                  <a:pt x="6450015" y="5810479"/>
                  <a:pt x="6576337" y="5773872"/>
                  <a:pt x="6507423" y="5792733"/>
                </a:cubicBezTo>
                <a:cubicBezTo>
                  <a:pt x="6438509" y="5811594"/>
                  <a:pt x="6380136" y="5768855"/>
                  <a:pt x="6255107" y="5792733"/>
                </a:cubicBezTo>
                <a:cubicBezTo>
                  <a:pt x="6130078" y="5816611"/>
                  <a:pt x="5933469" y="5768624"/>
                  <a:pt x="5779813" y="5792733"/>
                </a:cubicBezTo>
                <a:cubicBezTo>
                  <a:pt x="5626157" y="5816842"/>
                  <a:pt x="5516437" y="5756992"/>
                  <a:pt x="5304518" y="5792733"/>
                </a:cubicBezTo>
                <a:cubicBezTo>
                  <a:pt x="5092600" y="5828474"/>
                  <a:pt x="4982107" y="5752746"/>
                  <a:pt x="4717735" y="5792733"/>
                </a:cubicBezTo>
                <a:cubicBezTo>
                  <a:pt x="4453363" y="5832720"/>
                  <a:pt x="4262602" y="5733026"/>
                  <a:pt x="4019464" y="5792733"/>
                </a:cubicBezTo>
                <a:cubicBezTo>
                  <a:pt x="3776326" y="5852440"/>
                  <a:pt x="3546015" y="5718740"/>
                  <a:pt x="3321192" y="5792733"/>
                </a:cubicBezTo>
                <a:cubicBezTo>
                  <a:pt x="3096369" y="5866726"/>
                  <a:pt x="3064559" y="5757847"/>
                  <a:pt x="2845898" y="5792733"/>
                </a:cubicBezTo>
                <a:cubicBezTo>
                  <a:pt x="2627237" y="5827619"/>
                  <a:pt x="2644833" y="5783291"/>
                  <a:pt x="2482092" y="5792733"/>
                </a:cubicBezTo>
                <a:cubicBezTo>
                  <a:pt x="2319351" y="5802175"/>
                  <a:pt x="2157957" y="5724804"/>
                  <a:pt x="1895309" y="5792733"/>
                </a:cubicBezTo>
                <a:cubicBezTo>
                  <a:pt x="1632661" y="5860662"/>
                  <a:pt x="1732759" y="5777007"/>
                  <a:pt x="1642992" y="5792733"/>
                </a:cubicBezTo>
                <a:cubicBezTo>
                  <a:pt x="1553225" y="5808459"/>
                  <a:pt x="1291662" y="5790233"/>
                  <a:pt x="944721" y="5792733"/>
                </a:cubicBezTo>
                <a:cubicBezTo>
                  <a:pt x="597780" y="5795233"/>
                  <a:pt x="222700" y="5716488"/>
                  <a:pt x="0" y="5792733"/>
                </a:cubicBezTo>
                <a:cubicBezTo>
                  <a:pt x="-74094" y="5479963"/>
                  <a:pt x="37693" y="5377145"/>
                  <a:pt x="0" y="5097605"/>
                </a:cubicBezTo>
                <a:cubicBezTo>
                  <a:pt x="-37693" y="4818065"/>
                  <a:pt x="8864" y="4774232"/>
                  <a:pt x="0" y="4518332"/>
                </a:cubicBezTo>
                <a:cubicBezTo>
                  <a:pt x="-8864" y="4262432"/>
                  <a:pt x="39748" y="4163138"/>
                  <a:pt x="0" y="3881131"/>
                </a:cubicBezTo>
                <a:cubicBezTo>
                  <a:pt x="-39748" y="3599124"/>
                  <a:pt x="27036" y="3595854"/>
                  <a:pt x="0" y="3475640"/>
                </a:cubicBezTo>
                <a:cubicBezTo>
                  <a:pt x="-27036" y="3355426"/>
                  <a:pt x="24013" y="3125803"/>
                  <a:pt x="0" y="2896367"/>
                </a:cubicBezTo>
                <a:cubicBezTo>
                  <a:pt x="-24013" y="2666931"/>
                  <a:pt x="10352" y="2455895"/>
                  <a:pt x="0" y="2201239"/>
                </a:cubicBezTo>
                <a:cubicBezTo>
                  <a:pt x="-10352" y="1946583"/>
                  <a:pt x="47101" y="1968522"/>
                  <a:pt x="0" y="1737820"/>
                </a:cubicBezTo>
                <a:cubicBezTo>
                  <a:pt x="-47101" y="1507118"/>
                  <a:pt x="9773" y="1442248"/>
                  <a:pt x="0" y="1274401"/>
                </a:cubicBezTo>
                <a:cubicBezTo>
                  <a:pt x="-9773" y="1106554"/>
                  <a:pt x="8441" y="1071434"/>
                  <a:pt x="0" y="868910"/>
                </a:cubicBezTo>
                <a:cubicBezTo>
                  <a:pt x="-8441" y="666386"/>
                  <a:pt x="55183" y="27677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5321343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F17DAD4-904B-91FA-769A-C033F2C3FEF5}"/>
              </a:ext>
            </a:extLst>
          </p:cNvPr>
          <p:cNvGrpSpPr/>
          <p:nvPr/>
        </p:nvGrpSpPr>
        <p:grpSpPr>
          <a:xfrm>
            <a:off x="817478" y="888406"/>
            <a:ext cx="2052372" cy="5081187"/>
            <a:chOff x="734121" y="823179"/>
            <a:chExt cx="2052372" cy="5081187"/>
          </a:xfrm>
        </p:grpSpPr>
        <p:grpSp>
          <p:nvGrpSpPr>
            <p:cNvPr id="20" name="Группа 19">
              <a:extLst>
                <a:ext uri="{FF2B5EF4-FFF2-40B4-BE49-F238E27FC236}">
                  <a16:creationId xmlns:a16="http://schemas.microsoft.com/office/drawing/2014/main" id="{A9826130-21DD-2DD9-67A2-C05D33D166CC}"/>
                </a:ext>
              </a:extLst>
            </p:cNvPr>
            <p:cNvGrpSpPr/>
            <p:nvPr/>
          </p:nvGrpSpPr>
          <p:grpSpPr>
            <a:xfrm rot="1048763">
              <a:off x="1675925" y="823179"/>
              <a:ext cx="1110568" cy="5068081"/>
              <a:chOff x="2150246" y="827583"/>
              <a:chExt cx="1110568" cy="5068081"/>
            </a:xfrm>
          </p:grpSpPr>
          <p:sp>
            <p:nvSpPr>
              <p:cNvPr id="25" name="Равнобедренный треугольник 24">
                <a:extLst>
                  <a:ext uri="{FF2B5EF4-FFF2-40B4-BE49-F238E27FC236}">
                    <a16:creationId xmlns:a16="http://schemas.microsoft.com/office/drawing/2014/main" id="{3988FD40-83FC-B48D-0E79-E3941251E735}"/>
                  </a:ext>
                </a:extLst>
              </p:cNvPr>
              <p:cNvSpPr/>
              <p:nvPr/>
            </p:nvSpPr>
            <p:spPr>
              <a:xfrm rot="9524303">
                <a:off x="3002458" y="5164144"/>
                <a:ext cx="258356" cy="731520"/>
              </a:xfrm>
              <a:prstGeom prst="triangle">
                <a:avLst>
                  <a:gd name="adj" fmla="val 62541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24" name="Цилиндр 23">
                <a:extLst>
                  <a:ext uri="{FF2B5EF4-FFF2-40B4-BE49-F238E27FC236}">
                    <a16:creationId xmlns:a16="http://schemas.microsoft.com/office/drawing/2014/main" id="{9C933410-EA80-4EAF-46ED-785CE77818CD}"/>
                  </a:ext>
                </a:extLst>
              </p:cNvPr>
              <p:cNvSpPr/>
              <p:nvPr/>
            </p:nvSpPr>
            <p:spPr>
              <a:xfrm rot="20469356">
                <a:off x="2150246" y="827583"/>
                <a:ext cx="266022" cy="4547388"/>
              </a:xfrm>
              <a:prstGeom prst="can">
                <a:avLst/>
              </a:prstGeom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26" name="Группа 25">
              <a:extLst>
                <a:ext uri="{FF2B5EF4-FFF2-40B4-BE49-F238E27FC236}">
                  <a16:creationId xmlns:a16="http://schemas.microsoft.com/office/drawing/2014/main" id="{4CFA5233-FDF0-2DE5-C115-961456AE243A}"/>
                </a:ext>
              </a:extLst>
            </p:cNvPr>
            <p:cNvGrpSpPr/>
            <p:nvPr/>
          </p:nvGrpSpPr>
          <p:grpSpPr>
            <a:xfrm rot="20385970" flipH="1">
              <a:off x="734121" y="825008"/>
              <a:ext cx="1117352" cy="5079358"/>
              <a:chOff x="2150246" y="827583"/>
              <a:chExt cx="1117352" cy="5079358"/>
            </a:xfrm>
          </p:grpSpPr>
          <p:sp>
            <p:nvSpPr>
              <p:cNvPr id="27" name="Равнобедренный треугольник 26">
                <a:extLst>
                  <a:ext uri="{FF2B5EF4-FFF2-40B4-BE49-F238E27FC236}">
                    <a16:creationId xmlns:a16="http://schemas.microsoft.com/office/drawing/2014/main" id="{4A986126-A08A-E95A-950B-B597E5E3369D}"/>
                  </a:ext>
                </a:extLst>
              </p:cNvPr>
              <p:cNvSpPr/>
              <p:nvPr/>
            </p:nvSpPr>
            <p:spPr>
              <a:xfrm rot="9438654">
                <a:off x="3009242" y="5166745"/>
                <a:ext cx="258356" cy="740196"/>
              </a:xfrm>
              <a:prstGeom prst="triangle">
                <a:avLst>
                  <a:gd name="adj" fmla="val 62541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28" name="Цилиндр 27">
                <a:extLst>
                  <a:ext uri="{FF2B5EF4-FFF2-40B4-BE49-F238E27FC236}">
                    <a16:creationId xmlns:a16="http://schemas.microsoft.com/office/drawing/2014/main" id="{441D65FC-7F55-71AE-2F61-81AB10825A98}"/>
                  </a:ext>
                </a:extLst>
              </p:cNvPr>
              <p:cNvSpPr/>
              <p:nvPr/>
            </p:nvSpPr>
            <p:spPr>
              <a:xfrm rot="20469356">
                <a:off x="2150246" y="827583"/>
                <a:ext cx="266022" cy="4547388"/>
              </a:xfrm>
              <a:prstGeom prst="can">
                <a:avLst/>
              </a:prstGeom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</p:grpSp>
      </p:grp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47A78BF3-B0BB-002D-ECD7-C4DE219D91C3}"/>
              </a:ext>
            </a:extLst>
          </p:cNvPr>
          <p:cNvGrpSpPr/>
          <p:nvPr/>
        </p:nvGrpSpPr>
        <p:grpSpPr>
          <a:xfrm>
            <a:off x="5724631" y="724073"/>
            <a:ext cx="2339630" cy="5142097"/>
            <a:chOff x="3313280" y="762269"/>
            <a:chExt cx="2339630" cy="5142097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0B92F25C-7A87-8DA8-CAD4-06E17FADDBDB}"/>
                </a:ext>
              </a:extLst>
            </p:cNvPr>
            <p:cNvGrpSpPr/>
            <p:nvPr/>
          </p:nvGrpSpPr>
          <p:grpSpPr>
            <a:xfrm rot="294284">
              <a:off x="4542342" y="762269"/>
              <a:ext cx="1110568" cy="5068081"/>
              <a:chOff x="2150246" y="827583"/>
              <a:chExt cx="1110568" cy="5068081"/>
            </a:xfrm>
          </p:grpSpPr>
          <p:sp>
            <p:nvSpPr>
              <p:cNvPr id="33" name="Равнобедренный треугольник 32">
                <a:extLst>
                  <a:ext uri="{FF2B5EF4-FFF2-40B4-BE49-F238E27FC236}">
                    <a16:creationId xmlns:a16="http://schemas.microsoft.com/office/drawing/2014/main" id="{A0E8B217-C85F-7E7F-EE9F-A747C56D94AB}"/>
                  </a:ext>
                </a:extLst>
              </p:cNvPr>
              <p:cNvSpPr/>
              <p:nvPr/>
            </p:nvSpPr>
            <p:spPr>
              <a:xfrm rot="9524303">
                <a:off x="3002458" y="5164144"/>
                <a:ext cx="258356" cy="731520"/>
              </a:xfrm>
              <a:prstGeom prst="triangle">
                <a:avLst>
                  <a:gd name="adj" fmla="val 62541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34" name="Цилиндр 33">
                <a:extLst>
                  <a:ext uri="{FF2B5EF4-FFF2-40B4-BE49-F238E27FC236}">
                    <a16:creationId xmlns:a16="http://schemas.microsoft.com/office/drawing/2014/main" id="{4B726BE5-5D3A-5A98-CE85-C52F214A2C97}"/>
                  </a:ext>
                </a:extLst>
              </p:cNvPr>
              <p:cNvSpPr/>
              <p:nvPr/>
            </p:nvSpPr>
            <p:spPr>
              <a:xfrm rot="20469356">
                <a:off x="2150246" y="827583"/>
                <a:ext cx="266022" cy="4547388"/>
              </a:xfrm>
              <a:prstGeom prst="can">
                <a:avLst/>
              </a:prstGeom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11" name="Куб 10">
              <a:extLst>
                <a:ext uri="{FF2B5EF4-FFF2-40B4-BE49-F238E27FC236}">
                  <a16:creationId xmlns:a16="http://schemas.microsoft.com/office/drawing/2014/main" id="{72AB2AA5-43B9-B501-E0FF-4B5112CD4FFB}"/>
                </a:ext>
              </a:extLst>
            </p:cNvPr>
            <p:cNvSpPr/>
            <p:nvPr/>
          </p:nvSpPr>
          <p:spPr>
            <a:xfrm>
              <a:off x="3931927" y="2616009"/>
              <a:ext cx="1153583" cy="931322"/>
            </a:xfrm>
            <a:prstGeom prst="cube">
              <a:avLst>
                <a:gd name="adj" fmla="val 10818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D088F252-D9C5-9F59-A7DE-52FFB2FFE62B}"/>
                </a:ext>
              </a:extLst>
            </p:cNvPr>
            <p:cNvGrpSpPr/>
            <p:nvPr/>
          </p:nvGrpSpPr>
          <p:grpSpPr>
            <a:xfrm rot="20930688" flipH="1">
              <a:off x="3313280" y="825008"/>
              <a:ext cx="1117352" cy="5079358"/>
              <a:chOff x="2150246" y="827583"/>
              <a:chExt cx="1117352" cy="5079358"/>
            </a:xfrm>
          </p:grpSpPr>
          <p:sp>
            <p:nvSpPr>
              <p:cNvPr id="31" name="Равнобедренный треугольник 30">
                <a:extLst>
                  <a:ext uri="{FF2B5EF4-FFF2-40B4-BE49-F238E27FC236}">
                    <a16:creationId xmlns:a16="http://schemas.microsoft.com/office/drawing/2014/main" id="{C34796BC-9805-E5BA-6363-BCE25FF30446}"/>
                  </a:ext>
                </a:extLst>
              </p:cNvPr>
              <p:cNvSpPr/>
              <p:nvPr/>
            </p:nvSpPr>
            <p:spPr>
              <a:xfrm rot="9438654">
                <a:off x="3009242" y="5166745"/>
                <a:ext cx="258356" cy="740196"/>
              </a:xfrm>
              <a:prstGeom prst="triangle">
                <a:avLst>
                  <a:gd name="adj" fmla="val 62541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32" name="Цилиндр 31">
                <a:extLst>
                  <a:ext uri="{FF2B5EF4-FFF2-40B4-BE49-F238E27FC236}">
                    <a16:creationId xmlns:a16="http://schemas.microsoft.com/office/drawing/2014/main" id="{288FA4C2-A3C7-4994-D602-8EFB8CD240A9}"/>
                  </a:ext>
                </a:extLst>
              </p:cNvPr>
              <p:cNvSpPr/>
              <p:nvPr/>
            </p:nvSpPr>
            <p:spPr>
              <a:xfrm rot="20469356">
                <a:off x="2150246" y="827583"/>
                <a:ext cx="266022" cy="4547388"/>
              </a:xfrm>
              <a:prstGeom prst="can">
                <a:avLst/>
              </a:prstGeom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597A5F48-322A-BDC7-FF55-8AAB45624D66}"/>
                </a:ext>
              </a:extLst>
            </p:cNvPr>
            <p:cNvGrpSpPr/>
            <p:nvPr/>
          </p:nvGrpSpPr>
          <p:grpSpPr>
            <a:xfrm>
              <a:off x="4118541" y="1618409"/>
              <a:ext cx="580618" cy="469999"/>
              <a:chOff x="4004286" y="2054557"/>
              <a:chExt cx="580618" cy="469999"/>
            </a:xfrm>
          </p:grpSpPr>
          <p:sp>
            <p:nvSpPr>
              <p:cNvPr id="19" name="Прямоугольник: скругленные углы 18">
                <a:extLst>
                  <a:ext uri="{FF2B5EF4-FFF2-40B4-BE49-F238E27FC236}">
                    <a16:creationId xmlns:a16="http://schemas.microsoft.com/office/drawing/2014/main" id="{7BD174E8-EFFD-92A4-6336-C1E6B058A76C}"/>
                  </a:ext>
                </a:extLst>
              </p:cNvPr>
              <p:cNvSpPr/>
              <p:nvPr/>
            </p:nvSpPr>
            <p:spPr>
              <a:xfrm>
                <a:off x="4005064" y="2054557"/>
                <a:ext cx="576000" cy="108000"/>
              </a:xfrm>
              <a:prstGeom prst="roundRect">
                <a:avLst>
                  <a:gd name="adj" fmla="val 48918"/>
                </a:avLst>
              </a:prstGeom>
              <a:solidFill>
                <a:schemeClr val="accent2"/>
              </a:solidFill>
              <a:ln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23" name="Прямоугольник: скругленные углы 22">
                <a:extLst>
                  <a:ext uri="{FF2B5EF4-FFF2-40B4-BE49-F238E27FC236}">
                    <a16:creationId xmlns:a16="http://schemas.microsoft.com/office/drawing/2014/main" id="{8EBF2EAE-0135-C8B1-B151-AA8430337285}"/>
                  </a:ext>
                </a:extLst>
              </p:cNvPr>
              <p:cNvSpPr/>
              <p:nvPr/>
            </p:nvSpPr>
            <p:spPr>
              <a:xfrm>
                <a:off x="4008904" y="2295889"/>
                <a:ext cx="576000" cy="108000"/>
              </a:xfrm>
              <a:prstGeom prst="roundRect">
                <a:avLst>
                  <a:gd name="adj" fmla="val 48918"/>
                </a:avLst>
              </a:prstGeom>
              <a:solidFill>
                <a:schemeClr val="accent2"/>
              </a:solidFill>
              <a:ln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29" name="Прямоугольник: скругленные углы 28">
                <a:extLst>
                  <a:ext uri="{FF2B5EF4-FFF2-40B4-BE49-F238E27FC236}">
                    <a16:creationId xmlns:a16="http://schemas.microsoft.com/office/drawing/2014/main" id="{10B8E983-8D0C-4F74-CD12-5C1BEC39AABE}"/>
                  </a:ext>
                </a:extLst>
              </p:cNvPr>
              <p:cNvSpPr/>
              <p:nvPr/>
            </p:nvSpPr>
            <p:spPr>
              <a:xfrm>
                <a:off x="4004286" y="2175223"/>
                <a:ext cx="576000" cy="108000"/>
              </a:xfrm>
              <a:prstGeom prst="roundRect">
                <a:avLst>
                  <a:gd name="adj" fmla="val 48918"/>
                </a:avLst>
              </a:prstGeom>
              <a:solidFill>
                <a:srgbClr val="92D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30" name="Прямоугольник: скругленные углы 29">
                <a:extLst>
                  <a:ext uri="{FF2B5EF4-FFF2-40B4-BE49-F238E27FC236}">
                    <a16:creationId xmlns:a16="http://schemas.microsoft.com/office/drawing/2014/main" id="{CA0C667D-A46F-4D38-AEE1-1A0E1899DB63}"/>
                  </a:ext>
                </a:extLst>
              </p:cNvPr>
              <p:cNvSpPr/>
              <p:nvPr/>
            </p:nvSpPr>
            <p:spPr>
              <a:xfrm>
                <a:off x="4004286" y="2416556"/>
                <a:ext cx="576000" cy="108000"/>
              </a:xfrm>
              <a:prstGeom prst="roundRect">
                <a:avLst>
                  <a:gd name="adj" fmla="val 48918"/>
                </a:avLst>
              </a:prstGeom>
              <a:solidFill>
                <a:srgbClr val="92D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</p:grp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9A429B3F-8CF2-69BB-1EAC-AE745B1477B0}"/>
              </a:ext>
            </a:extLst>
          </p:cNvPr>
          <p:cNvGrpSpPr/>
          <p:nvPr/>
        </p:nvGrpSpPr>
        <p:grpSpPr>
          <a:xfrm>
            <a:off x="8923878" y="762269"/>
            <a:ext cx="2339630" cy="5142097"/>
            <a:chOff x="3313280" y="762269"/>
            <a:chExt cx="2339630" cy="5142097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00BDC208-7E6C-C587-CAF1-E96280B3D9E3}"/>
                </a:ext>
              </a:extLst>
            </p:cNvPr>
            <p:cNvGrpSpPr/>
            <p:nvPr/>
          </p:nvGrpSpPr>
          <p:grpSpPr>
            <a:xfrm rot="294284">
              <a:off x="4542342" y="762269"/>
              <a:ext cx="1110568" cy="5068081"/>
              <a:chOff x="2150246" y="827583"/>
              <a:chExt cx="1110568" cy="5068081"/>
            </a:xfrm>
          </p:grpSpPr>
          <p:sp>
            <p:nvSpPr>
              <p:cNvPr id="49" name="Равнобедренный треугольник 48">
                <a:extLst>
                  <a:ext uri="{FF2B5EF4-FFF2-40B4-BE49-F238E27FC236}">
                    <a16:creationId xmlns:a16="http://schemas.microsoft.com/office/drawing/2014/main" id="{297EB98E-A2B4-1360-FCC2-6ECB9EEB5E88}"/>
                  </a:ext>
                </a:extLst>
              </p:cNvPr>
              <p:cNvSpPr/>
              <p:nvPr/>
            </p:nvSpPr>
            <p:spPr>
              <a:xfrm rot="9524303">
                <a:off x="3002458" y="5164144"/>
                <a:ext cx="258356" cy="731520"/>
              </a:xfrm>
              <a:prstGeom prst="triangle">
                <a:avLst>
                  <a:gd name="adj" fmla="val 62541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50" name="Цилиндр 49">
                <a:extLst>
                  <a:ext uri="{FF2B5EF4-FFF2-40B4-BE49-F238E27FC236}">
                    <a16:creationId xmlns:a16="http://schemas.microsoft.com/office/drawing/2014/main" id="{C1CA9DA9-F6B8-87B8-4D7C-F134146258C1}"/>
                  </a:ext>
                </a:extLst>
              </p:cNvPr>
              <p:cNvSpPr/>
              <p:nvPr/>
            </p:nvSpPr>
            <p:spPr>
              <a:xfrm rot="20469356">
                <a:off x="2150246" y="827583"/>
                <a:ext cx="266022" cy="4547388"/>
              </a:xfrm>
              <a:prstGeom prst="can">
                <a:avLst/>
              </a:prstGeom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39" name="Куб 38">
              <a:extLst>
                <a:ext uri="{FF2B5EF4-FFF2-40B4-BE49-F238E27FC236}">
                  <a16:creationId xmlns:a16="http://schemas.microsoft.com/office/drawing/2014/main" id="{E4D8EB7D-D112-7FBB-495E-D2DB20B6FE90}"/>
                </a:ext>
              </a:extLst>
            </p:cNvPr>
            <p:cNvSpPr/>
            <p:nvPr/>
          </p:nvSpPr>
          <p:spPr>
            <a:xfrm>
              <a:off x="3931927" y="2616009"/>
              <a:ext cx="1153583" cy="931322"/>
            </a:xfrm>
            <a:prstGeom prst="cube">
              <a:avLst>
                <a:gd name="adj" fmla="val 10818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3A79E9C2-BD34-D385-F408-D830D16AA7F4}"/>
                </a:ext>
              </a:extLst>
            </p:cNvPr>
            <p:cNvGrpSpPr/>
            <p:nvPr/>
          </p:nvGrpSpPr>
          <p:grpSpPr>
            <a:xfrm rot="20930688" flipH="1">
              <a:off x="3313280" y="825008"/>
              <a:ext cx="1117352" cy="5079358"/>
              <a:chOff x="2150246" y="827583"/>
              <a:chExt cx="1117352" cy="5079358"/>
            </a:xfrm>
          </p:grpSpPr>
          <p:sp>
            <p:nvSpPr>
              <p:cNvPr id="47" name="Равнобедренный треугольник 46">
                <a:extLst>
                  <a:ext uri="{FF2B5EF4-FFF2-40B4-BE49-F238E27FC236}">
                    <a16:creationId xmlns:a16="http://schemas.microsoft.com/office/drawing/2014/main" id="{BB03E39A-DFC2-B157-8F18-DC07932D973D}"/>
                  </a:ext>
                </a:extLst>
              </p:cNvPr>
              <p:cNvSpPr/>
              <p:nvPr/>
            </p:nvSpPr>
            <p:spPr>
              <a:xfrm rot="9438654">
                <a:off x="3009242" y="5166745"/>
                <a:ext cx="258356" cy="740196"/>
              </a:xfrm>
              <a:prstGeom prst="triangle">
                <a:avLst>
                  <a:gd name="adj" fmla="val 62541"/>
                </a:avLst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48" name="Цилиндр 47">
                <a:extLst>
                  <a:ext uri="{FF2B5EF4-FFF2-40B4-BE49-F238E27FC236}">
                    <a16:creationId xmlns:a16="http://schemas.microsoft.com/office/drawing/2014/main" id="{A1EDC5BB-B45F-2DAD-D153-82F8132AB819}"/>
                  </a:ext>
                </a:extLst>
              </p:cNvPr>
              <p:cNvSpPr/>
              <p:nvPr/>
            </p:nvSpPr>
            <p:spPr>
              <a:xfrm rot="20469356">
                <a:off x="2150246" y="827583"/>
                <a:ext cx="266022" cy="4547388"/>
              </a:xfrm>
              <a:prstGeom prst="can">
                <a:avLst/>
              </a:prstGeom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41" name="Группа 40">
              <a:extLst>
                <a:ext uri="{FF2B5EF4-FFF2-40B4-BE49-F238E27FC236}">
                  <a16:creationId xmlns:a16="http://schemas.microsoft.com/office/drawing/2014/main" id="{28293DB5-9A10-6B01-DAE9-A91DBFA4122D}"/>
                </a:ext>
              </a:extLst>
            </p:cNvPr>
            <p:cNvGrpSpPr/>
            <p:nvPr/>
          </p:nvGrpSpPr>
          <p:grpSpPr>
            <a:xfrm>
              <a:off x="4118541" y="1618409"/>
              <a:ext cx="580618" cy="469999"/>
              <a:chOff x="4004286" y="2054557"/>
              <a:chExt cx="580618" cy="469999"/>
            </a:xfrm>
          </p:grpSpPr>
          <p:sp>
            <p:nvSpPr>
              <p:cNvPr id="42" name="Прямоугольник: скругленные углы 41">
                <a:extLst>
                  <a:ext uri="{FF2B5EF4-FFF2-40B4-BE49-F238E27FC236}">
                    <a16:creationId xmlns:a16="http://schemas.microsoft.com/office/drawing/2014/main" id="{99A6C6B4-8BA3-386F-3A16-DFBA29FD9633}"/>
                  </a:ext>
                </a:extLst>
              </p:cNvPr>
              <p:cNvSpPr/>
              <p:nvPr/>
            </p:nvSpPr>
            <p:spPr>
              <a:xfrm>
                <a:off x="4005064" y="2054557"/>
                <a:ext cx="576000" cy="108000"/>
              </a:xfrm>
              <a:prstGeom prst="roundRect">
                <a:avLst>
                  <a:gd name="adj" fmla="val 48918"/>
                </a:avLst>
              </a:prstGeom>
              <a:solidFill>
                <a:schemeClr val="accent2"/>
              </a:solidFill>
              <a:ln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43" name="Прямоугольник: скругленные углы 42">
                <a:extLst>
                  <a:ext uri="{FF2B5EF4-FFF2-40B4-BE49-F238E27FC236}">
                    <a16:creationId xmlns:a16="http://schemas.microsoft.com/office/drawing/2014/main" id="{544438AD-FE15-19B0-947C-56F8AC293476}"/>
                  </a:ext>
                </a:extLst>
              </p:cNvPr>
              <p:cNvSpPr/>
              <p:nvPr/>
            </p:nvSpPr>
            <p:spPr>
              <a:xfrm>
                <a:off x="4008904" y="2295889"/>
                <a:ext cx="576000" cy="108000"/>
              </a:xfrm>
              <a:prstGeom prst="roundRect">
                <a:avLst>
                  <a:gd name="adj" fmla="val 48918"/>
                </a:avLst>
              </a:prstGeom>
              <a:solidFill>
                <a:schemeClr val="accent2"/>
              </a:solidFill>
              <a:ln>
                <a:solidFill>
                  <a:srgbClr val="ED7D3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44" name="Прямоугольник: скругленные углы 43">
                <a:extLst>
                  <a:ext uri="{FF2B5EF4-FFF2-40B4-BE49-F238E27FC236}">
                    <a16:creationId xmlns:a16="http://schemas.microsoft.com/office/drawing/2014/main" id="{12E453F4-D9AE-AA15-85CD-EE0E0663B6B7}"/>
                  </a:ext>
                </a:extLst>
              </p:cNvPr>
              <p:cNvSpPr/>
              <p:nvPr/>
            </p:nvSpPr>
            <p:spPr>
              <a:xfrm>
                <a:off x="4004286" y="2175223"/>
                <a:ext cx="576000" cy="108000"/>
              </a:xfrm>
              <a:prstGeom prst="roundRect">
                <a:avLst>
                  <a:gd name="adj" fmla="val 48918"/>
                </a:avLst>
              </a:prstGeom>
              <a:solidFill>
                <a:srgbClr val="92D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46" name="Прямоугольник: скругленные углы 45">
                <a:extLst>
                  <a:ext uri="{FF2B5EF4-FFF2-40B4-BE49-F238E27FC236}">
                    <a16:creationId xmlns:a16="http://schemas.microsoft.com/office/drawing/2014/main" id="{10AB3980-C628-C05E-628C-C7928F02C882}"/>
                  </a:ext>
                </a:extLst>
              </p:cNvPr>
              <p:cNvSpPr/>
              <p:nvPr/>
            </p:nvSpPr>
            <p:spPr>
              <a:xfrm>
                <a:off x="4004286" y="2416556"/>
                <a:ext cx="576000" cy="108000"/>
              </a:xfrm>
              <a:prstGeom prst="roundRect">
                <a:avLst>
                  <a:gd name="adj" fmla="val 48918"/>
                </a:avLst>
              </a:prstGeom>
              <a:solidFill>
                <a:srgbClr val="92D050"/>
              </a:solidFill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</p:grpSp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65FA16B6-472F-86DF-2ABD-C77EE84A9C5A}"/>
              </a:ext>
            </a:extLst>
          </p:cNvPr>
          <p:cNvGrpSpPr/>
          <p:nvPr/>
        </p:nvGrpSpPr>
        <p:grpSpPr>
          <a:xfrm>
            <a:off x="9136821" y="445833"/>
            <a:ext cx="1739112" cy="1117710"/>
            <a:chOff x="9023073" y="595618"/>
            <a:chExt cx="1739112" cy="1117710"/>
          </a:xfrm>
        </p:grpSpPr>
        <p:sp>
          <p:nvSpPr>
            <p:cNvPr id="58" name="Правая круглая скобка 57">
              <a:extLst>
                <a:ext uri="{FF2B5EF4-FFF2-40B4-BE49-F238E27FC236}">
                  <a16:creationId xmlns:a16="http://schemas.microsoft.com/office/drawing/2014/main" id="{C08350F0-FC6B-BE6A-20F4-E3C9A9B0FC92}"/>
                </a:ext>
              </a:extLst>
            </p:cNvPr>
            <p:cNvSpPr/>
            <p:nvPr/>
          </p:nvSpPr>
          <p:spPr>
            <a:xfrm rot="16200000">
              <a:off x="9580844" y="850135"/>
              <a:ext cx="935572" cy="554677"/>
            </a:xfrm>
            <a:prstGeom prst="rightBracket">
              <a:avLst>
                <a:gd name="adj" fmla="val 36494"/>
              </a:avLst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55" name="Трапеция 54">
              <a:extLst>
                <a:ext uri="{FF2B5EF4-FFF2-40B4-BE49-F238E27FC236}">
                  <a16:creationId xmlns:a16="http://schemas.microsoft.com/office/drawing/2014/main" id="{EBCF62F6-46C2-D0A3-DFB4-A91C15F5DDC9}"/>
                </a:ext>
              </a:extLst>
            </p:cNvPr>
            <p:cNvSpPr/>
            <p:nvPr/>
          </p:nvSpPr>
          <p:spPr>
            <a:xfrm rot="10800000">
              <a:off x="9023073" y="772001"/>
              <a:ext cx="1739112" cy="935571"/>
            </a:xfrm>
            <a:prstGeom prst="trapezoid">
              <a:avLst>
                <a:gd name="adj" fmla="val 32263"/>
              </a:avLst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56" name="Правая круглая скобка 55">
              <a:extLst>
                <a:ext uri="{FF2B5EF4-FFF2-40B4-BE49-F238E27FC236}">
                  <a16:creationId xmlns:a16="http://schemas.microsoft.com/office/drawing/2014/main" id="{88C89EAF-7667-5484-2004-6851336078B8}"/>
                </a:ext>
              </a:extLst>
            </p:cNvPr>
            <p:cNvSpPr/>
            <p:nvPr/>
          </p:nvSpPr>
          <p:spPr>
            <a:xfrm rot="16200000">
              <a:off x="9398422" y="818100"/>
              <a:ext cx="999642" cy="554677"/>
            </a:xfrm>
            <a:prstGeom prst="rightBracket">
              <a:avLst>
                <a:gd name="adj" fmla="val 36494"/>
              </a:avLst>
            </a:prstGeom>
            <a:ln w="762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59" name="Цилиндр 58">
              <a:extLst>
                <a:ext uri="{FF2B5EF4-FFF2-40B4-BE49-F238E27FC236}">
                  <a16:creationId xmlns:a16="http://schemas.microsoft.com/office/drawing/2014/main" id="{297D2133-1305-82B1-60F6-ADC28071FD83}"/>
                </a:ext>
              </a:extLst>
            </p:cNvPr>
            <p:cNvSpPr/>
            <p:nvPr/>
          </p:nvSpPr>
          <p:spPr>
            <a:xfrm rot="16200000">
              <a:off x="9832135" y="1015892"/>
              <a:ext cx="104930" cy="1289941"/>
            </a:xfrm>
            <a:prstGeom prst="can">
              <a:avLst>
                <a:gd name="adj" fmla="val 13682"/>
              </a:avLst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A0380643-CD58-9AD7-25EF-E8B24D78848F}"/>
              </a:ext>
            </a:extLst>
          </p:cNvPr>
          <p:cNvGrpSpPr/>
          <p:nvPr/>
        </p:nvGrpSpPr>
        <p:grpSpPr>
          <a:xfrm rot="1048763">
            <a:off x="4017683" y="823180"/>
            <a:ext cx="1110568" cy="5068081"/>
            <a:chOff x="2150246" y="827583"/>
            <a:chExt cx="1110568" cy="5068081"/>
          </a:xfrm>
        </p:grpSpPr>
        <p:sp>
          <p:nvSpPr>
            <p:cNvPr id="53" name="Равнобедренный треугольник 52">
              <a:extLst>
                <a:ext uri="{FF2B5EF4-FFF2-40B4-BE49-F238E27FC236}">
                  <a16:creationId xmlns:a16="http://schemas.microsoft.com/office/drawing/2014/main" id="{B91FF7FC-03FB-2A22-21A2-BEFCD9BB9093}"/>
                </a:ext>
              </a:extLst>
            </p:cNvPr>
            <p:cNvSpPr/>
            <p:nvPr/>
          </p:nvSpPr>
          <p:spPr>
            <a:xfrm rot="9524303">
              <a:off x="3002458" y="5164144"/>
              <a:ext cx="258356" cy="731520"/>
            </a:xfrm>
            <a:prstGeom prst="triangle">
              <a:avLst>
                <a:gd name="adj" fmla="val 62541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54" name="Цилиндр 53">
              <a:extLst>
                <a:ext uri="{FF2B5EF4-FFF2-40B4-BE49-F238E27FC236}">
                  <a16:creationId xmlns:a16="http://schemas.microsoft.com/office/drawing/2014/main" id="{56F2C34F-BAEB-B5EB-61EA-43DBFB3D3CEB}"/>
                </a:ext>
              </a:extLst>
            </p:cNvPr>
            <p:cNvSpPr/>
            <p:nvPr/>
          </p:nvSpPr>
          <p:spPr>
            <a:xfrm rot="20469356">
              <a:off x="2150246" y="827583"/>
              <a:ext cx="266022" cy="4547388"/>
            </a:xfrm>
            <a:prstGeom prst="can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C7496260-5F9E-7E3A-9B59-FF1D3BC9FD28}"/>
              </a:ext>
            </a:extLst>
          </p:cNvPr>
          <p:cNvGrpSpPr/>
          <p:nvPr/>
        </p:nvGrpSpPr>
        <p:grpSpPr>
          <a:xfrm rot="20385970" flipH="1">
            <a:off x="3075879" y="825009"/>
            <a:ext cx="1117352" cy="5079358"/>
            <a:chOff x="2150246" y="827583"/>
            <a:chExt cx="1117352" cy="5079358"/>
          </a:xfrm>
        </p:grpSpPr>
        <p:sp>
          <p:nvSpPr>
            <p:cNvPr id="62" name="Равнобедренный треугольник 61">
              <a:extLst>
                <a:ext uri="{FF2B5EF4-FFF2-40B4-BE49-F238E27FC236}">
                  <a16:creationId xmlns:a16="http://schemas.microsoft.com/office/drawing/2014/main" id="{73C27A68-723E-B7A2-D752-6544D3F8032F}"/>
                </a:ext>
              </a:extLst>
            </p:cNvPr>
            <p:cNvSpPr/>
            <p:nvPr/>
          </p:nvSpPr>
          <p:spPr>
            <a:xfrm rot="9438654">
              <a:off x="3009242" y="5166745"/>
              <a:ext cx="258356" cy="740196"/>
            </a:xfrm>
            <a:prstGeom prst="triangle">
              <a:avLst>
                <a:gd name="adj" fmla="val 62541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63" name="Цилиндр 62">
              <a:extLst>
                <a:ext uri="{FF2B5EF4-FFF2-40B4-BE49-F238E27FC236}">
                  <a16:creationId xmlns:a16="http://schemas.microsoft.com/office/drawing/2014/main" id="{6FF56FDE-2465-67C2-A557-B2152B883612}"/>
                </a:ext>
              </a:extLst>
            </p:cNvPr>
            <p:cNvSpPr/>
            <p:nvPr/>
          </p:nvSpPr>
          <p:spPr>
            <a:xfrm rot="20469356">
              <a:off x="2150246" y="827583"/>
              <a:ext cx="266022" cy="4547388"/>
            </a:xfrm>
            <a:prstGeom prst="can">
              <a:avLst/>
            </a:prstGeom>
            <a:pattFill prst="wdDn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F7875BB6-3F3B-C740-1E49-D3FDB6F8068F}"/>
              </a:ext>
            </a:extLst>
          </p:cNvPr>
          <p:cNvGrpSpPr/>
          <p:nvPr/>
        </p:nvGrpSpPr>
        <p:grpSpPr>
          <a:xfrm>
            <a:off x="3718014" y="1505750"/>
            <a:ext cx="672604" cy="544462"/>
            <a:chOff x="4004286" y="2054557"/>
            <a:chExt cx="580618" cy="469999"/>
          </a:xfrm>
        </p:grpSpPr>
        <p:sp>
          <p:nvSpPr>
            <p:cNvPr id="35" name="Прямоугольник: скругленные углы 34">
              <a:extLst>
                <a:ext uri="{FF2B5EF4-FFF2-40B4-BE49-F238E27FC236}">
                  <a16:creationId xmlns:a16="http://schemas.microsoft.com/office/drawing/2014/main" id="{EFA942CF-CEC1-75AB-DB51-8B52060B776C}"/>
                </a:ext>
              </a:extLst>
            </p:cNvPr>
            <p:cNvSpPr/>
            <p:nvPr/>
          </p:nvSpPr>
          <p:spPr>
            <a:xfrm>
              <a:off x="4005064" y="2054557"/>
              <a:ext cx="576000" cy="108000"/>
            </a:xfrm>
            <a:prstGeom prst="roundRect">
              <a:avLst>
                <a:gd name="adj" fmla="val 48918"/>
              </a:avLst>
            </a:prstGeom>
            <a:solidFill>
              <a:schemeClr val="accent2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36" name="Прямоугольник: скругленные углы 35">
              <a:extLst>
                <a:ext uri="{FF2B5EF4-FFF2-40B4-BE49-F238E27FC236}">
                  <a16:creationId xmlns:a16="http://schemas.microsoft.com/office/drawing/2014/main" id="{630C6618-8E60-D9E0-6AB7-A3460A99EE14}"/>
                </a:ext>
              </a:extLst>
            </p:cNvPr>
            <p:cNvSpPr/>
            <p:nvPr/>
          </p:nvSpPr>
          <p:spPr>
            <a:xfrm>
              <a:off x="4008904" y="2295889"/>
              <a:ext cx="576000" cy="108000"/>
            </a:xfrm>
            <a:prstGeom prst="roundRect">
              <a:avLst>
                <a:gd name="adj" fmla="val 48918"/>
              </a:avLst>
            </a:prstGeom>
            <a:solidFill>
              <a:schemeClr val="accent2"/>
            </a:solidFill>
            <a:ln>
              <a:solidFill>
                <a:srgbClr val="ED7D3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60" name="Прямоугольник: скругленные углы 59">
              <a:extLst>
                <a:ext uri="{FF2B5EF4-FFF2-40B4-BE49-F238E27FC236}">
                  <a16:creationId xmlns:a16="http://schemas.microsoft.com/office/drawing/2014/main" id="{D15DBA7D-616C-8577-79F4-B786E980E794}"/>
                </a:ext>
              </a:extLst>
            </p:cNvPr>
            <p:cNvSpPr/>
            <p:nvPr/>
          </p:nvSpPr>
          <p:spPr>
            <a:xfrm>
              <a:off x="4004286" y="2175223"/>
              <a:ext cx="576000" cy="108000"/>
            </a:xfrm>
            <a:prstGeom prst="roundRect">
              <a:avLst>
                <a:gd name="adj" fmla="val 48918"/>
              </a:avLst>
            </a:prstGeom>
            <a:solidFill>
              <a:srgbClr val="92D05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61" name="Прямоугольник: скругленные углы 60">
              <a:extLst>
                <a:ext uri="{FF2B5EF4-FFF2-40B4-BE49-F238E27FC236}">
                  <a16:creationId xmlns:a16="http://schemas.microsoft.com/office/drawing/2014/main" id="{6A68AE51-B253-6714-B0BF-021CAA46EAC6}"/>
                </a:ext>
              </a:extLst>
            </p:cNvPr>
            <p:cNvSpPr/>
            <p:nvPr/>
          </p:nvSpPr>
          <p:spPr>
            <a:xfrm>
              <a:off x="4004286" y="2416556"/>
              <a:ext cx="576000" cy="108000"/>
            </a:xfrm>
            <a:prstGeom prst="roundRect">
              <a:avLst>
                <a:gd name="adj" fmla="val 48918"/>
              </a:avLst>
            </a:prstGeom>
            <a:solidFill>
              <a:srgbClr val="92D050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9884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Группа 36"/>
          <p:cNvGrpSpPr/>
          <p:nvPr/>
        </p:nvGrpSpPr>
        <p:grpSpPr>
          <a:xfrm>
            <a:off x="3489408" y="3104120"/>
            <a:ext cx="8326244" cy="3635298"/>
            <a:chOff x="1932878" y="1326995"/>
            <a:chExt cx="8326244" cy="3635298"/>
          </a:xfrm>
        </p:grpSpPr>
        <p:sp>
          <p:nvSpPr>
            <p:cNvPr id="38" name="Прямоугольник 37">
              <a:extLst>
                <a:ext uri="{FF2B5EF4-FFF2-40B4-BE49-F238E27FC236}">
                  <a16:creationId xmlns:a16="http://schemas.microsoft.com/office/drawing/2014/main" id="{987007F7-09CA-2EF4-A2AB-4924797F8D6A}"/>
                </a:ext>
              </a:extLst>
            </p:cNvPr>
            <p:cNvSpPr/>
            <p:nvPr/>
          </p:nvSpPr>
          <p:spPr>
            <a:xfrm>
              <a:off x="1932878" y="1326995"/>
              <a:ext cx="8326244" cy="363529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cxnSp>
          <p:nvCxnSpPr>
            <p:cNvPr id="39" name="Прямая соединительная линия 38">
              <a:extLst>
                <a:ext uri="{FF2B5EF4-FFF2-40B4-BE49-F238E27FC236}">
                  <a16:creationId xmlns:a16="http://schemas.microsoft.com/office/drawing/2014/main" id="{69066833-8070-DEA5-F02B-273BEB399676}"/>
                </a:ext>
              </a:extLst>
            </p:cNvPr>
            <p:cNvCxnSpPr/>
            <p:nvPr/>
          </p:nvCxnSpPr>
          <p:spPr>
            <a:xfrm>
              <a:off x="8801100" y="1466850"/>
              <a:ext cx="0" cy="3352800"/>
            </a:xfrm>
            <a:prstGeom prst="line">
              <a:avLst/>
            </a:prstGeom>
            <a:ln w="38100">
              <a:solidFill>
                <a:schemeClr val="tx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Рисунок 39" descr="Изображение выглядит как Графика, графическая вставка, графический дизайн, рисунок&#10;&#10;Автоматически созданное описание">
              <a:extLst>
                <a:ext uri="{FF2B5EF4-FFF2-40B4-BE49-F238E27FC236}">
                  <a16:creationId xmlns:a16="http://schemas.microsoft.com/office/drawing/2014/main" id="{CD09033E-6733-9B50-65EE-BD0272691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4676" y="1545335"/>
              <a:ext cx="1714091" cy="1714091"/>
            </a:xfrm>
            <a:prstGeom prst="rect">
              <a:avLst/>
            </a:prstGeom>
          </p:spPr>
        </p:pic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D99EEEDD-A54C-8511-2B25-A5218B1FC18A}"/>
                </a:ext>
              </a:extLst>
            </p:cNvPr>
            <p:cNvSpPr/>
            <p:nvPr/>
          </p:nvSpPr>
          <p:spPr>
            <a:xfrm>
              <a:off x="3858767" y="2135231"/>
              <a:ext cx="4575291" cy="1862048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ru-RU" sz="11500" b="0" cap="none" spc="0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andara" panose="020E0502030303020204" pitchFamily="34" charset="0"/>
                </a:rPr>
                <a:t>БИЛЕТ</a:t>
              </a:r>
            </a:p>
          </p:txBody>
        </p:sp>
      </p:grpSp>
      <p:sp>
        <p:nvSpPr>
          <p:cNvPr id="25" name="Овал 24">
            <a:extLst>
              <a:ext uri="{FF2B5EF4-FFF2-40B4-BE49-F238E27FC236}">
                <a16:creationId xmlns:a16="http://schemas.microsoft.com/office/drawing/2014/main" id="{2267258B-25AB-453F-6EFA-7744EC560EFB}"/>
              </a:ext>
            </a:extLst>
          </p:cNvPr>
          <p:cNvSpPr/>
          <p:nvPr/>
        </p:nvSpPr>
        <p:spPr>
          <a:xfrm>
            <a:off x="4579181" y="3776932"/>
            <a:ext cx="2778052" cy="2778052"/>
          </a:xfrm>
          <a:prstGeom prst="ellipse">
            <a:avLst/>
          </a:prstGeom>
          <a:noFill/>
          <a:ln w="76200">
            <a:solidFill>
              <a:srgbClr val="00206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B16A7630-FAC4-B7D2-24F8-5DA548016B01}"/>
              </a:ext>
            </a:extLst>
          </p:cNvPr>
          <p:cNvGrpSpPr/>
          <p:nvPr/>
        </p:nvGrpSpPr>
        <p:grpSpPr>
          <a:xfrm rot="975727">
            <a:off x="4808705" y="195155"/>
            <a:ext cx="2090714" cy="4877792"/>
            <a:chOff x="4926185" y="262953"/>
            <a:chExt cx="2339630" cy="5458533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FC0B64DA-84B0-CDC0-55F2-9F34F9952C8F}"/>
                </a:ext>
              </a:extLst>
            </p:cNvPr>
            <p:cNvGrpSpPr/>
            <p:nvPr/>
          </p:nvGrpSpPr>
          <p:grpSpPr>
            <a:xfrm>
              <a:off x="4926185" y="579389"/>
              <a:ext cx="2339630" cy="5142097"/>
              <a:chOff x="3313280" y="762269"/>
              <a:chExt cx="2339630" cy="5142097"/>
            </a:xfrm>
          </p:grpSpPr>
          <p:grpSp>
            <p:nvGrpSpPr>
              <p:cNvPr id="7" name="Группа 6">
                <a:extLst>
                  <a:ext uri="{FF2B5EF4-FFF2-40B4-BE49-F238E27FC236}">
                    <a16:creationId xmlns:a16="http://schemas.microsoft.com/office/drawing/2014/main" id="{C3ABC229-1571-234F-D0B9-CE6A8713A1EC}"/>
                  </a:ext>
                </a:extLst>
              </p:cNvPr>
              <p:cNvGrpSpPr/>
              <p:nvPr/>
            </p:nvGrpSpPr>
            <p:grpSpPr>
              <a:xfrm rot="294284">
                <a:off x="4542342" y="762269"/>
                <a:ext cx="1110568" cy="5068081"/>
                <a:chOff x="2150246" y="827583"/>
                <a:chExt cx="1110568" cy="5068081"/>
              </a:xfrm>
            </p:grpSpPr>
            <p:sp>
              <p:nvSpPr>
                <p:cNvPr id="17" name="Равнобедренный треугольник 16">
                  <a:extLst>
                    <a:ext uri="{FF2B5EF4-FFF2-40B4-BE49-F238E27FC236}">
                      <a16:creationId xmlns:a16="http://schemas.microsoft.com/office/drawing/2014/main" id="{5243D96B-15FC-033A-D0CD-E2633395D5A2}"/>
                    </a:ext>
                  </a:extLst>
                </p:cNvPr>
                <p:cNvSpPr/>
                <p:nvPr/>
              </p:nvSpPr>
              <p:spPr>
                <a:xfrm rot="9524303">
                  <a:off x="3002458" y="5164144"/>
                  <a:ext cx="258356" cy="731520"/>
                </a:xfrm>
                <a:prstGeom prst="triangle">
                  <a:avLst>
                    <a:gd name="adj" fmla="val 62541"/>
                  </a:avLst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8" name="Цилиндр 17">
                  <a:extLst>
                    <a:ext uri="{FF2B5EF4-FFF2-40B4-BE49-F238E27FC236}">
                      <a16:creationId xmlns:a16="http://schemas.microsoft.com/office/drawing/2014/main" id="{ED50A527-6A51-9830-5D4C-21CACBDB93A9}"/>
                    </a:ext>
                  </a:extLst>
                </p:cNvPr>
                <p:cNvSpPr/>
                <p:nvPr/>
              </p:nvSpPr>
              <p:spPr>
                <a:xfrm rot="20469356">
                  <a:off x="2150246" y="827583"/>
                  <a:ext cx="266022" cy="4547388"/>
                </a:xfrm>
                <a:prstGeom prst="can">
                  <a:avLst/>
                </a:prstGeom>
                <a:pattFill prst="wdDnDiag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</p:grpSp>
          <p:sp>
            <p:nvSpPr>
              <p:cNvPr id="8" name="Куб 7">
                <a:extLst>
                  <a:ext uri="{FF2B5EF4-FFF2-40B4-BE49-F238E27FC236}">
                    <a16:creationId xmlns:a16="http://schemas.microsoft.com/office/drawing/2014/main" id="{8CF90F25-4C55-0255-9CA1-EB3DAA783905}"/>
                  </a:ext>
                </a:extLst>
              </p:cNvPr>
              <p:cNvSpPr/>
              <p:nvPr/>
            </p:nvSpPr>
            <p:spPr>
              <a:xfrm>
                <a:off x="3931927" y="2616009"/>
                <a:ext cx="1153583" cy="931322"/>
              </a:xfrm>
              <a:prstGeom prst="cube">
                <a:avLst>
                  <a:gd name="adj" fmla="val 10818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grpSp>
            <p:nvGrpSpPr>
              <p:cNvPr id="9" name="Группа 8">
                <a:extLst>
                  <a:ext uri="{FF2B5EF4-FFF2-40B4-BE49-F238E27FC236}">
                    <a16:creationId xmlns:a16="http://schemas.microsoft.com/office/drawing/2014/main" id="{73672BC8-5F34-9814-D561-5E9F49D2847F}"/>
                  </a:ext>
                </a:extLst>
              </p:cNvPr>
              <p:cNvGrpSpPr/>
              <p:nvPr/>
            </p:nvGrpSpPr>
            <p:grpSpPr>
              <a:xfrm rot="20930688" flipH="1">
                <a:off x="3313280" y="825008"/>
                <a:ext cx="1117352" cy="5079358"/>
                <a:chOff x="2150246" y="827583"/>
                <a:chExt cx="1117352" cy="5079358"/>
              </a:xfrm>
            </p:grpSpPr>
            <p:sp>
              <p:nvSpPr>
                <p:cNvPr id="15" name="Равнобедренный треугольник 14">
                  <a:extLst>
                    <a:ext uri="{FF2B5EF4-FFF2-40B4-BE49-F238E27FC236}">
                      <a16:creationId xmlns:a16="http://schemas.microsoft.com/office/drawing/2014/main" id="{D2CC5107-BD95-BC1B-EACC-B5DD821AF672}"/>
                    </a:ext>
                  </a:extLst>
                </p:cNvPr>
                <p:cNvSpPr/>
                <p:nvPr/>
              </p:nvSpPr>
              <p:spPr>
                <a:xfrm rot="9438654">
                  <a:off x="3009242" y="5166745"/>
                  <a:ext cx="258356" cy="740196"/>
                </a:xfrm>
                <a:prstGeom prst="triangle">
                  <a:avLst>
                    <a:gd name="adj" fmla="val 62541"/>
                  </a:avLst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6" name="Цилиндр 15">
                  <a:extLst>
                    <a:ext uri="{FF2B5EF4-FFF2-40B4-BE49-F238E27FC236}">
                      <a16:creationId xmlns:a16="http://schemas.microsoft.com/office/drawing/2014/main" id="{0926FBB6-E7F9-76B5-A7BD-915EA7BFFD0E}"/>
                    </a:ext>
                  </a:extLst>
                </p:cNvPr>
                <p:cNvSpPr/>
                <p:nvPr/>
              </p:nvSpPr>
              <p:spPr>
                <a:xfrm rot="20469356">
                  <a:off x="2150246" y="827583"/>
                  <a:ext cx="266022" cy="4547388"/>
                </a:xfrm>
                <a:prstGeom prst="can">
                  <a:avLst/>
                </a:prstGeom>
                <a:pattFill prst="wdDnDiag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</p:grpSp>
          <p:grpSp>
            <p:nvGrpSpPr>
              <p:cNvPr id="10" name="Группа 9">
                <a:extLst>
                  <a:ext uri="{FF2B5EF4-FFF2-40B4-BE49-F238E27FC236}">
                    <a16:creationId xmlns:a16="http://schemas.microsoft.com/office/drawing/2014/main" id="{A5EC7E72-6C83-DCEE-9DAD-0977EB4738E0}"/>
                  </a:ext>
                </a:extLst>
              </p:cNvPr>
              <p:cNvGrpSpPr/>
              <p:nvPr/>
            </p:nvGrpSpPr>
            <p:grpSpPr>
              <a:xfrm>
                <a:off x="4118541" y="1618409"/>
                <a:ext cx="580618" cy="469999"/>
                <a:chOff x="4004286" y="2054557"/>
                <a:chExt cx="580618" cy="469999"/>
              </a:xfrm>
            </p:grpSpPr>
            <p:sp>
              <p:nvSpPr>
                <p:cNvPr id="11" name="Прямоугольник: скругленные углы 10">
                  <a:extLst>
                    <a:ext uri="{FF2B5EF4-FFF2-40B4-BE49-F238E27FC236}">
                      <a16:creationId xmlns:a16="http://schemas.microsoft.com/office/drawing/2014/main" id="{D6026449-0DAF-2BFA-1B04-781373EFF9B9}"/>
                    </a:ext>
                  </a:extLst>
                </p:cNvPr>
                <p:cNvSpPr/>
                <p:nvPr/>
              </p:nvSpPr>
              <p:spPr>
                <a:xfrm>
                  <a:off x="4005064" y="2054557"/>
                  <a:ext cx="576000" cy="108000"/>
                </a:xfrm>
                <a:prstGeom prst="roundRect">
                  <a:avLst>
                    <a:gd name="adj" fmla="val 48918"/>
                  </a:avLst>
                </a:prstGeom>
                <a:solidFill>
                  <a:schemeClr val="accent2"/>
                </a:solidFill>
                <a:ln>
                  <a:solidFill>
                    <a:srgbClr val="ED7D3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2" name="Прямоугольник: скругленные углы 11">
                  <a:extLst>
                    <a:ext uri="{FF2B5EF4-FFF2-40B4-BE49-F238E27FC236}">
                      <a16:creationId xmlns:a16="http://schemas.microsoft.com/office/drawing/2014/main" id="{982BA769-94F6-221D-A370-6F335613F650}"/>
                    </a:ext>
                  </a:extLst>
                </p:cNvPr>
                <p:cNvSpPr/>
                <p:nvPr/>
              </p:nvSpPr>
              <p:spPr>
                <a:xfrm>
                  <a:off x="4008904" y="2295889"/>
                  <a:ext cx="576000" cy="108000"/>
                </a:xfrm>
                <a:prstGeom prst="roundRect">
                  <a:avLst>
                    <a:gd name="adj" fmla="val 48918"/>
                  </a:avLst>
                </a:prstGeom>
                <a:solidFill>
                  <a:schemeClr val="accent2"/>
                </a:solidFill>
                <a:ln>
                  <a:solidFill>
                    <a:srgbClr val="ED7D3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3" name="Прямоугольник: скругленные углы 12">
                  <a:extLst>
                    <a:ext uri="{FF2B5EF4-FFF2-40B4-BE49-F238E27FC236}">
                      <a16:creationId xmlns:a16="http://schemas.microsoft.com/office/drawing/2014/main" id="{248B63C5-5024-0551-55FA-7D7C403E74F3}"/>
                    </a:ext>
                  </a:extLst>
                </p:cNvPr>
                <p:cNvSpPr/>
                <p:nvPr/>
              </p:nvSpPr>
              <p:spPr>
                <a:xfrm>
                  <a:off x="4004286" y="2175223"/>
                  <a:ext cx="576000" cy="108000"/>
                </a:xfrm>
                <a:prstGeom prst="roundRect">
                  <a:avLst>
                    <a:gd name="adj" fmla="val 48918"/>
                  </a:avLst>
                </a:prstGeom>
                <a:solidFill>
                  <a:srgbClr val="92D050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4" name="Прямоугольник: скругленные углы 13">
                  <a:extLst>
                    <a:ext uri="{FF2B5EF4-FFF2-40B4-BE49-F238E27FC236}">
                      <a16:creationId xmlns:a16="http://schemas.microsoft.com/office/drawing/2014/main" id="{CA163735-D0C5-3BF1-ED2E-C25314CFF1C6}"/>
                    </a:ext>
                  </a:extLst>
                </p:cNvPr>
                <p:cNvSpPr/>
                <p:nvPr/>
              </p:nvSpPr>
              <p:spPr>
                <a:xfrm>
                  <a:off x="4004286" y="2416556"/>
                  <a:ext cx="576000" cy="108000"/>
                </a:xfrm>
                <a:prstGeom prst="roundRect">
                  <a:avLst>
                    <a:gd name="adj" fmla="val 48918"/>
                  </a:avLst>
                </a:prstGeom>
                <a:solidFill>
                  <a:srgbClr val="92D050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</p:grp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122BF35A-E00C-D696-6A20-A1624C4E6351}"/>
                </a:ext>
              </a:extLst>
            </p:cNvPr>
            <p:cNvGrpSpPr/>
            <p:nvPr/>
          </p:nvGrpSpPr>
          <p:grpSpPr>
            <a:xfrm>
              <a:off x="5139128" y="262953"/>
              <a:ext cx="1739112" cy="1117710"/>
              <a:chOff x="9023073" y="595618"/>
              <a:chExt cx="1739112" cy="1117710"/>
            </a:xfrm>
          </p:grpSpPr>
          <p:sp>
            <p:nvSpPr>
              <p:cNvPr id="20" name="Правая круглая скобка 19">
                <a:extLst>
                  <a:ext uri="{FF2B5EF4-FFF2-40B4-BE49-F238E27FC236}">
                    <a16:creationId xmlns:a16="http://schemas.microsoft.com/office/drawing/2014/main" id="{CAF707CB-6E46-A998-90F4-7C6FEEE96F97}"/>
                  </a:ext>
                </a:extLst>
              </p:cNvPr>
              <p:cNvSpPr/>
              <p:nvPr/>
            </p:nvSpPr>
            <p:spPr>
              <a:xfrm rot="16200000">
                <a:off x="9580844" y="850135"/>
                <a:ext cx="935572" cy="554677"/>
              </a:xfrm>
              <a:prstGeom prst="rightBracket">
                <a:avLst>
                  <a:gd name="adj" fmla="val 36494"/>
                </a:avLst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21" name="Трапеция 20">
                <a:extLst>
                  <a:ext uri="{FF2B5EF4-FFF2-40B4-BE49-F238E27FC236}">
                    <a16:creationId xmlns:a16="http://schemas.microsoft.com/office/drawing/2014/main" id="{9D881026-697A-C3AF-CC6D-C28C2F1BF6EA}"/>
                  </a:ext>
                </a:extLst>
              </p:cNvPr>
              <p:cNvSpPr/>
              <p:nvPr/>
            </p:nvSpPr>
            <p:spPr>
              <a:xfrm rot="10800000">
                <a:off x="9023073" y="772001"/>
                <a:ext cx="1739112" cy="935571"/>
              </a:xfrm>
              <a:prstGeom prst="trapezoid">
                <a:avLst>
                  <a:gd name="adj" fmla="val 32263"/>
                </a:avLst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22" name="Правая круглая скобка 21">
                <a:extLst>
                  <a:ext uri="{FF2B5EF4-FFF2-40B4-BE49-F238E27FC236}">
                    <a16:creationId xmlns:a16="http://schemas.microsoft.com/office/drawing/2014/main" id="{0B4EEED4-6DB7-EF3A-3235-D900610A08EC}"/>
                  </a:ext>
                </a:extLst>
              </p:cNvPr>
              <p:cNvSpPr/>
              <p:nvPr/>
            </p:nvSpPr>
            <p:spPr>
              <a:xfrm rot="16200000">
                <a:off x="9398422" y="818100"/>
                <a:ext cx="999642" cy="554677"/>
              </a:xfrm>
              <a:prstGeom prst="rightBracket">
                <a:avLst>
                  <a:gd name="adj" fmla="val 36494"/>
                </a:avLst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23" name="Цилиндр 22">
                <a:extLst>
                  <a:ext uri="{FF2B5EF4-FFF2-40B4-BE49-F238E27FC236}">
                    <a16:creationId xmlns:a16="http://schemas.microsoft.com/office/drawing/2014/main" id="{FEAB1067-7AD1-F3C1-19FE-53964576F60D}"/>
                  </a:ext>
                </a:extLst>
              </p:cNvPr>
              <p:cNvSpPr/>
              <p:nvPr/>
            </p:nvSpPr>
            <p:spPr>
              <a:xfrm rot="16200000">
                <a:off x="9832135" y="1015892"/>
                <a:ext cx="104930" cy="1289941"/>
              </a:xfrm>
              <a:prstGeom prst="can">
                <a:avLst>
                  <a:gd name="adj" fmla="val 1368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</p:grpSp>
      </p:grpSp>
      <p:pic>
        <p:nvPicPr>
          <p:cNvPr id="27" name="Рисунок 26" descr="Изображение выглядит как Астрономический объект, лунный свет, темнота, Небесное явление&#10;&#10;Автоматически созданное описание">
            <a:extLst>
              <a:ext uri="{FF2B5EF4-FFF2-40B4-BE49-F238E27FC236}">
                <a16:creationId xmlns:a16="http://schemas.microsoft.com/office/drawing/2014/main" id="{5767D83D-300E-7764-D613-5003187B74F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2" y="3424799"/>
            <a:ext cx="4103558" cy="3637442"/>
          </a:xfrm>
          <a:prstGeom prst="rect">
            <a:avLst/>
          </a:prstGeom>
        </p:spPr>
      </p:pic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479021FD-A51C-5676-70FB-64793C2BBFB0}"/>
              </a:ext>
            </a:extLst>
          </p:cNvPr>
          <p:cNvSpPr txBox="1">
            <a:spLocks/>
          </p:cNvSpPr>
          <p:nvPr/>
        </p:nvSpPr>
        <p:spPr>
          <a:xfrm>
            <a:off x="7888076" y="896399"/>
            <a:ext cx="3584066" cy="98541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dirty="0">
                <a:latin typeface="Candara" panose="020E0502030303020204" pitchFamily="34" charset="0"/>
              </a:rPr>
              <a:t>Циркуль</a:t>
            </a:r>
          </a:p>
        </p:txBody>
      </p:sp>
    </p:spTree>
    <p:extLst>
      <p:ext uri="{BB962C8B-B14F-4D97-AF65-F5344CB8AC3E}">
        <p14:creationId xmlns:p14="http://schemas.microsoft.com/office/powerpoint/2010/main" val="2269011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4E3E35-6187-1619-3D93-F63C31BFC2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3BD433D-FFDD-6EDD-21E2-6FA904BA032C}"/>
              </a:ext>
            </a:extLst>
          </p:cNvPr>
          <p:cNvSpPr/>
          <p:nvPr/>
        </p:nvSpPr>
        <p:spPr>
          <a:xfrm>
            <a:off x="521561" y="341194"/>
            <a:ext cx="11148877" cy="5792733"/>
          </a:xfrm>
          <a:custGeom>
            <a:avLst/>
            <a:gdLst>
              <a:gd name="connsiteX0" fmla="*/ 0 w 11148877"/>
              <a:gd name="connsiteY0" fmla="*/ 0 h 5792733"/>
              <a:gd name="connsiteX1" fmla="*/ 586783 w 11148877"/>
              <a:gd name="connsiteY1" fmla="*/ 0 h 5792733"/>
              <a:gd name="connsiteX2" fmla="*/ 1285055 w 11148877"/>
              <a:gd name="connsiteY2" fmla="*/ 0 h 5792733"/>
              <a:gd name="connsiteX3" fmla="*/ 1648860 w 11148877"/>
              <a:gd name="connsiteY3" fmla="*/ 0 h 5792733"/>
              <a:gd name="connsiteX4" fmla="*/ 1901177 w 11148877"/>
              <a:gd name="connsiteY4" fmla="*/ 0 h 5792733"/>
              <a:gd name="connsiteX5" fmla="*/ 2376471 w 11148877"/>
              <a:gd name="connsiteY5" fmla="*/ 0 h 5792733"/>
              <a:gd name="connsiteX6" fmla="*/ 2628788 w 11148877"/>
              <a:gd name="connsiteY6" fmla="*/ 0 h 5792733"/>
              <a:gd name="connsiteX7" fmla="*/ 2881105 w 11148877"/>
              <a:gd name="connsiteY7" fmla="*/ 0 h 5792733"/>
              <a:gd name="connsiteX8" fmla="*/ 3690865 w 11148877"/>
              <a:gd name="connsiteY8" fmla="*/ 0 h 5792733"/>
              <a:gd name="connsiteX9" fmla="*/ 4166159 w 11148877"/>
              <a:gd name="connsiteY9" fmla="*/ 0 h 5792733"/>
              <a:gd name="connsiteX10" fmla="*/ 4864431 w 11148877"/>
              <a:gd name="connsiteY10" fmla="*/ 0 h 5792733"/>
              <a:gd name="connsiteX11" fmla="*/ 5451214 w 11148877"/>
              <a:gd name="connsiteY11" fmla="*/ 0 h 5792733"/>
              <a:gd name="connsiteX12" fmla="*/ 6037997 w 11148877"/>
              <a:gd name="connsiteY12" fmla="*/ 0 h 5792733"/>
              <a:gd name="connsiteX13" fmla="*/ 6624780 w 11148877"/>
              <a:gd name="connsiteY13" fmla="*/ 0 h 5792733"/>
              <a:gd name="connsiteX14" fmla="*/ 6877097 w 11148877"/>
              <a:gd name="connsiteY14" fmla="*/ 0 h 5792733"/>
              <a:gd name="connsiteX15" fmla="*/ 7463880 w 11148877"/>
              <a:gd name="connsiteY15" fmla="*/ 0 h 5792733"/>
              <a:gd name="connsiteX16" fmla="*/ 8050663 w 11148877"/>
              <a:gd name="connsiteY16" fmla="*/ 0 h 5792733"/>
              <a:gd name="connsiteX17" fmla="*/ 8525957 w 11148877"/>
              <a:gd name="connsiteY17" fmla="*/ 0 h 5792733"/>
              <a:gd name="connsiteX18" fmla="*/ 8889762 w 11148877"/>
              <a:gd name="connsiteY18" fmla="*/ 0 h 5792733"/>
              <a:gd name="connsiteX19" fmla="*/ 9699523 w 11148877"/>
              <a:gd name="connsiteY19" fmla="*/ 0 h 5792733"/>
              <a:gd name="connsiteX20" fmla="*/ 10063328 w 11148877"/>
              <a:gd name="connsiteY20" fmla="*/ 0 h 5792733"/>
              <a:gd name="connsiteX21" fmla="*/ 10650111 w 11148877"/>
              <a:gd name="connsiteY21" fmla="*/ 0 h 5792733"/>
              <a:gd name="connsiteX22" fmla="*/ 11148877 w 11148877"/>
              <a:gd name="connsiteY22" fmla="*/ 0 h 5792733"/>
              <a:gd name="connsiteX23" fmla="*/ 11148877 w 11148877"/>
              <a:gd name="connsiteY23" fmla="*/ 463419 h 5792733"/>
              <a:gd name="connsiteX24" fmla="*/ 11148877 w 11148877"/>
              <a:gd name="connsiteY24" fmla="*/ 868910 h 5792733"/>
              <a:gd name="connsiteX25" fmla="*/ 11148877 w 11148877"/>
              <a:gd name="connsiteY25" fmla="*/ 1274401 h 5792733"/>
              <a:gd name="connsiteX26" fmla="*/ 11148877 w 11148877"/>
              <a:gd name="connsiteY26" fmla="*/ 1911602 h 5792733"/>
              <a:gd name="connsiteX27" fmla="*/ 11148877 w 11148877"/>
              <a:gd name="connsiteY27" fmla="*/ 2317093 h 5792733"/>
              <a:gd name="connsiteX28" fmla="*/ 11148877 w 11148877"/>
              <a:gd name="connsiteY28" fmla="*/ 2780512 h 5792733"/>
              <a:gd name="connsiteX29" fmla="*/ 11148877 w 11148877"/>
              <a:gd name="connsiteY29" fmla="*/ 3186003 h 5792733"/>
              <a:gd name="connsiteX30" fmla="*/ 11148877 w 11148877"/>
              <a:gd name="connsiteY30" fmla="*/ 3649422 h 5792733"/>
              <a:gd name="connsiteX31" fmla="*/ 11148877 w 11148877"/>
              <a:gd name="connsiteY31" fmla="*/ 4112840 h 5792733"/>
              <a:gd name="connsiteX32" fmla="*/ 11148877 w 11148877"/>
              <a:gd name="connsiteY32" fmla="*/ 4807968 h 5792733"/>
              <a:gd name="connsiteX33" fmla="*/ 11148877 w 11148877"/>
              <a:gd name="connsiteY33" fmla="*/ 5792733 h 5792733"/>
              <a:gd name="connsiteX34" fmla="*/ 10562094 w 11148877"/>
              <a:gd name="connsiteY34" fmla="*/ 5792733 h 5792733"/>
              <a:gd name="connsiteX35" fmla="*/ 10086800 w 11148877"/>
              <a:gd name="connsiteY35" fmla="*/ 5792733 h 5792733"/>
              <a:gd name="connsiteX36" fmla="*/ 9388528 w 11148877"/>
              <a:gd name="connsiteY36" fmla="*/ 5792733 h 5792733"/>
              <a:gd name="connsiteX37" fmla="*/ 8578767 w 11148877"/>
              <a:gd name="connsiteY37" fmla="*/ 5792733 h 5792733"/>
              <a:gd name="connsiteX38" fmla="*/ 7991984 w 11148877"/>
              <a:gd name="connsiteY38" fmla="*/ 5792733 h 5792733"/>
              <a:gd name="connsiteX39" fmla="*/ 7293713 w 11148877"/>
              <a:gd name="connsiteY39" fmla="*/ 5792733 h 5792733"/>
              <a:gd name="connsiteX40" fmla="*/ 6929907 w 11148877"/>
              <a:gd name="connsiteY40" fmla="*/ 5792733 h 5792733"/>
              <a:gd name="connsiteX41" fmla="*/ 6677591 w 11148877"/>
              <a:gd name="connsiteY41" fmla="*/ 5792733 h 5792733"/>
              <a:gd name="connsiteX42" fmla="*/ 6090808 w 11148877"/>
              <a:gd name="connsiteY42" fmla="*/ 5792733 h 5792733"/>
              <a:gd name="connsiteX43" fmla="*/ 5615513 w 11148877"/>
              <a:gd name="connsiteY43" fmla="*/ 5792733 h 5792733"/>
              <a:gd name="connsiteX44" fmla="*/ 5140219 w 11148877"/>
              <a:gd name="connsiteY44" fmla="*/ 5792733 h 5792733"/>
              <a:gd name="connsiteX45" fmla="*/ 4330459 w 11148877"/>
              <a:gd name="connsiteY45" fmla="*/ 5792733 h 5792733"/>
              <a:gd name="connsiteX46" fmla="*/ 3855164 w 11148877"/>
              <a:gd name="connsiteY46" fmla="*/ 5792733 h 5792733"/>
              <a:gd name="connsiteX47" fmla="*/ 3602848 w 11148877"/>
              <a:gd name="connsiteY47" fmla="*/ 5792733 h 5792733"/>
              <a:gd name="connsiteX48" fmla="*/ 3127553 w 11148877"/>
              <a:gd name="connsiteY48" fmla="*/ 5792733 h 5792733"/>
              <a:gd name="connsiteX49" fmla="*/ 2875237 w 11148877"/>
              <a:gd name="connsiteY49" fmla="*/ 5792733 h 5792733"/>
              <a:gd name="connsiteX50" fmla="*/ 2288454 w 11148877"/>
              <a:gd name="connsiteY50" fmla="*/ 5792733 h 5792733"/>
              <a:gd name="connsiteX51" fmla="*/ 1478693 w 11148877"/>
              <a:gd name="connsiteY51" fmla="*/ 5792733 h 5792733"/>
              <a:gd name="connsiteX52" fmla="*/ 1226376 w 11148877"/>
              <a:gd name="connsiteY52" fmla="*/ 5792733 h 5792733"/>
              <a:gd name="connsiteX53" fmla="*/ 862571 w 11148877"/>
              <a:gd name="connsiteY53" fmla="*/ 5792733 h 5792733"/>
              <a:gd name="connsiteX54" fmla="*/ 0 w 11148877"/>
              <a:gd name="connsiteY54" fmla="*/ 5792733 h 5792733"/>
              <a:gd name="connsiteX55" fmla="*/ 0 w 11148877"/>
              <a:gd name="connsiteY55" fmla="*/ 5155532 h 5792733"/>
              <a:gd name="connsiteX56" fmla="*/ 0 w 11148877"/>
              <a:gd name="connsiteY56" fmla="*/ 4750041 h 5792733"/>
              <a:gd name="connsiteX57" fmla="*/ 0 w 11148877"/>
              <a:gd name="connsiteY57" fmla="*/ 4054913 h 5792733"/>
              <a:gd name="connsiteX58" fmla="*/ 0 w 11148877"/>
              <a:gd name="connsiteY58" fmla="*/ 3475640 h 5792733"/>
              <a:gd name="connsiteX59" fmla="*/ 0 w 11148877"/>
              <a:gd name="connsiteY59" fmla="*/ 2896367 h 5792733"/>
              <a:gd name="connsiteX60" fmla="*/ 0 w 11148877"/>
              <a:gd name="connsiteY60" fmla="*/ 2259166 h 5792733"/>
              <a:gd name="connsiteX61" fmla="*/ 0 w 11148877"/>
              <a:gd name="connsiteY61" fmla="*/ 1564038 h 5792733"/>
              <a:gd name="connsiteX62" fmla="*/ 0 w 11148877"/>
              <a:gd name="connsiteY62" fmla="*/ 1042692 h 5792733"/>
              <a:gd name="connsiteX63" fmla="*/ 0 w 11148877"/>
              <a:gd name="connsiteY63" fmla="*/ 637201 h 5792733"/>
              <a:gd name="connsiteX64" fmla="*/ 0 w 11148877"/>
              <a:gd name="connsiteY64" fmla="*/ 0 h 579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148877" h="5792733" fill="none" extrusionOk="0">
                <a:moveTo>
                  <a:pt x="0" y="0"/>
                </a:moveTo>
                <a:cubicBezTo>
                  <a:pt x="184283" y="-40846"/>
                  <a:pt x="413011" y="2664"/>
                  <a:pt x="586783" y="0"/>
                </a:cubicBezTo>
                <a:cubicBezTo>
                  <a:pt x="760555" y="-2664"/>
                  <a:pt x="1140183" y="22728"/>
                  <a:pt x="1285055" y="0"/>
                </a:cubicBezTo>
                <a:cubicBezTo>
                  <a:pt x="1429927" y="-22728"/>
                  <a:pt x="1471619" y="785"/>
                  <a:pt x="1648860" y="0"/>
                </a:cubicBezTo>
                <a:cubicBezTo>
                  <a:pt x="1826101" y="-785"/>
                  <a:pt x="1781854" y="24530"/>
                  <a:pt x="1901177" y="0"/>
                </a:cubicBezTo>
                <a:cubicBezTo>
                  <a:pt x="2020500" y="-24530"/>
                  <a:pt x="2256732" y="52643"/>
                  <a:pt x="2376471" y="0"/>
                </a:cubicBezTo>
                <a:cubicBezTo>
                  <a:pt x="2496210" y="-52643"/>
                  <a:pt x="2557820" y="11757"/>
                  <a:pt x="2628788" y="0"/>
                </a:cubicBezTo>
                <a:cubicBezTo>
                  <a:pt x="2699756" y="-11757"/>
                  <a:pt x="2760165" y="1236"/>
                  <a:pt x="2881105" y="0"/>
                </a:cubicBezTo>
                <a:cubicBezTo>
                  <a:pt x="3002045" y="-1236"/>
                  <a:pt x="3475995" y="68821"/>
                  <a:pt x="3690865" y="0"/>
                </a:cubicBezTo>
                <a:cubicBezTo>
                  <a:pt x="3905735" y="-68821"/>
                  <a:pt x="3936989" y="41620"/>
                  <a:pt x="4166159" y="0"/>
                </a:cubicBezTo>
                <a:cubicBezTo>
                  <a:pt x="4395329" y="-41620"/>
                  <a:pt x="4676295" y="39257"/>
                  <a:pt x="4864431" y="0"/>
                </a:cubicBezTo>
                <a:cubicBezTo>
                  <a:pt x="5052567" y="-39257"/>
                  <a:pt x="5299948" y="6941"/>
                  <a:pt x="5451214" y="0"/>
                </a:cubicBezTo>
                <a:cubicBezTo>
                  <a:pt x="5602480" y="-6941"/>
                  <a:pt x="5873298" y="60052"/>
                  <a:pt x="6037997" y="0"/>
                </a:cubicBezTo>
                <a:cubicBezTo>
                  <a:pt x="6202696" y="-60052"/>
                  <a:pt x="6484103" y="45913"/>
                  <a:pt x="6624780" y="0"/>
                </a:cubicBezTo>
                <a:cubicBezTo>
                  <a:pt x="6765457" y="-45913"/>
                  <a:pt x="6769507" y="7715"/>
                  <a:pt x="6877097" y="0"/>
                </a:cubicBezTo>
                <a:cubicBezTo>
                  <a:pt x="6984687" y="-7715"/>
                  <a:pt x="7182293" y="48164"/>
                  <a:pt x="7463880" y="0"/>
                </a:cubicBezTo>
                <a:cubicBezTo>
                  <a:pt x="7745467" y="-48164"/>
                  <a:pt x="7894275" y="57620"/>
                  <a:pt x="8050663" y="0"/>
                </a:cubicBezTo>
                <a:cubicBezTo>
                  <a:pt x="8207051" y="-57620"/>
                  <a:pt x="8399960" y="8814"/>
                  <a:pt x="8525957" y="0"/>
                </a:cubicBezTo>
                <a:cubicBezTo>
                  <a:pt x="8651954" y="-8814"/>
                  <a:pt x="8732557" y="43591"/>
                  <a:pt x="8889762" y="0"/>
                </a:cubicBezTo>
                <a:cubicBezTo>
                  <a:pt x="9046967" y="-43591"/>
                  <a:pt x="9411304" y="65770"/>
                  <a:pt x="9699523" y="0"/>
                </a:cubicBezTo>
                <a:cubicBezTo>
                  <a:pt x="9987742" y="-65770"/>
                  <a:pt x="9932589" y="157"/>
                  <a:pt x="10063328" y="0"/>
                </a:cubicBezTo>
                <a:cubicBezTo>
                  <a:pt x="10194067" y="-157"/>
                  <a:pt x="10410386" y="8644"/>
                  <a:pt x="10650111" y="0"/>
                </a:cubicBezTo>
                <a:cubicBezTo>
                  <a:pt x="10889836" y="-8644"/>
                  <a:pt x="11033424" y="43997"/>
                  <a:pt x="11148877" y="0"/>
                </a:cubicBezTo>
                <a:cubicBezTo>
                  <a:pt x="11196199" y="192993"/>
                  <a:pt x="11100876" y="351565"/>
                  <a:pt x="11148877" y="463419"/>
                </a:cubicBezTo>
                <a:cubicBezTo>
                  <a:pt x="11196878" y="575273"/>
                  <a:pt x="11139131" y="685026"/>
                  <a:pt x="11148877" y="868910"/>
                </a:cubicBezTo>
                <a:cubicBezTo>
                  <a:pt x="11158623" y="1052794"/>
                  <a:pt x="11134792" y="1078118"/>
                  <a:pt x="11148877" y="1274401"/>
                </a:cubicBezTo>
                <a:cubicBezTo>
                  <a:pt x="11162962" y="1470684"/>
                  <a:pt x="11120068" y="1722228"/>
                  <a:pt x="11148877" y="1911602"/>
                </a:cubicBezTo>
                <a:cubicBezTo>
                  <a:pt x="11177686" y="2100976"/>
                  <a:pt x="11102247" y="2212185"/>
                  <a:pt x="11148877" y="2317093"/>
                </a:cubicBezTo>
                <a:cubicBezTo>
                  <a:pt x="11195507" y="2422001"/>
                  <a:pt x="11108411" y="2640248"/>
                  <a:pt x="11148877" y="2780512"/>
                </a:cubicBezTo>
                <a:cubicBezTo>
                  <a:pt x="11189343" y="2920776"/>
                  <a:pt x="11139013" y="2987789"/>
                  <a:pt x="11148877" y="3186003"/>
                </a:cubicBezTo>
                <a:cubicBezTo>
                  <a:pt x="11158741" y="3384217"/>
                  <a:pt x="11106066" y="3523348"/>
                  <a:pt x="11148877" y="3649422"/>
                </a:cubicBezTo>
                <a:cubicBezTo>
                  <a:pt x="11191688" y="3775496"/>
                  <a:pt x="11112056" y="3906998"/>
                  <a:pt x="11148877" y="4112840"/>
                </a:cubicBezTo>
                <a:cubicBezTo>
                  <a:pt x="11185698" y="4318682"/>
                  <a:pt x="11080497" y="4668339"/>
                  <a:pt x="11148877" y="4807968"/>
                </a:cubicBezTo>
                <a:cubicBezTo>
                  <a:pt x="11217257" y="4947597"/>
                  <a:pt x="11059773" y="5309376"/>
                  <a:pt x="11148877" y="5792733"/>
                </a:cubicBezTo>
                <a:cubicBezTo>
                  <a:pt x="10968126" y="5795071"/>
                  <a:pt x="10680252" y="5727587"/>
                  <a:pt x="10562094" y="5792733"/>
                </a:cubicBezTo>
                <a:cubicBezTo>
                  <a:pt x="10443936" y="5857879"/>
                  <a:pt x="10321685" y="5738911"/>
                  <a:pt x="10086800" y="5792733"/>
                </a:cubicBezTo>
                <a:cubicBezTo>
                  <a:pt x="9851915" y="5846555"/>
                  <a:pt x="9617208" y="5759684"/>
                  <a:pt x="9388528" y="5792733"/>
                </a:cubicBezTo>
                <a:cubicBezTo>
                  <a:pt x="9159848" y="5825782"/>
                  <a:pt x="8982073" y="5700578"/>
                  <a:pt x="8578767" y="5792733"/>
                </a:cubicBezTo>
                <a:cubicBezTo>
                  <a:pt x="8175461" y="5884888"/>
                  <a:pt x="8204045" y="5760128"/>
                  <a:pt x="7991984" y="5792733"/>
                </a:cubicBezTo>
                <a:cubicBezTo>
                  <a:pt x="7779923" y="5825338"/>
                  <a:pt x="7629729" y="5732404"/>
                  <a:pt x="7293713" y="5792733"/>
                </a:cubicBezTo>
                <a:cubicBezTo>
                  <a:pt x="6957697" y="5853062"/>
                  <a:pt x="7019610" y="5759172"/>
                  <a:pt x="6929907" y="5792733"/>
                </a:cubicBezTo>
                <a:cubicBezTo>
                  <a:pt x="6840204" y="5826294"/>
                  <a:pt x="6747526" y="5790677"/>
                  <a:pt x="6677591" y="5792733"/>
                </a:cubicBezTo>
                <a:cubicBezTo>
                  <a:pt x="6607656" y="5794789"/>
                  <a:pt x="6247478" y="5786763"/>
                  <a:pt x="6090808" y="5792733"/>
                </a:cubicBezTo>
                <a:cubicBezTo>
                  <a:pt x="5934138" y="5798703"/>
                  <a:pt x="5844212" y="5773184"/>
                  <a:pt x="5615513" y="5792733"/>
                </a:cubicBezTo>
                <a:cubicBezTo>
                  <a:pt x="5386815" y="5812282"/>
                  <a:pt x="5263155" y="5739634"/>
                  <a:pt x="5140219" y="5792733"/>
                </a:cubicBezTo>
                <a:cubicBezTo>
                  <a:pt x="5017283" y="5845832"/>
                  <a:pt x="4705124" y="5717728"/>
                  <a:pt x="4330459" y="5792733"/>
                </a:cubicBezTo>
                <a:cubicBezTo>
                  <a:pt x="3955794" y="5867738"/>
                  <a:pt x="3985578" y="5786029"/>
                  <a:pt x="3855164" y="5792733"/>
                </a:cubicBezTo>
                <a:cubicBezTo>
                  <a:pt x="3724751" y="5799437"/>
                  <a:pt x="3708808" y="5764264"/>
                  <a:pt x="3602848" y="5792733"/>
                </a:cubicBezTo>
                <a:cubicBezTo>
                  <a:pt x="3496888" y="5821202"/>
                  <a:pt x="3224344" y="5771209"/>
                  <a:pt x="3127553" y="5792733"/>
                </a:cubicBezTo>
                <a:cubicBezTo>
                  <a:pt x="3030763" y="5814257"/>
                  <a:pt x="2975332" y="5769703"/>
                  <a:pt x="2875237" y="5792733"/>
                </a:cubicBezTo>
                <a:cubicBezTo>
                  <a:pt x="2775142" y="5815763"/>
                  <a:pt x="2566966" y="5765891"/>
                  <a:pt x="2288454" y="5792733"/>
                </a:cubicBezTo>
                <a:cubicBezTo>
                  <a:pt x="2009942" y="5819575"/>
                  <a:pt x="1837793" y="5716566"/>
                  <a:pt x="1478693" y="5792733"/>
                </a:cubicBezTo>
                <a:cubicBezTo>
                  <a:pt x="1119593" y="5868900"/>
                  <a:pt x="1351955" y="5775487"/>
                  <a:pt x="1226376" y="5792733"/>
                </a:cubicBezTo>
                <a:cubicBezTo>
                  <a:pt x="1100797" y="5809979"/>
                  <a:pt x="951934" y="5791703"/>
                  <a:pt x="862571" y="5792733"/>
                </a:cubicBezTo>
                <a:cubicBezTo>
                  <a:pt x="773209" y="5793763"/>
                  <a:pt x="234159" y="5770545"/>
                  <a:pt x="0" y="5792733"/>
                </a:cubicBezTo>
                <a:cubicBezTo>
                  <a:pt x="-47955" y="5575120"/>
                  <a:pt x="28007" y="5351260"/>
                  <a:pt x="0" y="5155532"/>
                </a:cubicBezTo>
                <a:cubicBezTo>
                  <a:pt x="-28007" y="4959804"/>
                  <a:pt x="37685" y="4870201"/>
                  <a:pt x="0" y="4750041"/>
                </a:cubicBezTo>
                <a:cubicBezTo>
                  <a:pt x="-37685" y="4629881"/>
                  <a:pt x="67519" y="4373653"/>
                  <a:pt x="0" y="4054913"/>
                </a:cubicBezTo>
                <a:cubicBezTo>
                  <a:pt x="-67519" y="3736173"/>
                  <a:pt x="62076" y="3604661"/>
                  <a:pt x="0" y="3475640"/>
                </a:cubicBezTo>
                <a:cubicBezTo>
                  <a:pt x="-62076" y="3346619"/>
                  <a:pt x="53261" y="3176102"/>
                  <a:pt x="0" y="2896367"/>
                </a:cubicBezTo>
                <a:cubicBezTo>
                  <a:pt x="-53261" y="2616632"/>
                  <a:pt x="27905" y="2562424"/>
                  <a:pt x="0" y="2259166"/>
                </a:cubicBezTo>
                <a:cubicBezTo>
                  <a:pt x="-27905" y="1955908"/>
                  <a:pt x="21097" y="1743754"/>
                  <a:pt x="0" y="1564038"/>
                </a:cubicBezTo>
                <a:cubicBezTo>
                  <a:pt x="-21097" y="1384322"/>
                  <a:pt x="37500" y="1240664"/>
                  <a:pt x="0" y="1042692"/>
                </a:cubicBezTo>
                <a:cubicBezTo>
                  <a:pt x="-37500" y="844720"/>
                  <a:pt x="28000" y="762166"/>
                  <a:pt x="0" y="637201"/>
                </a:cubicBezTo>
                <a:cubicBezTo>
                  <a:pt x="-28000" y="512236"/>
                  <a:pt x="31136" y="250651"/>
                  <a:pt x="0" y="0"/>
                </a:cubicBezTo>
                <a:close/>
              </a:path>
              <a:path w="11148877" h="5792733" stroke="0" extrusionOk="0">
                <a:moveTo>
                  <a:pt x="0" y="0"/>
                </a:moveTo>
                <a:cubicBezTo>
                  <a:pt x="114963" y="-12308"/>
                  <a:pt x="195897" y="33273"/>
                  <a:pt x="363805" y="0"/>
                </a:cubicBezTo>
                <a:cubicBezTo>
                  <a:pt x="531713" y="-33273"/>
                  <a:pt x="623046" y="31791"/>
                  <a:pt x="839100" y="0"/>
                </a:cubicBezTo>
                <a:cubicBezTo>
                  <a:pt x="1055155" y="-31791"/>
                  <a:pt x="1124698" y="39945"/>
                  <a:pt x="1202905" y="0"/>
                </a:cubicBezTo>
                <a:cubicBezTo>
                  <a:pt x="1281113" y="-39945"/>
                  <a:pt x="1622833" y="33427"/>
                  <a:pt x="1789688" y="0"/>
                </a:cubicBezTo>
                <a:cubicBezTo>
                  <a:pt x="1956543" y="-33427"/>
                  <a:pt x="2145943" y="39292"/>
                  <a:pt x="2264982" y="0"/>
                </a:cubicBezTo>
                <a:cubicBezTo>
                  <a:pt x="2384021" y="-39292"/>
                  <a:pt x="2626652" y="69246"/>
                  <a:pt x="2963254" y="0"/>
                </a:cubicBezTo>
                <a:cubicBezTo>
                  <a:pt x="3299856" y="-69246"/>
                  <a:pt x="3568425" y="76688"/>
                  <a:pt x="3773015" y="0"/>
                </a:cubicBezTo>
                <a:cubicBezTo>
                  <a:pt x="3977605" y="-76688"/>
                  <a:pt x="4014016" y="21978"/>
                  <a:pt x="4136820" y="0"/>
                </a:cubicBezTo>
                <a:cubicBezTo>
                  <a:pt x="4259625" y="-21978"/>
                  <a:pt x="4317833" y="17333"/>
                  <a:pt x="4389137" y="0"/>
                </a:cubicBezTo>
                <a:cubicBezTo>
                  <a:pt x="4460441" y="-17333"/>
                  <a:pt x="4708798" y="8816"/>
                  <a:pt x="4864431" y="0"/>
                </a:cubicBezTo>
                <a:cubicBezTo>
                  <a:pt x="5020064" y="-8816"/>
                  <a:pt x="5030504" y="255"/>
                  <a:pt x="5116748" y="0"/>
                </a:cubicBezTo>
                <a:cubicBezTo>
                  <a:pt x="5202992" y="-255"/>
                  <a:pt x="5499074" y="24381"/>
                  <a:pt x="5703531" y="0"/>
                </a:cubicBezTo>
                <a:cubicBezTo>
                  <a:pt x="5907988" y="-24381"/>
                  <a:pt x="5905129" y="803"/>
                  <a:pt x="6067336" y="0"/>
                </a:cubicBezTo>
                <a:cubicBezTo>
                  <a:pt x="6229544" y="-803"/>
                  <a:pt x="6374948" y="4194"/>
                  <a:pt x="6654119" y="0"/>
                </a:cubicBezTo>
                <a:cubicBezTo>
                  <a:pt x="6933290" y="-4194"/>
                  <a:pt x="6814266" y="7307"/>
                  <a:pt x="6906436" y="0"/>
                </a:cubicBezTo>
                <a:cubicBezTo>
                  <a:pt x="6998606" y="-7307"/>
                  <a:pt x="7278665" y="21991"/>
                  <a:pt x="7493219" y="0"/>
                </a:cubicBezTo>
                <a:cubicBezTo>
                  <a:pt x="7707773" y="-21991"/>
                  <a:pt x="7702676" y="21739"/>
                  <a:pt x="7857024" y="0"/>
                </a:cubicBezTo>
                <a:cubicBezTo>
                  <a:pt x="8011373" y="-21739"/>
                  <a:pt x="8317298" y="70527"/>
                  <a:pt x="8666785" y="0"/>
                </a:cubicBezTo>
                <a:cubicBezTo>
                  <a:pt x="9016272" y="-70527"/>
                  <a:pt x="9240766" y="3924"/>
                  <a:pt x="9476545" y="0"/>
                </a:cubicBezTo>
                <a:cubicBezTo>
                  <a:pt x="9712324" y="-3924"/>
                  <a:pt x="9713514" y="34398"/>
                  <a:pt x="9840351" y="0"/>
                </a:cubicBezTo>
                <a:cubicBezTo>
                  <a:pt x="9967188" y="-34398"/>
                  <a:pt x="10269168" y="5771"/>
                  <a:pt x="10427134" y="0"/>
                </a:cubicBezTo>
                <a:cubicBezTo>
                  <a:pt x="10585100" y="-5771"/>
                  <a:pt x="10795224" y="54867"/>
                  <a:pt x="11148877" y="0"/>
                </a:cubicBezTo>
                <a:cubicBezTo>
                  <a:pt x="11155847" y="183229"/>
                  <a:pt x="11091596" y="354954"/>
                  <a:pt x="11148877" y="521346"/>
                </a:cubicBezTo>
                <a:cubicBezTo>
                  <a:pt x="11206158" y="687738"/>
                  <a:pt x="11084664" y="918942"/>
                  <a:pt x="11148877" y="1100619"/>
                </a:cubicBezTo>
                <a:cubicBezTo>
                  <a:pt x="11213090" y="1282296"/>
                  <a:pt x="11115517" y="1508300"/>
                  <a:pt x="11148877" y="1621965"/>
                </a:cubicBezTo>
                <a:cubicBezTo>
                  <a:pt x="11182237" y="1735630"/>
                  <a:pt x="11103481" y="1876038"/>
                  <a:pt x="11148877" y="2027457"/>
                </a:cubicBezTo>
                <a:cubicBezTo>
                  <a:pt x="11194273" y="2178876"/>
                  <a:pt x="11104217" y="2316803"/>
                  <a:pt x="11148877" y="2490875"/>
                </a:cubicBezTo>
                <a:cubicBezTo>
                  <a:pt x="11193537" y="2664947"/>
                  <a:pt x="11132494" y="2936537"/>
                  <a:pt x="11148877" y="3128076"/>
                </a:cubicBezTo>
                <a:cubicBezTo>
                  <a:pt x="11165260" y="3319615"/>
                  <a:pt x="11090363" y="3648781"/>
                  <a:pt x="11148877" y="3823204"/>
                </a:cubicBezTo>
                <a:cubicBezTo>
                  <a:pt x="11207391" y="3997627"/>
                  <a:pt x="11138460" y="4104393"/>
                  <a:pt x="11148877" y="4228695"/>
                </a:cubicBezTo>
                <a:cubicBezTo>
                  <a:pt x="11159294" y="4352997"/>
                  <a:pt x="11091967" y="4626338"/>
                  <a:pt x="11148877" y="4865896"/>
                </a:cubicBezTo>
                <a:cubicBezTo>
                  <a:pt x="11205787" y="5105454"/>
                  <a:pt x="11063939" y="5419575"/>
                  <a:pt x="11148877" y="5792733"/>
                </a:cubicBezTo>
                <a:cubicBezTo>
                  <a:pt x="11076369" y="5819787"/>
                  <a:pt x="10957086" y="5781581"/>
                  <a:pt x="10896560" y="5792733"/>
                </a:cubicBezTo>
                <a:cubicBezTo>
                  <a:pt x="10836034" y="5803885"/>
                  <a:pt x="10612836" y="5777732"/>
                  <a:pt x="10532755" y="5792733"/>
                </a:cubicBezTo>
                <a:cubicBezTo>
                  <a:pt x="10452675" y="5807734"/>
                  <a:pt x="10248768" y="5777326"/>
                  <a:pt x="10168949" y="5792733"/>
                </a:cubicBezTo>
                <a:cubicBezTo>
                  <a:pt x="10089130" y="5808140"/>
                  <a:pt x="9690637" y="5771588"/>
                  <a:pt x="9470678" y="5792733"/>
                </a:cubicBezTo>
                <a:cubicBezTo>
                  <a:pt x="9250719" y="5813878"/>
                  <a:pt x="9229410" y="5744701"/>
                  <a:pt x="8995383" y="5792733"/>
                </a:cubicBezTo>
                <a:cubicBezTo>
                  <a:pt x="8761356" y="5840765"/>
                  <a:pt x="8518436" y="5774090"/>
                  <a:pt x="8297112" y="5792733"/>
                </a:cubicBezTo>
                <a:cubicBezTo>
                  <a:pt x="8075788" y="5811376"/>
                  <a:pt x="7946862" y="5736774"/>
                  <a:pt x="7821817" y="5792733"/>
                </a:cubicBezTo>
                <a:cubicBezTo>
                  <a:pt x="7696772" y="5848692"/>
                  <a:pt x="7619888" y="5767062"/>
                  <a:pt x="7458012" y="5792733"/>
                </a:cubicBezTo>
                <a:cubicBezTo>
                  <a:pt x="7296136" y="5818404"/>
                  <a:pt x="7069465" y="5774987"/>
                  <a:pt x="6759740" y="5792733"/>
                </a:cubicBezTo>
                <a:cubicBezTo>
                  <a:pt x="6450015" y="5810479"/>
                  <a:pt x="6576337" y="5773872"/>
                  <a:pt x="6507423" y="5792733"/>
                </a:cubicBezTo>
                <a:cubicBezTo>
                  <a:pt x="6438509" y="5811594"/>
                  <a:pt x="6380136" y="5768855"/>
                  <a:pt x="6255107" y="5792733"/>
                </a:cubicBezTo>
                <a:cubicBezTo>
                  <a:pt x="6130078" y="5816611"/>
                  <a:pt x="5933469" y="5768624"/>
                  <a:pt x="5779813" y="5792733"/>
                </a:cubicBezTo>
                <a:cubicBezTo>
                  <a:pt x="5626157" y="5816842"/>
                  <a:pt x="5516437" y="5756992"/>
                  <a:pt x="5304518" y="5792733"/>
                </a:cubicBezTo>
                <a:cubicBezTo>
                  <a:pt x="5092600" y="5828474"/>
                  <a:pt x="4982107" y="5752746"/>
                  <a:pt x="4717735" y="5792733"/>
                </a:cubicBezTo>
                <a:cubicBezTo>
                  <a:pt x="4453363" y="5832720"/>
                  <a:pt x="4262602" y="5733026"/>
                  <a:pt x="4019464" y="5792733"/>
                </a:cubicBezTo>
                <a:cubicBezTo>
                  <a:pt x="3776326" y="5852440"/>
                  <a:pt x="3546015" y="5718740"/>
                  <a:pt x="3321192" y="5792733"/>
                </a:cubicBezTo>
                <a:cubicBezTo>
                  <a:pt x="3096369" y="5866726"/>
                  <a:pt x="3064559" y="5757847"/>
                  <a:pt x="2845898" y="5792733"/>
                </a:cubicBezTo>
                <a:cubicBezTo>
                  <a:pt x="2627237" y="5827619"/>
                  <a:pt x="2644833" y="5783291"/>
                  <a:pt x="2482092" y="5792733"/>
                </a:cubicBezTo>
                <a:cubicBezTo>
                  <a:pt x="2319351" y="5802175"/>
                  <a:pt x="2157957" y="5724804"/>
                  <a:pt x="1895309" y="5792733"/>
                </a:cubicBezTo>
                <a:cubicBezTo>
                  <a:pt x="1632661" y="5860662"/>
                  <a:pt x="1732759" y="5777007"/>
                  <a:pt x="1642992" y="5792733"/>
                </a:cubicBezTo>
                <a:cubicBezTo>
                  <a:pt x="1553225" y="5808459"/>
                  <a:pt x="1291662" y="5790233"/>
                  <a:pt x="944721" y="5792733"/>
                </a:cubicBezTo>
                <a:cubicBezTo>
                  <a:pt x="597780" y="5795233"/>
                  <a:pt x="222700" y="5716488"/>
                  <a:pt x="0" y="5792733"/>
                </a:cubicBezTo>
                <a:cubicBezTo>
                  <a:pt x="-74094" y="5479963"/>
                  <a:pt x="37693" y="5377145"/>
                  <a:pt x="0" y="5097605"/>
                </a:cubicBezTo>
                <a:cubicBezTo>
                  <a:pt x="-37693" y="4818065"/>
                  <a:pt x="8864" y="4774232"/>
                  <a:pt x="0" y="4518332"/>
                </a:cubicBezTo>
                <a:cubicBezTo>
                  <a:pt x="-8864" y="4262432"/>
                  <a:pt x="39748" y="4163138"/>
                  <a:pt x="0" y="3881131"/>
                </a:cubicBezTo>
                <a:cubicBezTo>
                  <a:pt x="-39748" y="3599124"/>
                  <a:pt x="27036" y="3595854"/>
                  <a:pt x="0" y="3475640"/>
                </a:cubicBezTo>
                <a:cubicBezTo>
                  <a:pt x="-27036" y="3355426"/>
                  <a:pt x="24013" y="3125803"/>
                  <a:pt x="0" y="2896367"/>
                </a:cubicBezTo>
                <a:cubicBezTo>
                  <a:pt x="-24013" y="2666931"/>
                  <a:pt x="10352" y="2455895"/>
                  <a:pt x="0" y="2201239"/>
                </a:cubicBezTo>
                <a:cubicBezTo>
                  <a:pt x="-10352" y="1946583"/>
                  <a:pt x="47101" y="1968522"/>
                  <a:pt x="0" y="1737820"/>
                </a:cubicBezTo>
                <a:cubicBezTo>
                  <a:pt x="-47101" y="1507118"/>
                  <a:pt x="9773" y="1442248"/>
                  <a:pt x="0" y="1274401"/>
                </a:cubicBezTo>
                <a:cubicBezTo>
                  <a:pt x="-9773" y="1106554"/>
                  <a:pt x="8441" y="1071434"/>
                  <a:pt x="0" y="868910"/>
                </a:cubicBezTo>
                <a:cubicBezTo>
                  <a:pt x="-8441" y="666386"/>
                  <a:pt x="55183" y="27677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5321343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01" name="Овал 100">
            <a:extLst>
              <a:ext uri="{FF2B5EF4-FFF2-40B4-BE49-F238E27FC236}">
                <a16:creationId xmlns:a16="http://schemas.microsoft.com/office/drawing/2014/main" id="{20058090-4A54-3615-7BD3-00FF7EEFE419}"/>
              </a:ext>
            </a:extLst>
          </p:cNvPr>
          <p:cNvSpPr/>
          <p:nvPr/>
        </p:nvSpPr>
        <p:spPr>
          <a:xfrm>
            <a:off x="3178422" y="1616912"/>
            <a:ext cx="2778052" cy="277805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grpSp>
        <p:nvGrpSpPr>
          <p:cNvPr id="102" name="Группа 101">
            <a:extLst>
              <a:ext uri="{FF2B5EF4-FFF2-40B4-BE49-F238E27FC236}">
                <a16:creationId xmlns:a16="http://schemas.microsoft.com/office/drawing/2014/main" id="{DF4552BC-EDC9-EE0B-2E2A-DD53456737F7}"/>
              </a:ext>
            </a:extLst>
          </p:cNvPr>
          <p:cNvGrpSpPr/>
          <p:nvPr/>
        </p:nvGrpSpPr>
        <p:grpSpPr>
          <a:xfrm>
            <a:off x="5985876" y="770862"/>
            <a:ext cx="2090714" cy="4877792"/>
            <a:chOff x="4926185" y="262953"/>
            <a:chExt cx="2339630" cy="5458533"/>
          </a:xfrm>
        </p:grpSpPr>
        <p:grpSp>
          <p:nvGrpSpPr>
            <p:cNvPr id="103" name="Группа 102">
              <a:extLst>
                <a:ext uri="{FF2B5EF4-FFF2-40B4-BE49-F238E27FC236}">
                  <a16:creationId xmlns:a16="http://schemas.microsoft.com/office/drawing/2014/main" id="{F140BBD0-4565-A117-0EF1-240BC0819095}"/>
                </a:ext>
              </a:extLst>
            </p:cNvPr>
            <p:cNvGrpSpPr/>
            <p:nvPr/>
          </p:nvGrpSpPr>
          <p:grpSpPr>
            <a:xfrm>
              <a:off x="4926185" y="579389"/>
              <a:ext cx="2339630" cy="5142097"/>
              <a:chOff x="3313280" y="762269"/>
              <a:chExt cx="2339630" cy="5142097"/>
            </a:xfrm>
          </p:grpSpPr>
          <p:grpSp>
            <p:nvGrpSpPr>
              <p:cNvPr id="109" name="Группа 108">
                <a:extLst>
                  <a:ext uri="{FF2B5EF4-FFF2-40B4-BE49-F238E27FC236}">
                    <a16:creationId xmlns:a16="http://schemas.microsoft.com/office/drawing/2014/main" id="{F62F5612-F8BC-13E1-C12B-4B5BEC10A3CC}"/>
                  </a:ext>
                </a:extLst>
              </p:cNvPr>
              <p:cNvGrpSpPr/>
              <p:nvPr/>
            </p:nvGrpSpPr>
            <p:grpSpPr>
              <a:xfrm rot="294284">
                <a:off x="4542342" y="762269"/>
                <a:ext cx="1110568" cy="5068081"/>
                <a:chOff x="2150246" y="827583"/>
                <a:chExt cx="1110568" cy="5068081"/>
              </a:xfrm>
            </p:grpSpPr>
            <p:sp>
              <p:nvSpPr>
                <p:cNvPr id="119" name="Равнобедренный треугольник 118">
                  <a:extLst>
                    <a:ext uri="{FF2B5EF4-FFF2-40B4-BE49-F238E27FC236}">
                      <a16:creationId xmlns:a16="http://schemas.microsoft.com/office/drawing/2014/main" id="{DA280B10-5F50-66AF-494A-E8E41963300A}"/>
                    </a:ext>
                  </a:extLst>
                </p:cNvPr>
                <p:cNvSpPr/>
                <p:nvPr/>
              </p:nvSpPr>
              <p:spPr>
                <a:xfrm rot="9524303">
                  <a:off x="3002458" y="5164144"/>
                  <a:ext cx="258356" cy="731520"/>
                </a:xfrm>
                <a:prstGeom prst="triangle">
                  <a:avLst>
                    <a:gd name="adj" fmla="val 62541"/>
                  </a:avLst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20" name="Цилиндр 119">
                  <a:extLst>
                    <a:ext uri="{FF2B5EF4-FFF2-40B4-BE49-F238E27FC236}">
                      <a16:creationId xmlns:a16="http://schemas.microsoft.com/office/drawing/2014/main" id="{73A91571-A737-8CEF-8092-C21F4A1018ED}"/>
                    </a:ext>
                  </a:extLst>
                </p:cNvPr>
                <p:cNvSpPr/>
                <p:nvPr/>
              </p:nvSpPr>
              <p:spPr>
                <a:xfrm rot="20469356">
                  <a:off x="2150246" y="827583"/>
                  <a:ext cx="266022" cy="4547388"/>
                </a:xfrm>
                <a:prstGeom prst="can">
                  <a:avLst/>
                </a:prstGeom>
                <a:pattFill prst="wdDnDiag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</p:grpSp>
          <p:sp>
            <p:nvSpPr>
              <p:cNvPr id="110" name="Куб 109">
                <a:extLst>
                  <a:ext uri="{FF2B5EF4-FFF2-40B4-BE49-F238E27FC236}">
                    <a16:creationId xmlns:a16="http://schemas.microsoft.com/office/drawing/2014/main" id="{1D0ED125-8123-2097-F82F-1D5E7FFE7D41}"/>
                  </a:ext>
                </a:extLst>
              </p:cNvPr>
              <p:cNvSpPr/>
              <p:nvPr/>
            </p:nvSpPr>
            <p:spPr>
              <a:xfrm>
                <a:off x="3931927" y="2616009"/>
                <a:ext cx="1153583" cy="931322"/>
              </a:xfrm>
              <a:prstGeom prst="cube">
                <a:avLst>
                  <a:gd name="adj" fmla="val 10818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grpSp>
            <p:nvGrpSpPr>
              <p:cNvPr id="111" name="Группа 110">
                <a:extLst>
                  <a:ext uri="{FF2B5EF4-FFF2-40B4-BE49-F238E27FC236}">
                    <a16:creationId xmlns:a16="http://schemas.microsoft.com/office/drawing/2014/main" id="{4EAFC13C-2B66-B06E-63DF-6EBA6B987E8F}"/>
                  </a:ext>
                </a:extLst>
              </p:cNvPr>
              <p:cNvGrpSpPr/>
              <p:nvPr/>
            </p:nvGrpSpPr>
            <p:grpSpPr>
              <a:xfrm rot="20930688" flipH="1">
                <a:off x="3313280" y="825008"/>
                <a:ext cx="1117352" cy="5079358"/>
                <a:chOff x="2150246" y="827583"/>
                <a:chExt cx="1117352" cy="5079358"/>
              </a:xfrm>
            </p:grpSpPr>
            <p:sp>
              <p:nvSpPr>
                <p:cNvPr id="117" name="Равнобедренный треугольник 116">
                  <a:extLst>
                    <a:ext uri="{FF2B5EF4-FFF2-40B4-BE49-F238E27FC236}">
                      <a16:creationId xmlns:a16="http://schemas.microsoft.com/office/drawing/2014/main" id="{29D3F21A-A362-9A53-EFED-1BEC2E3003ED}"/>
                    </a:ext>
                  </a:extLst>
                </p:cNvPr>
                <p:cNvSpPr/>
                <p:nvPr/>
              </p:nvSpPr>
              <p:spPr>
                <a:xfrm rot="9438654">
                  <a:off x="3009242" y="5166745"/>
                  <a:ext cx="258356" cy="740196"/>
                </a:xfrm>
                <a:prstGeom prst="triangle">
                  <a:avLst>
                    <a:gd name="adj" fmla="val 62541"/>
                  </a:avLst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18" name="Цилиндр 117">
                  <a:extLst>
                    <a:ext uri="{FF2B5EF4-FFF2-40B4-BE49-F238E27FC236}">
                      <a16:creationId xmlns:a16="http://schemas.microsoft.com/office/drawing/2014/main" id="{3E03C827-99AC-ED5A-FE28-EDB8F75911A2}"/>
                    </a:ext>
                  </a:extLst>
                </p:cNvPr>
                <p:cNvSpPr/>
                <p:nvPr/>
              </p:nvSpPr>
              <p:spPr>
                <a:xfrm rot="20469356">
                  <a:off x="2150246" y="827583"/>
                  <a:ext cx="266022" cy="4547388"/>
                </a:xfrm>
                <a:prstGeom prst="can">
                  <a:avLst/>
                </a:prstGeom>
                <a:pattFill prst="wdDnDiag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</p:grpSp>
          <p:grpSp>
            <p:nvGrpSpPr>
              <p:cNvPr id="112" name="Группа 111">
                <a:extLst>
                  <a:ext uri="{FF2B5EF4-FFF2-40B4-BE49-F238E27FC236}">
                    <a16:creationId xmlns:a16="http://schemas.microsoft.com/office/drawing/2014/main" id="{04995110-EDFB-AED4-5CBD-65232FAADE34}"/>
                  </a:ext>
                </a:extLst>
              </p:cNvPr>
              <p:cNvGrpSpPr/>
              <p:nvPr/>
            </p:nvGrpSpPr>
            <p:grpSpPr>
              <a:xfrm>
                <a:off x="4118541" y="1618409"/>
                <a:ext cx="580618" cy="469999"/>
                <a:chOff x="4004286" y="2054557"/>
                <a:chExt cx="580618" cy="469999"/>
              </a:xfrm>
            </p:grpSpPr>
            <p:sp>
              <p:nvSpPr>
                <p:cNvPr id="113" name="Прямоугольник: скругленные углы 112">
                  <a:extLst>
                    <a:ext uri="{FF2B5EF4-FFF2-40B4-BE49-F238E27FC236}">
                      <a16:creationId xmlns:a16="http://schemas.microsoft.com/office/drawing/2014/main" id="{0E997487-2072-D926-E7BC-9B0B0701004D}"/>
                    </a:ext>
                  </a:extLst>
                </p:cNvPr>
                <p:cNvSpPr/>
                <p:nvPr/>
              </p:nvSpPr>
              <p:spPr>
                <a:xfrm>
                  <a:off x="4005064" y="2054557"/>
                  <a:ext cx="576000" cy="108000"/>
                </a:xfrm>
                <a:prstGeom prst="roundRect">
                  <a:avLst>
                    <a:gd name="adj" fmla="val 48918"/>
                  </a:avLst>
                </a:prstGeom>
                <a:solidFill>
                  <a:schemeClr val="accent2"/>
                </a:solidFill>
                <a:ln>
                  <a:solidFill>
                    <a:srgbClr val="ED7D3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14" name="Прямоугольник: скругленные углы 113">
                  <a:extLst>
                    <a:ext uri="{FF2B5EF4-FFF2-40B4-BE49-F238E27FC236}">
                      <a16:creationId xmlns:a16="http://schemas.microsoft.com/office/drawing/2014/main" id="{8D489E36-B1F8-F42C-7E62-522A06624C9C}"/>
                    </a:ext>
                  </a:extLst>
                </p:cNvPr>
                <p:cNvSpPr/>
                <p:nvPr/>
              </p:nvSpPr>
              <p:spPr>
                <a:xfrm>
                  <a:off x="4008904" y="2295889"/>
                  <a:ext cx="576000" cy="108000"/>
                </a:xfrm>
                <a:prstGeom prst="roundRect">
                  <a:avLst>
                    <a:gd name="adj" fmla="val 48918"/>
                  </a:avLst>
                </a:prstGeom>
                <a:solidFill>
                  <a:schemeClr val="accent2"/>
                </a:solidFill>
                <a:ln>
                  <a:solidFill>
                    <a:srgbClr val="ED7D3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15" name="Прямоугольник: скругленные углы 114">
                  <a:extLst>
                    <a:ext uri="{FF2B5EF4-FFF2-40B4-BE49-F238E27FC236}">
                      <a16:creationId xmlns:a16="http://schemas.microsoft.com/office/drawing/2014/main" id="{F1170AEA-9238-98E0-825E-14808CADE229}"/>
                    </a:ext>
                  </a:extLst>
                </p:cNvPr>
                <p:cNvSpPr/>
                <p:nvPr/>
              </p:nvSpPr>
              <p:spPr>
                <a:xfrm>
                  <a:off x="4004286" y="2175223"/>
                  <a:ext cx="576000" cy="108000"/>
                </a:xfrm>
                <a:prstGeom prst="roundRect">
                  <a:avLst>
                    <a:gd name="adj" fmla="val 48918"/>
                  </a:avLst>
                </a:prstGeom>
                <a:solidFill>
                  <a:srgbClr val="92D050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16" name="Прямоугольник: скругленные углы 115">
                  <a:extLst>
                    <a:ext uri="{FF2B5EF4-FFF2-40B4-BE49-F238E27FC236}">
                      <a16:creationId xmlns:a16="http://schemas.microsoft.com/office/drawing/2014/main" id="{27816B5F-C309-5DEE-4488-5E9D9609485E}"/>
                    </a:ext>
                  </a:extLst>
                </p:cNvPr>
                <p:cNvSpPr/>
                <p:nvPr/>
              </p:nvSpPr>
              <p:spPr>
                <a:xfrm>
                  <a:off x="4004286" y="2416556"/>
                  <a:ext cx="576000" cy="108000"/>
                </a:xfrm>
                <a:prstGeom prst="roundRect">
                  <a:avLst>
                    <a:gd name="adj" fmla="val 48918"/>
                  </a:avLst>
                </a:prstGeom>
                <a:solidFill>
                  <a:srgbClr val="92D050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</p:grpSp>
        </p:grpSp>
        <p:grpSp>
          <p:nvGrpSpPr>
            <p:cNvPr id="104" name="Группа 103">
              <a:extLst>
                <a:ext uri="{FF2B5EF4-FFF2-40B4-BE49-F238E27FC236}">
                  <a16:creationId xmlns:a16="http://schemas.microsoft.com/office/drawing/2014/main" id="{4F81573D-086E-3791-6B72-934B27655406}"/>
                </a:ext>
              </a:extLst>
            </p:cNvPr>
            <p:cNvGrpSpPr/>
            <p:nvPr/>
          </p:nvGrpSpPr>
          <p:grpSpPr>
            <a:xfrm>
              <a:off x="5139128" y="262953"/>
              <a:ext cx="1739112" cy="1117710"/>
              <a:chOff x="9023073" y="595618"/>
              <a:chExt cx="1739112" cy="1117710"/>
            </a:xfrm>
          </p:grpSpPr>
          <p:sp>
            <p:nvSpPr>
              <p:cNvPr id="105" name="Правая круглая скобка 104">
                <a:extLst>
                  <a:ext uri="{FF2B5EF4-FFF2-40B4-BE49-F238E27FC236}">
                    <a16:creationId xmlns:a16="http://schemas.microsoft.com/office/drawing/2014/main" id="{B5234C65-C61F-61C5-9987-49995564C85F}"/>
                  </a:ext>
                </a:extLst>
              </p:cNvPr>
              <p:cNvSpPr/>
              <p:nvPr/>
            </p:nvSpPr>
            <p:spPr>
              <a:xfrm rot="16200000">
                <a:off x="9580844" y="850135"/>
                <a:ext cx="935572" cy="554677"/>
              </a:xfrm>
              <a:prstGeom prst="rightBracket">
                <a:avLst>
                  <a:gd name="adj" fmla="val 36494"/>
                </a:avLst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106" name="Трапеция 105">
                <a:extLst>
                  <a:ext uri="{FF2B5EF4-FFF2-40B4-BE49-F238E27FC236}">
                    <a16:creationId xmlns:a16="http://schemas.microsoft.com/office/drawing/2014/main" id="{FD2A75E5-CB07-FF37-7098-950149E18A75}"/>
                  </a:ext>
                </a:extLst>
              </p:cNvPr>
              <p:cNvSpPr/>
              <p:nvPr/>
            </p:nvSpPr>
            <p:spPr>
              <a:xfrm rot="10800000">
                <a:off x="9023073" y="772001"/>
                <a:ext cx="1739112" cy="935571"/>
              </a:xfrm>
              <a:prstGeom prst="trapezoid">
                <a:avLst>
                  <a:gd name="adj" fmla="val 32263"/>
                </a:avLst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107" name="Правая круглая скобка 106">
                <a:extLst>
                  <a:ext uri="{FF2B5EF4-FFF2-40B4-BE49-F238E27FC236}">
                    <a16:creationId xmlns:a16="http://schemas.microsoft.com/office/drawing/2014/main" id="{5D573B35-7841-D878-E822-B98649225E63}"/>
                  </a:ext>
                </a:extLst>
              </p:cNvPr>
              <p:cNvSpPr/>
              <p:nvPr/>
            </p:nvSpPr>
            <p:spPr>
              <a:xfrm rot="16200000">
                <a:off x="9398422" y="818100"/>
                <a:ext cx="999642" cy="554677"/>
              </a:xfrm>
              <a:prstGeom prst="rightBracket">
                <a:avLst>
                  <a:gd name="adj" fmla="val 36494"/>
                </a:avLst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108" name="Цилиндр 107">
                <a:extLst>
                  <a:ext uri="{FF2B5EF4-FFF2-40B4-BE49-F238E27FC236}">
                    <a16:creationId xmlns:a16="http://schemas.microsoft.com/office/drawing/2014/main" id="{70093E1D-98AA-FB70-84C3-C610A95C7DD7}"/>
                  </a:ext>
                </a:extLst>
              </p:cNvPr>
              <p:cNvSpPr/>
              <p:nvPr/>
            </p:nvSpPr>
            <p:spPr>
              <a:xfrm rot="16200000">
                <a:off x="9832135" y="1015892"/>
                <a:ext cx="104930" cy="1289941"/>
              </a:xfrm>
              <a:prstGeom prst="can">
                <a:avLst>
                  <a:gd name="adj" fmla="val 1368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2350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58F8E8-19F8-8582-B799-810480BAB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B611311-C3C0-DE5B-2C10-A617AB8D2BE5}"/>
              </a:ext>
            </a:extLst>
          </p:cNvPr>
          <p:cNvSpPr/>
          <p:nvPr/>
        </p:nvSpPr>
        <p:spPr>
          <a:xfrm>
            <a:off x="521561" y="341194"/>
            <a:ext cx="11148877" cy="5792733"/>
          </a:xfrm>
          <a:custGeom>
            <a:avLst/>
            <a:gdLst>
              <a:gd name="connsiteX0" fmla="*/ 0 w 11148877"/>
              <a:gd name="connsiteY0" fmla="*/ 0 h 5792733"/>
              <a:gd name="connsiteX1" fmla="*/ 586783 w 11148877"/>
              <a:gd name="connsiteY1" fmla="*/ 0 h 5792733"/>
              <a:gd name="connsiteX2" fmla="*/ 1285055 w 11148877"/>
              <a:gd name="connsiteY2" fmla="*/ 0 h 5792733"/>
              <a:gd name="connsiteX3" fmla="*/ 1648860 w 11148877"/>
              <a:gd name="connsiteY3" fmla="*/ 0 h 5792733"/>
              <a:gd name="connsiteX4" fmla="*/ 1901177 w 11148877"/>
              <a:gd name="connsiteY4" fmla="*/ 0 h 5792733"/>
              <a:gd name="connsiteX5" fmla="*/ 2376471 w 11148877"/>
              <a:gd name="connsiteY5" fmla="*/ 0 h 5792733"/>
              <a:gd name="connsiteX6" fmla="*/ 2628788 w 11148877"/>
              <a:gd name="connsiteY6" fmla="*/ 0 h 5792733"/>
              <a:gd name="connsiteX7" fmla="*/ 2881105 w 11148877"/>
              <a:gd name="connsiteY7" fmla="*/ 0 h 5792733"/>
              <a:gd name="connsiteX8" fmla="*/ 3690865 w 11148877"/>
              <a:gd name="connsiteY8" fmla="*/ 0 h 5792733"/>
              <a:gd name="connsiteX9" fmla="*/ 4166159 w 11148877"/>
              <a:gd name="connsiteY9" fmla="*/ 0 h 5792733"/>
              <a:gd name="connsiteX10" fmla="*/ 4864431 w 11148877"/>
              <a:gd name="connsiteY10" fmla="*/ 0 h 5792733"/>
              <a:gd name="connsiteX11" fmla="*/ 5451214 w 11148877"/>
              <a:gd name="connsiteY11" fmla="*/ 0 h 5792733"/>
              <a:gd name="connsiteX12" fmla="*/ 6037997 w 11148877"/>
              <a:gd name="connsiteY12" fmla="*/ 0 h 5792733"/>
              <a:gd name="connsiteX13" fmla="*/ 6624780 w 11148877"/>
              <a:gd name="connsiteY13" fmla="*/ 0 h 5792733"/>
              <a:gd name="connsiteX14" fmla="*/ 6877097 w 11148877"/>
              <a:gd name="connsiteY14" fmla="*/ 0 h 5792733"/>
              <a:gd name="connsiteX15" fmla="*/ 7463880 w 11148877"/>
              <a:gd name="connsiteY15" fmla="*/ 0 h 5792733"/>
              <a:gd name="connsiteX16" fmla="*/ 8050663 w 11148877"/>
              <a:gd name="connsiteY16" fmla="*/ 0 h 5792733"/>
              <a:gd name="connsiteX17" fmla="*/ 8525957 w 11148877"/>
              <a:gd name="connsiteY17" fmla="*/ 0 h 5792733"/>
              <a:gd name="connsiteX18" fmla="*/ 8889762 w 11148877"/>
              <a:gd name="connsiteY18" fmla="*/ 0 h 5792733"/>
              <a:gd name="connsiteX19" fmla="*/ 9699523 w 11148877"/>
              <a:gd name="connsiteY19" fmla="*/ 0 h 5792733"/>
              <a:gd name="connsiteX20" fmla="*/ 10063328 w 11148877"/>
              <a:gd name="connsiteY20" fmla="*/ 0 h 5792733"/>
              <a:gd name="connsiteX21" fmla="*/ 10650111 w 11148877"/>
              <a:gd name="connsiteY21" fmla="*/ 0 h 5792733"/>
              <a:gd name="connsiteX22" fmla="*/ 11148877 w 11148877"/>
              <a:gd name="connsiteY22" fmla="*/ 0 h 5792733"/>
              <a:gd name="connsiteX23" fmla="*/ 11148877 w 11148877"/>
              <a:gd name="connsiteY23" fmla="*/ 463419 h 5792733"/>
              <a:gd name="connsiteX24" fmla="*/ 11148877 w 11148877"/>
              <a:gd name="connsiteY24" fmla="*/ 868910 h 5792733"/>
              <a:gd name="connsiteX25" fmla="*/ 11148877 w 11148877"/>
              <a:gd name="connsiteY25" fmla="*/ 1274401 h 5792733"/>
              <a:gd name="connsiteX26" fmla="*/ 11148877 w 11148877"/>
              <a:gd name="connsiteY26" fmla="*/ 1911602 h 5792733"/>
              <a:gd name="connsiteX27" fmla="*/ 11148877 w 11148877"/>
              <a:gd name="connsiteY27" fmla="*/ 2317093 h 5792733"/>
              <a:gd name="connsiteX28" fmla="*/ 11148877 w 11148877"/>
              <a:gd name="connsiteY28" fmla="*/ 2780512 h 5792733"/>
              <a:gd name="connsiteX29" fmla="*/ 11148877 w 11148877"/>
              <a:gd name="connsiteY29" fmla="*/ 3186003 h 5792733"/>
              <a:gd name="connsiteX30" fmla="*/ 11148877 w 11148877"/>
              <a:gd name="connsiteY30" fmla="*/ 3649422 h 5792733"/>
              <a:gd name="connsiteX31" fmla="*/ 11148877 w 11148877"/>
              <a:gd name="connsiteY31" fmla="*/ 4112840 h 5792733"/>
              <a:gd name="connsiteX32" fmla="*/ 11148877 w 11148877"/>
              <a:gd name="connsiteY32" fmla="*/ 4807968 h 5792733"/>
              <a:gd name="connsiteX33" fmla="*/ 11148877 w 11148877"/>
              <a:gd name="connsiteY33" fmla="*/ 5792733 h 5792733"/>
              <a:gd name="connsiteX34" fmla="*/ 10562094 w 11148877"/>
              <a:gd name="connsiteY34" fmla="*/ 5792733 h 5792733"/>
              <a:gd name="connsiteX35" fmla="*/ 10086800 w 11148877"/>
              <a:gd name="connsiteY35" fmla="*/ 5792733 h 5792733"/>
              <a:gd name="connsiteX36" fmla="*/ 9388528 w 11148877"/>
              <a:gd name="connsiteY36" fmla="*/ 5792733 h 5792733"/>
              <a:gd name="connsiteX37" fmla="*/ 8578767 w 11148877"/>
              <a:gd name="connsiteY37" fmla="*/ 5792733 h 5792733"/>
              <a:gd name="connsiteX38" fmla="*/ 7991984 w 11148877"/>
              <a:gd name="connsiteY38" fmla="*/ 5792733 h 5792733"/>
              <a:gd name="connsiteX39" fmla="*/ 7293713 w 11148877"/>
              <a:gd name="connsiteY39" fmla="*/ 5792733 h 5792733"/>
              <a:gd name="connsiteX40" fmla="*/ 6929907 w 11148877"/>
              <a:gd name="connsiteY40" fmla="*/ 5792733 h 5792733"/>
              <a:gd name="connsiteX41" fmla="*/ 6677591 w 11148877"/>
              <a:gd name="connsiteY41" fmla="*/ 5792733 h 5792733"/>
              <a:gd name="connsiteX42" fmla="*/ 6090808 w 11148877"/>
              <a:gd name="connsiteY42" fmla="*/ 5792733 h 5792733"/>
              <a:gd name="connsiteX43" fmla="*/ 5615513 w 11148877"/>
              <a:gd name="connsiteY43" fmla="*/ 5792733 h 5792733"/>
              <a:gd name="connsiteX44" fmla="*/ 5140219 w 11148877"/>
              <a:gd name="connsiteY44" fmla="*/ 5792733 h 5792733"/>
              <a:gd name="connsiteX45" fmla="*/ 4330459 w 11148877"/>
              <a:gd name="connsiteY45" fmla="*/ 5792733 h 5792733"/>
              <a:gd name="connsiteX46" fmla="*/ 3855164 w 11148877"/>
              <a:gd name="connsiteY46" fmla="*/ 5792733 h 5792733"/>
              <a:gd name="connsiteX47" fmla="*/ 3602848 w 11148877"/>
              <a:gd name="connsiteY47" fmla="*/ 5792733 h 5792733"/>
              <a:gd name="connsiteX48" fmla="*/ 3127553 w 11148877"/>
              <a:gd name="connsiteY48" fmla="*/ 5792733 h 5792733"/>
              <a:gd name="connsiteX49" fmla="*/ 2875237 w 11148877"/>
              <a:gd name="connsiteY49" fmla="*/ 5792733 h 5792733"/>
              <a:gd name="connsiteX50" fmla="*/ 2288454 w 11148877"/>
              <a:gd name="connsiteY50" fmla="*/ 5792733 h 5792733"/>
              <a:gd name="connsiteX51" fmla="*/ 1478693 w 11148877"/>
              <a:gd name="connsiteY51" fmla="*/ 5792733 h 5792733"/>
              <a:gd name="connsiteX52" fmla="*/ 1226376 w 11148877"/>
              <a:gd name="connsiteY52" fmla="*/ 5792733 h 5792733"/>
              <a:gd name="connsiteX53" fmla="*/ 862571 w 11148877"/>
              <a:gd name="connsiteY53" fmla="*/ 5792733 h 5792733"/>
              <a:gd name="connsiteX54" fmla="*/ 0 w 11148877"/>
              <a:gd name="connsiteY54" fmla="*/ 5792733 h 5792733"/>
              <a:gd name="connsiteX55" fmla="*/ 0 w 11148877"/>
              <a:gd name="connsiteY55" fmla="*/ 5155532 h 5792733"/>
              <a:gd name="connsiteX56" fmla="*/ 0 w 11148877"/>
              <a:gd name="connsiteY56" fmla="*/ 4750041 h 5792733"/>
              <a:gd name="connsiteX57" fmla="*/ 0 w 11148877"/>
              <a:gd name="connsiteY57" fmla="*/ 4054913 h 5792733"/>
              <a:gd name="connsiteX58" fmla="*/ 0 w 11148877"/>
              <a:gd name="connsiteY58" fmla="*/ 3475640 h 5792733"/>
              <a:gd name="connsiteX59" fmla="*/ 0 w 11148877"/>
              <a:gd name="connsiteY59" fmla="*/ 2896367 h 5792733"/>
              <a:gd name="connsiteX60" fmla="*/ 0 w 11148877"/>
              <a:gd name="connsiteY60" fmla="*/ 2259166 h 5792733"/>
              <a:gd name="connsiteX61" fmla="*/ 0 w 11148877"/>
              <a:gd name="connsiteY61" fmla="*/ 1564038 h 5792733"/>
              <a:gd name="connsiteX62" fmla="*/ 0 w 11148877"/>
              <a:gd name="connsiteY62" fmla="*/ 1042692 h 5792733"/>
              <a:gd name="connsiteX63" fmla="*/ 0 w 11148877"/>
              <a:gd name="connsiteY63" fmla="*/ 637201 h 5792733"/>
              <a:gd name="connsiteX64" fmla="*/ 0 w 11148877"/>
              <a:gd name="connsiteY64" fmla="*/ 0 h 579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148877" h="5792733" fill="none" extrusionOk="0">
                <a:moveTo>
                  <a:pt x="0" y="0"/>
                </a:moveTo>
                <a:cubicBezTo>
                  <a:pt x="184283" y="-40846"/>
                  <a:pt x="413011" y="2664"/>
                  <a:pt x="586783" y="0"/>
                </a:cubicBezTo>
                <a:cubicBezTo>
                  <a:pt x="760555" y="-2664"/>
                  <a:pt x="1140183" y="22728"/>
                  <a:pt x="1285055" y="0"/>
                </a:cubicBezTo>
                <a:cubicBezTo>
                  <a:pt x="1429927" y="-22728"/>
                  <a:pt x="1471619" y="785"/>
                  <a:pt x="1648860" y="0"/>
                </a:cubicBezTo>
                <a:cubicBezTo>
                  <a:pt x="1826101" y="-785"/>
                  <a:pt x="1781854" y="24530"/>
                  <a:pt x="1901177" y="0"/>
                </a:cubicBezTo>
                <a:cubicBezTo>
                  <a:pt x="2020500" y="-24530"/>
                  <a:pt x="2256732" y="52643"/>
                  <a:pt x="2376471" y="0"/>
                </a:cubicBezTo>
                <a:cubicBezTo>
                  <a:pt x="2496210" y="-52643"/>
                  <a:pt x="2557820" y="11757"/>
                  <a:pt x="2628788" y="0"/>
                </a:cubicBezTo>
                <a:cubicBezTo>
                  <a:pt x="2699756" y="-11757"/>
                  <a:pt x="2760165" y="1236"/>
                  <a:pt x="2881105" y="0"/>
                </a:cubicBezTo>
                <a:cubicBezTo>
                  <a:pt x="3002045" y="-1236"/>
                  <a:pt x="3475995" y="68821"/>
                  <a:pt x="3690865" y="0"/>
                </a:cubicBezTo>
                <a:cubicBezTo>
                  <a:pt x="3905735" y="-68821"/>
                  <a:pt x="3936989" y="41620"/>
                  <a:pt x="4166159" y="0"/>
                </a:cubicBezTo>
                <a:cubicBezTo>
                  <a:pt x="4395329" y="-41620"/>
                  <a:pt x="4676295" y="39257"/>
                  <a:pt x="4864431" y="0"/>
                </a:cubicBezTo>
                <a:cubicBezTo>
                  <a:pt x="5052567" y="-39257"/>
                  <a:pt x="5299948" y="6941"/>
                  <a:pt x="5451214" y="0"/>
                </a:cubicBezTo>
                <a:cubicBezTo>
                  <a:pt x="5602480" y="-6941"/>
                  <a:pt x="5873298" y="60052"/>
                  <a:pt x="6037997" y="0"/>
                </a:cubicBezTo>
                <a:cubicBezTo>
                  <a:pt x="6202696" y="-60052"/>
                  <a:pt x="6484103" y="45913"/>
                  <a:pt x="6624780" y="0"/>
                </a:cubicBezTo>
                <a:cubicBezTo>
                  <a:pt x="6765457" y="-45913"/>
                  <a:pt x="6769507" y="7715"/>
                  <a:pt x="6877097" y="0"/>
                </a:cubicBezTo>
                <a:cubicBezTo>
                  <a:pt x="6984687" y="-7715"/>
                  <a:pt x="7182293" y="48164"/>
                  <a:pt x="7463880" y="0"/>
                </a:cubicBezTo>
                <a:cubicBezTo>
                  <a:pt x="7745467" y="-48164"/>
                  <a:pt x="7894275" y="57620"/>
                  <a:pt x="8050663" y="0"/>
                </a:cubicBezTo>
                <a:cubicBezTo>
                  <a:pt x="8207051" y="-57620"/>
                  <a:pt x="8399960" y="8814"/>
                  <a:pt x="8525957" y="0"/>
                </a:cubicBezTo>
                <a:cubicBezTo>
                  <a:pt x="8651954" y="-8814"/>
                  <a:pt x="8732557" y="43591"/>
                  <a:pt x="8889762" y="0"/>
                </a:cubicBezTo>
                <a:cubicBezTo>
                  <a:pt x="9046967" y="-43591"/>
                  <a:pt x="9411304" y="65770"/>
                  <a:pt x="9699523" y="0"/>
                </a:cubicBezTo>
                <a:cubicBezTo>
                  <a:pt x="9987742" y="-65770"/>
                  <a:pt x="9932589" y="157"/>
                  <a:pt x="10063328" y="0"/>
                </a:cubicBezTo>
                <a:cubicBezTo>
                  <a:pt x="10194067" y="-157"/>
                  <a:pt x="10410386" y="8644"/>
                  <a:pt x="10650111" y="0"/>
                </a:cubicBezTo>
                <a:cubicBezTo>
                  <a:pt x="10889836" y="-8644"/>
                  <a:pt x="11033424" y="43997"/>
                  <a:pt x="11148877" y="0"/>
                </a:cubicBezTo>
                <a:cubicBezTo>
                  <a:pt x="11196199" y="192993"/>
                  <a:pt x="11100876" y="351565"/>
                  <a:pt x="11148877" y="463419"/>
                </a:cubicBezTo>
                <a:cubicBezTo>
                  <a:pt x="11196878" y="575273"/>
                  <a:pt x="11139131" y="685026"/>
                  <a:pt x="11148877" y="868910"/>
                </a:cubicBezTo>
                <a:cubicBezTo>
                  <a:pt x="11158623" y="1052794"/>
                  <a:pt x="11134792" y="1078118"/>
                  <a:pt x="11148877" y="1274401"/>
                </a:cubicBezTo>
                <a:cubicBezTo>
                  <a:pt x="11162962" y="1470684"/>
                  <a:pt x="11120068" y="1722228"/>
                  <a:pt x="11148877" y="1911602"/>
                </a:cubicBezTo>
                <a:cubicBezTo>
                  <a:pt x="11177686" y="2100976"/>
                  <a:pt x="11102247" y="2212185"/>
                  <a:pt x="11148877" y="2317093"/>
                </a:cubicBezTo>
                <a:cubicBezTo>
                  <a:pt x="11195507" y="2422001"/>
                  <a:pt x="11108411" y="2640248"/>
                  <a:pt x="11148877" y="2780512"/>
                </a:cubicBezTo>
                <a:cubicBezTo>
                  <a:pt x="11189343" y="2920776"/>
                  <a:pt x="11139013" y="2987789"/>
                  <a:pt x="11148877" y="3186003"/>
                </a:cubicBezTo>
                <a:cubicBezTo>
                  <a:pt x="11158741" y="3384217"/>
                  <a:pt x="11106066" y="3523348"/>
                  <a:pt x="11148877" y="3649422"/>
                </a:cubicBezTo>
                <a:cubicBezTo>
                  <a:pt x="11191688" y="3775496"/>
                  <a:pt x="11112056" y="3906998"/>
                  <a:pt x="11148877" y="4112840"/>
                </a:cubicBezTo>
                <a:cubicBezTo>
                  <a:pt x="11185698" y="4318682"/>
                  <a:pt x="11080497" y="4668339"/>
                  <a:pt x="11148877" y="4807968"/>
                </a:cubicBezTo>
                <a:cubicBezTo>
                  <a:pt x="11217257" y="4947597"/>
                  <a:pt x="11059773" y="5309376"/>
                  <a:pt x="11148877" y="5792733"/>
                </a:cubicBezTo>
                <a:cubicBezTo>
                  <a:pt x="10968126" y="5795071"/>
                  <a:pt x="10680252" y="5727587"/>
                  <a:pt x="10562094" y="5792733"/>
                </a:cubicBezTo>
                <a:cubicBezTo>
                  <a:pt x="10443936" y="5857879"/>
                  <a:pt x="10321685" y="5738911"/>
                  <a:pt x="10086800" y="5792733"/>
                </a:cubicBezTo>
                <a:cubicBezTo>
                  <a:pt x="9851915" y="5846555"/>
                  <a:pt x="9617208" y="5759684"/>
                  <a:pt x="9388528" y="5792733"/>
                </a:cubicBezTo>
                <a:cubicBezTo>
                  <a:pt x="9159848" y="5825782"/>
                  <a:pt x="8982073" y="5700578"/>
                  <a:pt x="8578767" y="5792733"/>
                </a:cubicBezTo>
                <a:cubicBezTo>
                  <a:pt x="8175461" y="5884888"/>
                  <a:pt x="8204045" y="5760128"/>
                  <a:pt x="7991984" y="5792733"/>
                </a:cubicBezTo>
                <a:cubicBezTo>
                  <a:pt x="7779923" y="5825338"/>
                  <a:pt x="7629729" y="5732404"/>
                  <a:pt x="7293713" y="5792733"/>
                </a:cubicBezTo>
                <a:cubicBezTo>
                  <a:pt x="6957697" y="5853062"/>
                  <a:pt x="7019610" y="5759172"/>
                  <a:pt x="6929907" y="5792733"/>
                </a:cubicBezTo>
                <a:cubicBezTo>
                  <a:pt x="6840204" y="5826294"/>
                  <a:pt x="6747526" y="5790677"/>
                  <a:pt x="6677591" y="5792733"/>
                </a:cubicBezTo>
                <a:cubicBezTo>
                  <a:pt x="6607656" y="5794789"/>
                  <a:pt x="6247478" y="5786763"/>
                  <a:pt x="6090808" y="5792733"/>
                </a:cubicBezTo>
                <a:cubicBezTo>
                  <a:pt x="5934138" y="5798703"/>
                  <a:pt x="5844212" y="5773184"/>
                  <a:pt x="5615513" y="5792733"/>
                </a:cubicBezTo>
                <a:cubicBezTo>
                  <a:pt x="5386815" y="5812282"/>
                  <a:pt x="5263155" y="5739634"/>
                  <a:pt x="5140219" y="5792733"/>
                </a:cubicBezTo>
                <a:cubicBezTo>
                  <a:pt x="5017283" y="5845832"/>
                  <a:pt x="4705124" y="5717728"/>
                  <a:pt x="4330459" y="5792733"/>
                </a:cubicBezTo>
                <a:cubicBezTo>
                  <a:pt x="3955794" y="5867738"/>
                  <a:pt x="3985578" y="5786029"/>
                  <a:pt x="3855164" y="5792733"/>
                </a:cubicBezTo>
                <a:cubicBezTo>
                  <a:pt x="3724751" y="5799437"/>
                  <a:pt x="3708808" y="5764264"/>
                  <a:pt x="3602848" y="5792733"/>
                </a:cubicBezTo>
                <a:cubicBezTo>
                  <a:pt x="3496888" y="5821202"/>
                  <a:pt x="3224344" y="5771209"/>
                  <a:pt x="3127553" y="5792733"/>
                </a:cubicBezTo>
                <a:cubicBezTo>
                  <a:pt x="3030763" y="5814257"/>
                  <a:pt x="2975332" y="5769703"/>
                  <a:pt x="2875237" y="5792733"/>
                </a:cubicBezTo>
                <a:cubicBezTo>
                  <a:pt x="2775142" y="5815763"/>
                  <a:pt x="2566966" y="5765891"/>
                  <a:pt x="2288454" y="5792733"/>
                </a:cubicBezTo>
                <a:cubicBezTo>
                  <a:pt x="2009942" y="5819575"/>
                  <a:pt x="1837793" y="5716566"/>
                  <a:pt x="1478693" y="5792733"/>
                </a:cubicBezTo>
                <a:cubicBezTo>
                  <a:pt x="1119593" y="5868900"/>
                  <a:pt x="1351955" y="5775487"/>
                  <a:pt x="1226376" y="5792733"/>
                </a:cubicBezTo>
                <a:cubicBezTo>
                  <a:pt x="1100797" y="5809979"/>
                  <a:pt x="951934" y="5791703"/>
                  <a:pt x="862571" y="5792733"/>
                </a:cubicBezTo>
                <a:cubicBezTo>
                  <a:pt x="773209" y="5793763"/>
                  <a:pt x="234159" y="5770545"/>
                  <a:pt x="0" y="5792733"/>
                </a:cubicBezTo>
                <a:cubicBezTo>
                  <a:pt x="-47955" y="5575120"/>
                  <a:pt x="28007" y="5351260"/>
                  <a:pt x="0" y="5155532"/>
                </a:cubicBezTo>
                <a:cubicBezTo>
                  <a:pt x="-28007" y="4959804"/>
                  <a:pt x="37685" y="4870201"/>
                  <a:pt x="0" y="4750041"/>
                </a:cubicBezTo>
                <a:cubicBezTo>
                  <a:pt x="-37685" y="4629881"/>
                  <a:pt x="67519" y="4373653"/>
                  <a:pt x="0" y="4054913"/>
                </a:cubicBezTo>
                <a:cubicBezTo>
                  <a:pt x="-67519" y="3736173"/>
                  <a:pt x="62076" y="3604661"/>
                  <a:pt x="0" y="3475640"/>
                </a:cubicBezTo>
                <a:cubicBezTo>
                  <a:pt x="-62076" y="3346619"/>
                  <a:pt x="53261" y="3176102"/>
                  <a:pt x="0" y="2896367"/>
                </a:cubicBezTo>
                <a:cubicBezTo>
                  <a:pt x="-53261" y="2616632"/>
                  <a:pt x="27905" y="2562424"/>
                  <a:pt x="0" y="2259166"/>
                </a:cubicBezTo>
                <a:cubicBezTo>
                  <a:pt x="-27905" y="1955908"/>
                  <a:pt x="21097" y="1743754"/>
                  <a:pt x="0" y="1564038"/>
                </a:cubicBezTo>
                <a:cubicBezTo>
                  <a:pt x="-21097" y="1384322"/>
                  <a:pt x="37500" y="1240664"/>
                  <a:pt x="0" y="1042692"/>
                </a:cubicBezTo>
                <a:cubicBezTo>
                  <a:pt x="-37500" y="844720"/>
                  <a:pt x="28000" y="762166"/>
                  <a:pt x="0" y="637201"/>
                </a:cubicBezTo>
                <a:cubicBezTo>
                  <a:pt x="-28000" y="512236"/>
                  <a:pt x="31136" y="250651"/>
                  <a:pt x="0" y="0"/>
                </a:cubicBezTo>
                <a:close/>
              </a:path>
              <a:path w="11148877" h="5792733" stroke="0" extrusionOk="0">
                <a:moveTo>
                  <a:pt x="0" y="0"/>
                </a:moveTo>
                <a:cubicBezTo>
                  <a:pt x="114963" y="-12308"/>
                  <a:pt x="195897" y="33273"/>
                  <a:pt x="363805" y="0"/>
                </a:cubicBezTo>
                <a:cubicBezTo>
                  <a:pt x="531713" y="-33273"/>
                  <a:pt x="623046" y="31791"/>
                  <a:pt x="839100" y="0"/>
                </a:cubicBezTo>
                <a:cubicBezTo>
                  <a:pt x="1055155" y="-31791"/>
                  <a:pt x="1124698" y="39945"/>
                  <a:pt x="1202905" y="0"/>
                </a:cubicBezTo>
                <a:cubicBezTo>
                  <a:pt x="1281113" y="-39945"/>
                  <a:pt x="1622833" y="33427"/>
                  <a:pt x="1789688" y="0"/>
                </a:cubicBezTo>
                <a:cubicBezTo>
                  <a:pt x="1956543" y="-33427"/>
                  <a:pt x="2145943" y="39292"/>
                  <a:pt x="2264982" y="0"/>
                </a:cubicBezTo>
                <a:cubicBezTo>
                  <a:pt x="2384021" y="-39292"/>
                  <a:pt x="2626652" y="69246"/>
                  <a:pt x="2963254" y="0"/>
                </a:cubicBezTo>
                <a:cubicBezTo>
                  <a:pt x="3299856" y="-69246"/>
                  <a:pt x="3568425" y="76688"/>
                  <a:pt x="3773015" y="0"/>
                </a:cubicBezTo>
                <a:cubicBezTo>
                  <a:pt x="3977605" y="-76688"/>
                  <a:pt x="4014016" y="21978"/>
                  <a:pt x="4136820" y="0"/>
                </a:cubicBezTo>
                <a:cubicBezTo>
                  <a:pt x="4259625" y="-21978"/>
                  <a:pt x="4317833" y="17333"/>
                  <a:pt x="4389137" y="0"/>
                </a:cubicBezTo>
                <a:cubicBezTo>
                  <a:pt x="4460441" y="-17333"/>
                  <a:pt x="4708798" y="8816"/>
                  <a:pt x="4864431" y="0"/>
                </a:cubicBezTo>
                <a:cubicBezTo>
                  <a:pt x="5020064" y="-8816"/>
                  <a:pt x="5030504" y="255"/>
                  <a:pt x="5116748" y="0"/>
                </a:cubicBezTo>
                <a:cubicBezTo>
                  <a:pt x="5202992" y="-255"/>
                  <a:pt x="5499074" y="24381"/>
                  <a:pt x="5703531" y="0"/>
                </a:cubicBezTo>
                <a:cubicBezTo>
                  <a:pt x="5907988" y="-24381"/>
                  <a:pt x="5905129" y="803"/>
                  <a:pt x="6067336" y="0"/>
                </a:cubicBezTo>
                <a:cubicBezTo>
                  <a:pt x="6229544" y="-803"/>
                  <a:pt x="6374948" y="4194"/>
                  <a:pt x="6654119" y="0"/>
                </a:cubicBezTo>
                <a:cubicBezTo>
                  <a:pt x="6933290" y="-4194"/>
                  <a:pt x="6814266" y="7307"/>
                  <a:pt x="6906436" y="0"/>
                </a:cubicBezTo>
                <a:cubicBezTo>
                  <a:pt x="6998606" y="-7307"/>
                  <a:pt x="7278665" y="21991"/>
                  <a:pt x="7493219" y="0"/>
                </a:cubicBezTo>
                <a:cubicBezTo>
                  <a:pt x="7707773" y="-21991"/>
                  <a:pt x="7702676" y="21739"/>
                  <a:pt x="7857024" y="0"/>
                </a:cubicBezTo>
                <a:cubicBezTo>
                  <a:pt x="8011373" y="-21739"/>
                  <a:pt x="8317298" y="70527"/>
                  <a:pt x="8666785" y="0"/>
                </a:cubicBezTo>
                <a:cubicBezTo>
                  <a:pt x="9016272" y="-70527"/>
                  <a:pt x="9240766" y="3924"/>
                  <a:pt x="9476545" y="0"/>
                </a:cubicBezTo>
                <a:cubicBezTo>
                  <a:pt x="9712324" y="-3924"/>
                  <a:pt x="9713514" y="34398"/>
                  <a:pt x="9840351" y="0"/>
                </a:cubicBezTo>
                <a:cubicBezTo>
                  <a:pt x="9967188" y="-34398"/>
                  <a:pt x="10269168" y="5771"/>
                  <a:pt x="10427134" y="0"/>
                </a:cubicBezTo>
                <a:cubicBezTo>
                  <a:pt x="10585100" y="-5771"/>
                  <a:pt x="10795224" y="54867"/>
                  <a:pt x="11148877" y="0"/>
                </a:cubicBezTo>
                <a:cubicBezTo>
                  <a:pt x="11155847" y="183229"/>
                  <a:pt x="11091596" y="354954"/>
                  <a:pt x="11148877" y="521346"/>
                </a:cubicBezTo>
                <a:cubicBezTo>
                  <a:pt x="11206158" y="687738"/>
                  <a:pt x="11084664" y="918942"/>
                  <a:pt x="11148877" y="1100619"/>
                </a:cubicBezTo>
                <a:cubicBezTo>
                  <a:pt x="11213090" y="1282296"/>
                  <a:pt x="11115517" y="1508300"/>
                  <a:pt x="11148877" y="1621965"/>
                </a:cubicBezTo>
                <a:cubicBezTo>
                  <a:pt x="11182237" y="1735630"/>
                  <a:pt x="11103481" y="1876038"/>
                  <a:pt x="11148877" y="2027457"/>
                </a:cubicBezTo>
                <a:cubicBezTo>
                  <a:pt x="11194273" y="2178876"/>
                  <a:pt x="11104217" y="2316803"/>
                  <a:pt x="11148877" y="2490875"/>
                </a:cubicBezTo>
                <a:cubicBezTo>
                  <a:pt x="11193537" y="2664947"/>
                  <a:pt x="11132494" y="2936537"/>
                  <a:pt x="11148877" y="3128076"/>
                </a:cubicBezTo>
                <a:cubicBezTo>
                  <a:pt x="11165260" y="3319615"/>
                  <a:pt x="11090363" y="3648781"/>
                  <a:pt x="11148877" y="3823204"/>
                </a:cubicBezTo>
                <a:cubicBezTo>
                  <a:pt x="11207391" y="3997627"/>
                  <a:pt x="11138460" y="4104393"/>
                  <a:pt x="11148877" y="4228695"/>
                </a:cubicBezTo>
                <a:cubicBezTo>
                  <a:pt x="11159294" y="4352997"/>
                  <a:pt x="11091967" y="4626338"/>
                  <a:pt x="11148877" y="4865896"/>
                </a:cubicBezTo>
                <a:cubicBezTo>
                  <a:pt x="11205787" y="5105454"/>
                  <a:pt x="11063939" y="5419575"/>
                  <a:pt x="11148877" y="5792733"/>
                </a:cubicBezTo>
                <a:cubicBezTo>
                  <a:pt x="11076369" y="5819787"/>
                  <a:pt x="10957086" y="5781581"/>
                  <a:pt x="10896560" y="5792733"/>
                </a:cubicBezTo>
                <a:cubicBezTo>
                  <a:pt x="10836034" y="5803885"/>
                  <a:pt x="10612836" y="5777732"/>
                  <a:pt x="10532755" y="5792733"/>
                </a:cubicBezTo>
                <a:cubicBezTo>
                  <a:pt x="10452675" y="5807734"/>
                  <a:pt x="10248768" y="5777326"/>
                  <a:pt x="10168949" y="5792733"/>
                </a:cubicBezTo>
                <a:cubicBezTo>
                  <a:pt x="10089130" y="5808140"/>
                  <a:pt x="9690637" y="5771588"/>
                  <a:pt x="9470678" y="5792733"/>
                </a:cubicBezTo>
                <a:cubicBezTo>
                  <a:pt x="9250719" y="5813878"/>
                  <a:pt x="9229410" y="5744701"/>
                  <a:pt x="8995383" y="5792733"/>
                </a:cubicBezTo>
                <a:cubicBezTo>
                  <a:pt x="8761356" y="5840765"/>
                  <a:pt x="8518436" y="5774090"/>
                  <a:pt x="8297112" y="5792733"/>
                </a:cubicBezTo>
                <a:cubicBezTo>
                  <a:pt x="8075788" y="5811376"/>
                  <a:pt x="7946862" y="5736774"/>
                  <a:pt x="7821817" y="5792733"/>
                </a:cubicBezTo>
                <a:cubicBezTo>
                  <a:pt x="7696772" y="5848692"/>
                  <a:pt x="7619888" y="5767062"/>
                  <a:pt x="7458012" y="5792733"/>
                </a:cubicBezTo>
                <a:cubicBezTo>
                  <a:pt x="7296136" y="5818404"/>
                  <a:pt x="7069465" y="5774987"/>
                  <a:pt x="6759740" y="5792733"/>
                </a:cubicBezTo>
                <a:cubicBezTo>
                  <a:pt x="6450015" y="5810479"/>
                  <a:pt x="6576337" y="5773872"/>
                  <a:pt x="6507423" y="5792733"/>
                </a:cubicBezTo>
                <a:cubicBezTo>
                  <a:pt x="6438509" y="5811594"/>
                  <a:pt x="6380136" y="5768855"/>
                  <a:pt x="6255107" y="5792733"/>
                </a:cubicBezTo>
                <a:cubicBezTo>
                  <a:pt x="6130078" y="5816611"/>
                  <a:pt x="5933469" y="5768624"/>
                  <a:pt x="5779813" y="5792733"/>
                </a:cubicBezTo>
                <a:cubicBezTo>
                  <a:pt x="5626157" y="5816842"/>
                  <a:pt x="5516437" y="5756992"/>
                  <a:pt x="5304518" y="5792733"/>
                </a:cubicBezTo>
                <a:cubicBezTo>
                  <a:pt x="5092600" y="5828474"/>
                  <a:pt x="4982107" y="5752746"/>
                  <a:pt x="4717735" y="5792733"/>
                </a:cubicBezTo>
                <a:cubicBezTo>
                  <a:pt x="4453363" y="5832720"/>
                  <a:pt x="4262602" y="5733026"/>
                  <a:pt x="4019464" y="5792733"/>
                </a:cubicBezTo>
                <a:cubicBezTo>
                  <a:pt x="3776326" y="5852440"/>
                  <a:pt x="3546015" y="5718740"/>
                  <a:pt x="3321192" y="5792733"/>
                </a:cubicBezTo>
                <a:cubicBezTo>
                  <a:pt x="3096369" y="5866726"/>
                  <a:pt x="3064559" y="5757847"/>
                  <a:pt x="2845898" y="5792733"/>
                </a:cubicBezTo>
                <a:cubicBezTo>
                  <a:pt x="2627237" y="5827619"/>
                  <a:pt x="2644833" y="5783291"/>
                  <a:pt x="2482092" y="5792733"/>
                </a:cubicBezTo>
                <a:cubicBezTo>
                  <a:pt x="2319351" y="5802175"/>
                  <a:pt x="2157957" y="5724804"/>
                  <a:pt x="1895309" y="5792733"/>
                </a:cubicBezTo>
                <a:cubicBezTo>
                  <a:pt x="1632661" y="5860662"/>
                  <a:pt x="1732759" y="5777007"/>
                  <a:pt x="1642992" y="5792733"/>
                </a:cubicBezTo>
                <a:cubicBezTo>
                  <a:pt x="1553225" y="5808459"/>
                  <a:pt x="1291662" y="5790233"/>
                  <a:pt x="944721" y="5792733"/>
                </a:cubicBezTo>
                <a:cubicBezTo>
                  <a:pt x="597780" y="5795233"/>
                  <a:pt x="222700" y="5716488"/>
                  <a:pt x="0" y="5792733"/>
                </a:cubicBezTo>
                <a:cubicBezTo>
                  <a:pt x="-74094" y="5479963"/>
                  <a:pt x="37693" y="5377145"/>
                  <a:pt x="0" y="5097605"/>
                </a:cubicBezTo>
                <a:cubicBezTo>
                  <a:pt x="-37693" y="4818065"/>
                  <a:pt x="8864" y="4774232"/>
                  <a:pt x="0" y="4518332"/>
                </a:cubicBezTo>
                <a:cubicBezTo>
                  <a:pt x="-8864" y="4262432"/>
                  <a:pt x="39748" y="4163138"/>
                  <a:pt x="0" y="3881131"/>
                </a:cubicBezTo>
                <a:cubicBezTo>
                  <a:pt x="-39748" y="3599124"/>
                  <a:pt x="27036" y="3595854"/>
                  <a:pt x="0" y="3475640"/>
                </a:cubicBezTo>
                <a:cubicBezTo>
                  <a:pt x="-27036" y="3355426"/>
                  <a:pt x="24013" y="3125803"/>
                  <a:pt x="0" y="2896367"/>
                </a:cubicBezTo>
                <a:cubicBezTo>
                  <a:pt x="-24013" y="2666931"/>
                  <a:pt x="10352" y="2455895"/>
                  <a:pt x="0" y="2201239"/>
                </a:cubicBezTo>
                <a:cubicBezTo>
                  <a:pt x="-10352" y="1946583"/>
                  <a:pt x="47101" y="1968522"/>
                  <a:pt x="0" y="1737820"/>
                </a:cubicBezTo>
                <a:cubicBezTo>
                  <a:pt x="-47101" y="1507118"/>
                  <a:pt x="9773" y="1442248"/>
                  <a:pt x="0" y="1274401"/>
                </a:cubicBezTo>
                <a:cubicBezTo>
                  <a:pt x="-9773" y="1106554"/>
                  <a:pt x="8441" y="1071434"/>
                  <a:pt x="0" y="868910"/>
                </a:cubicBezTo>
                <a:cubicBezTo>
                  <a:pt x="-8441" y="666386"/>
                  <a:pt x="55183" y="27677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5321343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20058090-4A54-3615-7BD3-00FF7EEFE419}"/>
              </a:ext>
            </a:extLst>
          </p:cNvPr>
          <p:cNvSpPr/>
          <p:nvPr/>
        </p:nvSpPr>
        <p:spPr>
          <a:xfrm>
            <a:off x="3178422" y="1616912"/>
            <a:ext cx="2778052" cy="277805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F4552BC-EDC9-EE0B-2E2A-DD53456737F7}"/>
              </a:ext>
            </a:extLst>
          </p:cNvPr>
          <p:cNvGrpSpPr/>
          <p:nvPr/>
        </p:nvGrpSpPr>
        <p:grpSpPr>
          <a:xfrm>
            <a:off x="5985876" y="770862"/>
            <a:ext cx="2090714" cy="4877792"/>
            <a:chOff x="4926185" y="262953"/>
            <a:chExt cx="2339630" cy="5458533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F140BBD0-4565-A117-0EF1-240BC0819095}"/>
                </a:ext>
              </a:extLst>
            </p:cNvPr>
            <p:cNvGrpSpPr/>
            <p:nvPr/>
          </p:nvGrpSpPr>
          <p:grpSpPr>
            <a:xfrm>
              <a:off x="4926185" y="579389"/>
              <a:ext cx="2339630" cy="5142097"/>
              <a:chOff x="3313280" y="762269"/>
              <a:chExt cx="2339630" cy="5142097"/>
            </a:xfrm>
          </p:grpSpPr>
          <p:grpSp>
            <p:nvGrpSpPr>
              <p:cNvPr id="14" name="Группа 13">
                <a:extLst>
                  <a:ext uri="{FF2B5EF4-FFF2-40B4-BE49-F238E27FC236}">
                    <a16:creationId xmlns:a16="http://schemas.microsoft.com/office/drawing/2014/main" id="{F62F5612-F8BC-13E1-C12B-4B5BEC10A3CC}"/>
                  </a:ext>
                </a:extLst>
              </p:cNvPr>
              <p:cNvGrpSpPr/>
              <p:nvPr/>
            </p:nvGrpSpPr>
            <p:grpSpPr>
              <a:xfrm rot="294284">
                <a:off x="4542342" y="762269"/>
                <a:ext cx="1110568" cy="5068081"/>
                <a:chOff x="2150246" y="827583"/>
                <a:chExt cx="1110568" cy="5068081"/>
              </a:xfrm>
            </p:grpSpPr>
            <p:sp>
              <p:nvSpPr>
                <p:cNvPr id="26" name="Равнобедренный треугольник 25">
                  <a:extLst>
                    <a:ext uri="{FF2B5EF4-FFF2-40B4-BE49-F238E27FC236}">
                      <a16:creationId xmlns:a16="http://schemas.microsoft.com/office/drawing/2014/main" id="{DA280B10-5F50-66AF-494A-E8E41963300A}"/>
                    </a:ext>
                  </a:extLst>
                </p:cNvPr>
                <p:cNvSpPr/>
                <p:nvPr/>
              </p:nvSpPr>
              <p:spPr>
                <a:xfrm rot="9524303">
                  <a:off x="3002458" y="5164144"/>
                  <a:ext cx="258356" cy="731520"/>
                </a:xfrm>
                <a:prstGeom prst="triangle">
                  <a:avLst>
                    <a:gd name="adj" fmla="val 62541"/>
                  </a:avLst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27" name="Цилиндр 26">
                  <a:extLst>
                    <a:ext uri="{FF2B5EF4-FFF2-40B4-BE49-F238E27FC236}">
                      <a16:creationId xmlns:a16="http://schemas.microsoft.com/office/drawing/2014/main" id="{73A91571-A737-8CEF-8092-C21F4A1018ED}"/>
                    </a:ext>
                  </a:extLst>
                </p:cNvPr>
                <p:cNvSpPr/>
                <p:nvPr/>
              </p:nvSpPr>
              <p:spPr>
                <a:xfrm rot="20469356">
                  <a:off x="2150246" y="827583"/>
                  <a:ext cx="266022" cy="4547388"/>
                </a:xfrm>
                <a:prstGeom prst="can">
                  <a:avLst/>
                </a:prstGeom>
                <a:pattFill prst="wdDnDiag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</p:grpSp>
          <p:sp>
            <p:nvSpPr>
              <p:cNvPr id="15" name="Куб 14">
                <a:extLst>
                  <a:ext uri="{FF2B5EF4-FFF2-40B4-BE49-F238E27FC236}">
                    <a16:creationId xmlns:a16="http://schemas.microsoft.com/office/drawing/2014/main" id="{1D0ED125-8123-2097-F82F-1D5E7FFE7D41}"/>
                  </a:ext>
                </a:extLst>
              </p:cNvPr>
              <p:cNvSpPr/>
              <p:nvPr/>
            </p:nvSpPr>
            <p:spPr>
              <a:xfrm>
                <a:off x="3931927" y="2616009"/>
                <a:ext cx="1153583" cy="931322"/>
              </a:xfrm>
              <a:prstGeom prst="cube">
                <a:avLst>
                  <a:gd name="adj" fmla="val 10818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4EAFC13C-2B66-B06E-63DF-6EBA6B987E8F}"/>
                  </a:ext>
                </a:extLst>
              </p:cNvPr>
              <p:cNvGrpSpPr/>
              <p:nvPr/>
            </p:nvGrpSpPr>
            <p:grpSpPr>
              <a:xfrm rot="20930688" flipH="1">
                <a:off x="3313280" y="825008"/>
                <a:ext cx="1117352" cy="5079358"/>
                <a:chOff x="2150246" y="827583"/>
                <a:chExt cx="1117352" cy="5079358"/>
              </a:xfrm>
            </p:grpSpPr>
            <p:sp>
              <p:nvSpPr>
                <p:cNvPr id="24" name="Равнобедренный треугольник 23">
                  <a:extLst>
                    <a:ext uri="{FF2B5EF4-FFF2-40B4-BE49-F238E27FC236}">
                      <a16:creationId xmlns:a16="http://schemas.microsoft.com/office/drawing/2014/main" id="{29D3F21A-A362-9A53-EFED-1BEC2E3003ED}"/>
                    </a:ext>
                  </a:extLst>
                </p:cNvPr>
                <p:cNvSpPr/>
                <p:nvPr/>
              </p:nvSpPr>
              <p:spPr>
                <a:xfrm rot="9438654">
                  <a:off x="3009242" y="5166745"/>
                  <a:ext cx="258356" cy="740196"/>
                </a:xfrm>
                <a:prstGeom prst="triangle">
                  <a:avLst>
                    <a:gd name="adj" fmla="val 62541"/>
                  </a:avLst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25" name="Цилиндр 24">
                  <a:extLst>
                    <a:ext uri="{FF2B5EF4-FFF2-40B4-BE49-F238E27FC236}">
                      <a16:creationId xmlns:a16="http://schemas.microsoft.com/office/drawing/2014/main" id="{3E03C827-99AC-ED5A-FE28-EDB8F75911A2}"/>
                    </a:ext>
                  </a:extLst>
                </p:cNvPr>
                <p:cNvSpPr/>
                <p:nvPr/>
              </p:nvSpPr>
              <p:spPr>
                <a:xfrm rot="20469356">
                  <a:off x="2150246" y="827583"/>
                  <a:ext cx="266022" cy="4547388"/>
                </a:xfrm>
                <a:prstGeom prst="can">
                  <a:avLst/>
                </a:prstGeom>
                <a:pattFill prst="wdDnDiag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</p:grpSp>
          <p:grpSp>
            <p:nvGrpSpPr>
              <p:cNvPr id="17" name="Группа 16">
                <a:extLst>
                  <a:ext uri="{FF2B5EF4-FFF2-40B4-BE49-F238E27FC236}">
                    <a16:creationId xmlns:a16="http://schemas.microsoft.com/office/drawing/2014/main" id="{04995110-EDFB-AED4-5CBD-65232FAADE34}"/>
                  </a:ext>
                </a:extLst>
              </p:cNvPr>
              <p:cNvGrpSpPr/>
              <p:nvPr/>
            </p:nvGrpSpPr>
            <p:grpSpPr>
              <a:xfrm>
                <a:off x="4118541" y="1618409"/>
                <a:ext cx="580618" cy="469999"/>
                <a:chOff x="4004286" y="2054557"/>
                <a:chExt cx="580618" cy="469999"/>
              </a:xfrm>
            </p:grpSpPr>
            <p:sp>
              <p:nvSpPr>
                <p:cNvPr id="18" name="Прямоугольник: скругленные углы 17">
                  <a:extLst>
                    <a:ext uri="{FF2B5EF4-FFF2-40B4-BE49-F238E27FC236}">
                      <a16:creationId xmlns:a16="http://schemas.microsoft.com/office/drawing/2014/main" id="{0E997487-2072-D926-E7BC-9B0B0701004D}"/>
                    </a:ext>
                  </a:extLst>
                </p:cNvPr>
                <p:cNvSpPr/>
                <p:nvPr/>
              </p:nvSpPr>
              <p:spPr>
                <a:xfrm>
                  <a:off x="4005064" y="2054557"/>
                  <a:ext cx="576000" cy="108000"/>
                </a:xfrm>
                <a:prstGeom prst="roundRect">
                  <a:avLst>
                    <a:gd name="adj" fmla="val 48918"/>
                  </a:avLst>
                </a:prstGeom>
                <a:solidFill>
                  <a:schemeClr val="accent2"/>
                </a:solidFill>
                <a:ln>
                  <a:solidFill>
                    <a:srgbClr val="ED7D3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9" name="Прямоугольник: скругленные углы 18">
                  <a:extLst>
                    <a:ext uri="{FF2B5EF4-FFF2-40B4-BE49-F238E27FC236}">
                      <a16:creationId xmlns:a16="http://schemas.microsoft.com/office/drawing/2014/main" id="{8D489E36-B1F8-F42C-7E62-522A06624C9C}"/>
                    </a:ext>
                  </a:extLst>
                </p:cNvPr>
                <p:cNvSpPr/>
                <p:nvPr/>
              </p:nvSpPr>
              <p:spPr>
                <a:xfrm>
                  <a:off x="4008904" y="2295889"/>
                  <a:ext cx="576000" cy="108000"/>
                </a:xfrm>
                <a:prstGeom prst="roundRect">
                  <a:avLst>
                    <a:gd name="adj" fmla="val 48918"/>
                  </a:avLst>
                </a:prstGeom>
                <a:solidFill>
                  <a:schemeClr val="accent2"/>
                </a:solidFill>
                <a:ln>
                  <a:solidFill>
                    <a:srgbClr val="ED7D3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20" name="Прямоугольник: скругленные углы 19">
                  <a:extLst>
                    <a:ext uri="{FF2B5EF4-FFF2-40B4-BE49-F238E27FC236}">
                      <a16:creationId xmlns:a16="http://schemas.microsoft.com/office/drawing/2014/main" id="{F1170AEA-9238-98E0-825E-14808CADE229}"/>
                    </a:ext>
                  </a:extLst>
                </p:cNvPr>
                <p:cNvSpPr/>
                <p:nvPr/>
              </p:nvSpPr>
              <p:spPr>
                <a:xfrm>
                  <a:off x="4004286" y="2175223"/>
                  <a:ext cx="576000" cy="108000"/>
                </a:xfrm>
                <a:prstGeom prst="roundRect">
                  <a:avLst>
                    <a:gd name="adj" fmla="val 48918"/>
                  </a:avLst>
                </a:prstGeom>
                <a:solidFill>
                  <a:srgbClr val="92D050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23" name="Прямоугольник: скругленные углы 22">
                  <a:extLst>
                    <a:ext uri="{FF2B5EF4-FFF2-40B4-BE49-F238E27FC236}">
                      <a16:creationId xmlns:a16="http://schemas.microsoft.com/office/drawing/2014/main" id="{27816B5F-C309-5DEE-4488-5E9D9609485E}"/>
                    </a:ext>
                  </a:extLst>
                </p:cNvPr>
                <p:cNvSpPr/>
                <p:nvPr/>
              </p:nvSpPr>
              <p:spPr>
                <a:xfrm>
                  <a:off x="4004286" y="2416556"/>
                  <a:ext cx="576000" cy="108000"/>
                </a:xfrm>
                <a:prstGeom prst="roundRect">
                  <a:avLst>
                    <a:gd name="adj" fmla="val 48918"/>
                  </a:avLst>
                </a:prstGeom>
                <a:solidFill>
                  <a:srgbClr val="92D050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</p:grpSp>
        </p:grp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4F81573D-086E-3791-6B72-934B27655406}"/>
                </a:ext>
              </a:extLst>
            </p:cNvPr>
            <p:cNvGrpSpPr/>
            <p:nvPr/>
          </p:nvGrpSpPr>
          <p:grpSpPr>
            <a:xfrm>
              <a:off x="5139128" y="262953"/>
              <a:ext cx="1739112" cy="1117710"/>
              <a:chOff x="9023073" y="595618"/>
              <a:chExt cx="1739112" cy="1117710"/>
            </a:xfrm>
          </p:grpSpPr>
          <p:sp>
            <p:nvSpPr>
              <p:cNvPr id="10" name="Правая круглая скобка 9">
                <a:extLst>
                  <a:ext uri="{FF2B5EF4-FFF2-40B4-BE49-F238E27FC236}">
                    <a16:creationId xmlns:a16="http://schemas.microsoft.com/office/drawing/2014/main" id="{B5234C65-C61F-61C5-9987-49995564C85F}"/>
                  </a:ext>
                </a:extLst>
              </p:cNvPr>
              <p:cNvSpPr/>
              <p:nvPr/>
            </p:nvSpPr>
            <p:spPr>
              <a:xfrm rot="16200000">
                <a:off x="9580844" y="850135"/>
                <a:ext cx="935572" cy="554677"/>
              </a:xfrm>
              <a:prstGeom prst="rightBracket">
                <a:avLst>
                  <a:gd name="adj" fmla="val 36494"/>
                </a:avLst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11" name="Трапеция 10">
                <a:extLst>
                  <a:ext uri="{FF2B5EF4-FFF2-40B4-BE49-F238E27FC236}">
                    <a16:creationId xmlns:a16="http://schemas.microsoft.com/office/drawing/2014/main" id="{FD2A75E5-CB07-FF37-7098-950149E18A75}"/>
                  </a:ext>
                </a:extLst>
              </p:cNvPr>
              <p:cNvSpPr/>
              <p:nvPr/>
            </p:nvSpPr>
            <p:spPr>
              <a:xfrm rot="10800000">
                <a:off x="9023073" y="772001"/>
                <a:ext cx="1739112" cy="935571"/>
              </a:xfrm>
              <a:prstGeom prst="trapezoid">
                <a:avLst>
                  <a:gd name="adj" fmla="val 32263"/>
                </a:avLst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12" name="Правая круглая скобка 11">
                <a:extLst>
                  <a:ext uri="{FF2B5EF4-FFF2-40B4-BE49-F238E27FC236}">
                    <a16:creationId xmlns:a16="http://schemas.microsoft.com/office/drawing/2014/main" id="{5D573B35-7841-D878-E822-B98649225E63}"/>
                  </a:ext>
                </a:extLst>
              </p:cNvPr>
              <p:cNvSpPr/>
              <p:nvPr/>
            </p:nvSpPr>
            <p:spPr>
              <a:xfrm rot="16200000">
                <a:off x="9398422" y="818100"/>
                <a:ext cx="999642" cy="554677"/>
              </a:xfrm>
              <a:prstGeom prst="rightBracket">
                <a:avLst>
                  <a:gd name="adj" fmla="val 36494"/>
                </a:avLst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13" name="Цилиндр 12">
                <a:extLst>
                  <a:ext uri="{FF2B5EF4-FFF2-40B4-BE49-F238E27FC236}">
                    <a16:creationId xmlns:a16="http://schemas.microsoft.com/office/drawing/2014/main" id="{70093E1D-98AA-FB70-84C3-C610A95C7DD7}"/>
                  </a:ext>
                </a:extLst>
              </p:cNvPr>
              <p:cNvSpPr/>
              <p:nvPr/>
            </p:nvSpPr>
            <p:spPr>
              <a:xfrm rot="16200000">
                <a:off x="9832135" y="1015892"/>
                <a:ext cx="104930" cy="1289941"/>
              </a:xfrm>
              <a:prstGeom prst="can">
                <a:avLst>
                  <a:gd name="adj" fmla="val 1368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</p:grpSp>
      </p:grp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1BB74FD-4B66-6B63-B988-A2EDCA06112F}"/>
              </a:ext>
            </a:extLst>
          </p:cNvPr>
          <p:cNvSpPr txBox="1">
            <a:spLocks/>
          </p:cNvSpPr>
          <p:nvPr/>
        </p:nvSpPr>
        <p:spPr>
          <a:xfrm rot="20333430">
            <a:off x="7599206" y="1487151"/>
            <a:ext cx="3916382" cy="98541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>
                <a:latin typeface="Candara" panose="020E0502030303020204" pitchFamily="34" charset="0"/>
              </a:rPr>
              <a:t>Циркуль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D2D4B22-69C7-1CC1-E61B-DB2031355CC8}"/>
              </a:ext>
            </a:extLst>
          </p:cNvPr>
          <p:cNvSpPr txBox="1">
            <a:spLocks/>
          </p:cNvSpPr>
          <p:nvPr/>
        </p:nvSpPr>
        <p:spPr>
          <a:xfrm rot="19344212">
            <a:off x="2524217" y="1373492"/>
            <a:ext cx="3584066" cy="19737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prstTxWarp prst="textArchUp">
              <a:avLst/>
            </a:prstTxWarp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dirty="0">
                <a:latin typeface="Candara" panose="020E0502030303020204" pitchFamily="34" charset="0"/>
              </a:rPr>
              <a:t>Круглый</a:t>
            </a:r>
            <a:br>
              <a:rPr lang="ru-RU" sz="8000" dirty="0">
                <a:latin typeface="Candara" panose="020E0502030303020204" pitchFamily="34" charset="0"/>
              </a:rPr>
            </a:br>
            <a:r>
              <a:rPr lang="ru-RU" sz="8000" dirty="0">
                <a:latin typeface="Candara" panose="020E0502030303020204" pitchFamily="34" charset="0"/>
              </a:rPr>
              <a:t>билет</a:t>
            </a: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FC53EA4-1113-8C2F-B2FF-5EB072E81CCE}"/>
              </a:ext>
            </a:extLst>
          </p:cNvPr>
          <p:cNvSpPr txBox="1">
            <a:spLocks/>
          </p:cNvSpPr>
          <p:nvPr/>
        </p:nvSpPr>
        <p:spPr>
          <a:xfrm>
            <a:off x="3286564" y="2099268"/>
            <a:ext cx="2616336" cy="19737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dirty="0">
                <a:latin typeface="Candara" panose="020E0502030303020204" pitchFamily="34" charset="0"/>
              </a:rPr>
              <a:t>КРУГ</a:t>
            </a:r>
          </a:p>
        </p:txBody>
      </p:sp>
    </p:spTree>
    <p:extLst>
      <p:ext uri="{BB962C8B-B14F-4D97-AF65-F5344CB8AC3E}">
        <p14:creationId xmlns:p14="http://schemas.microsoft.com/office/powerpoint/2010/main" val="1421660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9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ED437F-46C7-E011-4698-D1E485B38D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A797DCA-CA28-C080-2C93-BC19F661DA26}"/>
              </a:ext>
            </a:extLst>
          </p:cNvPr>
          <p:cNvSpPr/>
          <p:nvPr/>
        </p:nvSpPr>
        <p:spPr>
          <a:xfrm>
            <a:off x="521561" y="341194"/>
            <a:ext cx="11148877" cy="5792733"/>
          </a:xfrm>
          <a:custGeom>
            <a:avLst/>
            <a:gdLst>
              <a:gd name="connsiteX0" fmla="*/ 0 w 11148877"/>
              <a:gd name="connsiteY0" fmla="*/ 0 h 5792733"/>
              <a:gd name="connsiteX1" fmla="*/ 586783 w 11148877"/>
              <a:gd name="connsiteY1" fmla="*/ 0 h 5792733"/>
              <a:gd name="connsiteX2" fmla="*/ 1285055 w 11148877"/>
              <a:gd name="connsiteY2" fmla="*/ 0 h 5792733"/>
              <a:gd name="connsiteX3" fmla="*/ 1648860 w 11148877"/>
              <a:gd name="connsiteY3" fmla="*/ 0 h 5792733"/>
              <a:gd name="connsiteX4" fmla="*/ 1901177 w 11148877"/>
              <a:gd name="connsiteY4" fmla="*/ 0 h 5792733"/>
              <a:gd name="connsiteX5" fmla="*/ 2376471 w 11148877"/>
              <a:gd name="connsiteY5" fmla="*/ 0 h 5792733"/>
              <a:gd name="connsiteX6" fmla="*/ 2628788 w 11148877"/>
              <a:gd name="connsiteY6" fmla="*/ 0 h 5792733"/>
              <a:gd name="connsiteX7" fmla="*/ 2881105 w 11148877"/>
              <a:gd name="connsiteY7" fmla="*/ 0 h 5792733"/>
              <a:gd name="connsiteX8" fmla="*/ 3690865 w 11148877"/>
              <a:gd name="connsiteY8" fmla="*/ 0 h 5792733"/>
              <a:gd name="connsiteX9" fmla="*/ 4166159 w 11148877"/>
              <a:gd name="connsiteY9" fmla="*/ 0 h 5792733"/>
              <a:gd name="connsiteX10" fmla="*/ 4864431 w 11148877"/>
              <a:gd name="connsiteY10" fmla="*/ 0 h 5792733"/>
              <a:gd name="connsiteX11" fmla="*/ 5451214 w 11148877"/>
              <a:gd name="connsiteY11" fmla="*/ 0 h 5792733"/>
              <a:gd name="connsiteX12" fmla="*/ 6037997 w 11148877"/>
              <a:gd name="connsiteY12" fmla="*/ 0 h 5792733"/>
              <a:gd name="connsiteX13" fmla="*/ 6624780 w 11148877"/>
              <a:gd name="connsiteY13" fmla="*/ 0 h 5792733"/>
              <a:gd name="connsiteX14" fmla="*/ 6877097 w 11148877"/>
              <a:gd name="connsiteY14" fmla="*/ 0 h 5792733"/>
              <a:gd name="connsiteX15" fmla="*/ 7463880 w 11148877"/>
              <a:gd name="connsiteY15" fmla="*/ 0 h 5792733"/>
              <a:gd name="connsiteX16" fmla="*/ 8050663 w 11148877"/>
              <a:gd name="connsiteY16" fmla="*/ 0 h 5792733"/>
              <a:gd name="connsiteX17" fmla="*/ 8525957 w 11148877"/>
              <a:gd name="connsiteY17" fmla="*/ 0 h 5792733"/>
              <a:gd name="connsiteX18" fmla="*/ 8889762 w 11148877"/>
              <a:gd name="connsiteY18" fmla="*/ 0 h 5792733"/>
              <a:gd name="connsiteX19" fmla="*/ 9699523 w 11148877"/>
              <a:gd name="connsiteY19" fmla="*/ 0 h 5792733"/>
              <a:gd name="connsiteX20" fmla="*/ 10063328 w 11148877"/>
              <a:gd name="connsiteY20" fmla="*/ 0 h 5792733"/>
              <a:gd name="connsiteX21" fmla="*/ 10650111 w 11148877"/>
              <a:gd name="connsiteY21" fmla="*/ 0 h 5792733"/>
              <a:gd name="connsiteX22" fmla="*/ 11148877 w 11148877"/>
              <a:gd name="connsiteY22" fmla="*/ 0 h 5792733"/>
              <a:gd name="connsiteX23" fmla="*/ 11148877 w 11148877"/>
              <a:gd name="connsiteY23" fmla="*/ 463419 h 5792733"/>
              <a:gd name="connsiteX24" fmla="*/ 11148877 w 11148877"/>
              <a:gd name="connsiteY24" fmla="*/ 868910 h 5792733"/>
              <a:gd name="connsiteX25" fmla="*/ 11148877 w 11148877"/>
              <a:gd name="connsiteY25" fmla="*/ 1274401 h 5792733"/>
              <a:gd name="connsiteX26" fmla="*/ 11148877 w 11148877"/>
              <a:gd name="connsiteY26" fmla="*/ 1911602 h 5792733"/>
              <a:gd name="connsiteX27" fmla="*/ 11148877 w 11148877"/>
              <a:gd name="connsiteY27" fmla="*/ 2317093 h 5792733"/>
              <a:gd name="connsiteX28" fmla="*/ 11148877 w 11148877"/>
              <a:gd name="connsiteY28" fmla="*/ 2780512 h 5792733"/>
              <a:gd name="connsiteX29" fmla="*/ 11148877 w 11148877"/>
              <a:gd name="connsiteY29" fmla="*/ 3186003 h 5792733"/>
              <a:gd name="connsiteX30" fmla="*/ 11148877 w 11148877"/>
              <a:gd name="connsiteY30" fmla="*/ 3649422 h 5792733"/>
              <a:gd name="connsiteX31" fmla="*/ 11148877 w 11148877"/>
              <a:gd name="connsiteY31" fmla="*/ 4112840 h 5792733"/>
              <a:gd name="connsiteX32" fmla="*/ 11148877 w 11148877"/>
              <a:gd name="connsiteY32" fmla="*/ 4807968 h 5792733"/>
              <a:gd name="connsiteX33" fmla="*/ 11148877 w 11148877"/>
              <a:gd name="connsiteY33" fmla="*/ 5792733 h 5792733"/>
              <a:gd name="connsiteX34" fmla="*/ 10562094 w 11148877"/>
              <a:gd name="connsiteY34" fmla="*/ 5792733 h 5792733"/>
              <a:gd name="connsiteX35" fmla="*/ 10086800 w 11148877"/>
              <a:gd name="connsiteY35" fmla="*/ 5792733 h 5792733"/>
              <a:gd name="connsiteX36" fmla="*/ 9388528 w 11148877"/>
              <a:gd name="connsiteY36" fmla="*/ 5792733 h 5792733"/>
              <a:gd name="connsiteX37" fmla="*/ 8578767 w 11148877"/>
              <a:gd name="connsiteY37" fmla="*/ 5792733 h 5792733"/>
              <a:gd name="connsiteX38" fmla="*/ 7991984 w 11148877"/>
              <a:gd name="connsiteY38" fmla="*/ 5792733 h 5792733"/>
              <a:gd name="connsiteX39" fmla="*/ 7293713 w 11148877"/>
              <a:gd name="connsiteY39" fmla="*/ 5792733 h 5792733"/>
              <a:gd name="connsiteX40" fmla="*/ 6929907 w 11148877"/>
              <a:gd name="connsiteY40" fmla="*/ 5792733 h 5792733"/>
              <a:gd name="connsiteX41" fmla="*/ 6677591 w 11148877"/>
              <a:gd name="connsiteY41" fmla="*/ 5792733 h 5792733"/>
              <a:gd name="connsiteX42" fmla="*/ 6090808 w 11148877"/>
              <a:gd name="connsiteY42" fmla="*/ 5792733 h 5792733"/>
              <a:gd name="connsiteX43" fmla="*/ 5615513 w 11148877"/>
              <a:gd name="connsiteY43" fmla="*/ 5792733 h 5792733"/>
              <a:gd name="connsiteX44" fmla="*/ 5140219 w 11148877"/>
              <a:gd name="connsiteY44" fmla="*/ 5792733 h 5792733"/>
              <a:gd name="connsiteX45" fmla="*/ 4330459 w 11148877"/>
              <a:gd name="connsiteY45" fmla="*/ 5792733 h 5792733"/>
              <a:gd name="connsiteX46" fmla="*/ 3855164 w 11148877"/>
              <a:gd name="connsiteY46" fmla="*/ 5792733 h 5792733"/>
              <a:gd name="connsiteX47" fmla="*/ 3602848 w 11148877"/>
              <a:gd name="connsiteY47" fmla="*/ 5792733 h 5792733"/>
              <a:gd name="connsiteX48" fmla="*/ 3127553 w 11148877"/>
              <a:gd name="connsiteY48" fmla="*/ 5792733 h 5792733"/>
              <a:gd name="connsiteX49" fmla="*/ 2875237 w 11148877"/>
              <a:gd name="connsiteY49" fmla="*/ 5792733 h 5792733"/>
              <a:gd name="connsiteX50" fmla="*/ 2288454 w 11148877"/>
              <a:gd name="connsiteY50" fmla="*/ 5792733 h 5792733"/>
              <a:gd name="connsiteX51" fmla="*/ 1478693 w 11148877"/>
              <a:gd name="connsiteY51" fmla="*/ 5792733 h 5792733"/>
              <a:gd name="connsiteX52" fmla="*/ 1226376 w 11148877"/>
              <a:gd name="connsiteY52" fmla="*/ 5792733 h 5792733"/>
              <a:gd name="connsiteX53" fmla="*/ 862571 w 11148877"/>
              <a:gd name="connsiteY53" fmla="*/ 5792733 h 5792733"/>
              <a:gd name="connsiteX54" fmla="*/ 0 w 11148877"/>
              <a:gd name="connsiteY54" fmla="*/ 5792733 h 5792733"/>
              <a:gd name="connsiteX55" fmla="*/ 0 w 11148877"/>
              <a:gd name="connsiteY55" fmla="*/ 5155532 h 5792733"/>
              <a:gd name="connsiteX56" fmla="*/ 0 w 11148877"/>
              <a:gd name="connsiteY56" fmla="*/ 4750041 h 5792733"/>
              <a:gd name="connsiteX57" fmla="*/ 0 w 11148877"/>
              <a:gd name="connsiteY57" fmla="*/ 4054913 h 5792733"/>
              <a:gd name="connsiteX58" fmla="*/ 0 w 11148877"/>
              <a:gd name="connsiteY58" fmla="*/ 3475640 h 5792733"/>
              <a:gd name="connsiteX59" fmla="*/ 0 w 11148877"/>
              <a:gd name="connsiteY59" fmla="*/ 2896367 h 5792733"/>
              <a:gd name="connsiteX60" fmla="*/ 0 w 11148877"/>
              <a:gd name="connsiteY60" fmla="*/ 2259166 h 5792733"/>
              <a:gd name="connsiteX61" fmla="*/ 0 w 11148877"/>
              <a:gd name="connsiteY61" fmla="*/ 1564038 h 5792733"/>
              <a:gd name="connsiteX62" fmla="*/ 0 w 11148877"/>
              <a:gd name="connsiteY62" fmla="*/ 1042692 h 5792733"/>
              <a:gd name="connsiteX63" fmla="*/ 0 w 11148877"/>
              <a:gd name="connsiteY63" fmla="*/ 637201 h 5792733"/>
              <a:gd name="connsiteX64" fmla="*/ 0 w 11148877"/>
              <a:gd name="connsiteY64" fmla="*/ 0 h 5792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</a:cxnLst>
            <a:rect l="l" t="t" r="r" b="b"/>
            <a:pathLst>
              <a:path w="11148877" h="5792733" fill="none" extrusionOk="0">
                <a:moveTo>
                  <a:pt x="0" y="0"/>
                </a:moveTo>
                <a:cubicBezTo>
                  <a:pt x="184283" y="-40846"/>
                  <a:pt x="413011" y="2664"/>
                  <a:pt x="586783" y="0"/>
                </a:cubicBezTo>
                <a:cubicBezTo>
                  <a:pt x="760555" y="-2664"/>
                  <a:pt x="1140183" y="22728"/>
                  <a:pt x="1285055" y="0"/>
                </a:cubicBezTo>
                <a:cubicBezTo>
                  <a:pt x="1429927" y="-22728"/>
                  <a:pt x="1471619" y="785"/>
                  <a:pt x="1648860" y="0"/>
                </a:cubicBezTo>
                <a:cubicBezTo>
                  <a:pt x="1826101" y="-785"/>
                  <a:pt x="1781854" y="24530"/>
                  <a:pt x="1901177" y="0"/>
                </a:cubicBezTo>
                <a:cubicBezTo>
                  <a:pt x="2020500" y="-24530"/>
                  <a:pt x="2256732" y="52643"/>
                  <a:pt x="2376471" y="0"/>
                </a:cubicBezTo>
                <a:cubicBezTo>
                  <a:pt x="2496210" y="-52643"/>
                  <a:pt x="2557820" y="11757"/>
                  <a:pt x="2628788" y="0"/>
                </a:cubicBezTo>
                <a:cubicBezTo>
                  <a:pt x="2699756" y="-11757"/>
                  <a:pt x="2760165" y="1236"/>
                  <a:pt x="2881105" y="0"/>
                </a:cubicBezTo>
                <a:cubicBezTo>
                  <a:pt x="3002045" y="-1236"/>
                  <a:pt x="3475995" y="68821"/>
                  <a:pt x="3690865" y="0"/>
                </a:cubicBezTo>
                <a:cubicBezTo>
                  <a:pt x="3905735" y="-68821"/>
                  <a:pt x="3936989" y="41620"/>
                  <a:pt x="4166159" y="0"/>
                </a:cubicBezTo>
                <a:cubicBezTo>
                  <a:pt x="4395329" y="-41620"/>
                  <a:pt x="4676295" y="39257"/>
                  <a:pt x="4864431" y="0"/>
                </a:cubicBezTo>
                <a:cubicBezTo>
                  <a:pt x="5052567" y="-39257"/>
                  <a:pt x="5299948" y="6941"/>
                  <a:pt x="5451214" y="0"/>
                </a:cubicBezTo>
                <a:cubicBezTo>
                  <a:pt x="5602480" y="-6941"/>
                  <a:pt x="5873298" y="60052"/>
                  <a:pt x="6037997" y="0"/>
                </a:cubicBezTo>
                <a:cubicBezTo>
                  <a:pt x="6202696" y="-60052"/>
                  <a:pt x="6484103" y="45913"/>
                  <a:pt x="6624780" y="0"/>
                </a:cubicBezTo>
                <a:cubicBezTo>
                  <a:pt x="6765457" y="-45913"/>
                  <a:pt x="6769507" y="7715"/>
                  <a:pt x="6877097" y="0"/>
                </a:cubicBezTo>
                <a:cubicBezTo>
                  <a:pt x="6984687" y="-7715"/>
                  <a:pt x="7182293" y="48164"/>
                  <a:pt x="7463880" y="0"/>
                </a:cubicBezTo>
                <a:cubicBezTo>
                  <a:pt x="7745467" y="-48164"/>
                  <a:pt x="7894275" y="57620"/>
                  <a:pt x="8050663" y="0"/>
                </a:cubicBezTo>
                <a:cubicBezTo>
                  <a:pt x="8207051" y="-57620"/>
                  <a:pt x="8399960" y="8814"/>
                  <a:pt x="8525957" y="0"/>
                </a:cubicBezTo>
                <a:cubicBezTo>
                  <a:pt x="8651954" y="-8814"/>
                  <a:pt x="8732557" y="43591"/>
                  <a:pt x="8889762" y="0"/>
                </a:cubicBezTo>
                <a:cubicBezTo>
                  <a:pt x="9046967" y="-43591"/>
                  <a:pt x="9411304" y="65770"/>
                  <a:pt x="9699523" y="0"/>
                </a:cubicBezTo>
                <a:cubicBezTo>
                  <a:pt x="9987742" y="-65770"/>
                  <a:pt x="9932589" y="157"/>
                  <a:pt x="10063328" y="0"/>
                </a:cubicBezTo>
                <a:cubicBezTo>
                  <a:pt x="10194067" y="-157"/>
                  <a:pt x="10410386" y="8644"/>
                  <a:pt x="10650111" y="0"/>
                </a:cubicBezTo>
                <a:cubicBezTo>
                  <a:pt x="10889836" y="-8644"/>
                  <a:pt x="11033424" y="43997"/>
                  <a:pt x="11148877" y="0"/>
                </a:cubicBezTo>
                <a:cubicBezTo>
                  <a:pt x="11196199" y="192993"/>
                  <a:pt x="11100876" y="351565"/>
                  <a:pt x="11148877" y="463419"/>
                </a:cubicBezTo>
                <a:cubicBezTo>
                  <a:pt x="11196878" y="575273"/>
                  <a:pt x="11139131" y="685026"/>
                  <a:pt x="11148877" y="868910"/>
                </a:cubicBezTo>
                <a:cubicBezTo>
                  <a:pt x="11158623" y="1052794"/>
                  <a:pt x="11134792" y="1078118"/>
                  <a:pt x="11148877" y="1274401"/>
                </a:cubicBezTo>
                <a:cubicBezTo>
                  <a:pt x="11162962" y="1470684"/>
                  <a:pt x="11120068" y="1722228"/>
                  <a:pt x="11148877" y="1911602"/>
                </a:cubicBezTo>
                <a:cubicBezTo>
                  <a:pt x="11177686" y="2100976"/>
                  <a:pt x="11102247" y="2212185"/>
                  <a:pt x="11148877" y="2317093"/>
                </a:cubicBezTo>
                <a:cubicBezTo>
                  <a:pt x="11195507" y="2422001"/>
                  <a:pt x="11108411" y="2640248"/>
                  <a:pt x="11148877" y="2780512"/>
                </a:cubicBezTo>
                <a:cubicBezTo>
                  <a:pt x="11189343" y="2920776"/>
                  <a:pt x="11139013" y="2987789"/>
                  <a:pt x="11148877" y="3186003"/>
                </a:cubicBezTo>
                <a:cubicBezTo>
                  <a:pt x="11158741" y="3384217"/>
                  <a:pt x="11106066" y="3523348"/>
                  <a:pt x="11148877" y="3649422"/>
                </a:cubicBezTo>
                <a:cubicBezTo>
                  <a:pt x="11191688" y="3775496"/>
                  <a:pt x="11112056" y="3906998"/>
                  <a:pt x="11148877" y="4112840"/>
                </a:cubicBezTo>
                <a:cubicBezTo>
                  <a:pt x="11185698" y="4318682"/>
                  <a:pt x="11080497" y="4668339"/>
                  <a:pt x="11148877" y="4807968"/>
                </a:cubicBezTo>
                <a:cubicBezTo>
                  <a:pt x="11217257" y="4947597"/>
                  <a:pt x="11059773" y="5309376"/>
                  <a:pt x="11148877" y="5792733"/>
                </a:cubicBezTo>
                <a:cubicBezTo>
                  <a:pt x="10968126" y="5795071"/>
                  <a:pt x="10680252" y="5727587"/>
                  <a:pt x="10562094" y="5792733"/>
                </a:cubicBezTo>
                <a:cubicBezTo>
                  <a:pt x="10443936" y="5857879"/>
                  <a:pt x="10321685" y="5738911"/>
                  <a:pt x="10086800" y="5792733"/>
                </a:cubicBezTo>
                <a:cubicBezTo>
                  <a:pt x="9851915" y="5846555"/>
                  <a:pt x="9617208" y="5759684"/>
                  <a:pt x="9388528" y="5792733"/>
                </a:cubicBezTo>
                <a:cubicBezTo>
                  <a:pt x="9159848" y="5825782"/>
                  <a:pt x="8982073" y="5700578"/>
                  <a:pt x="8578767" y="5792733"/>
                </a:cubicBezTo>
                <a:cubicBezTo>
                  <a:pt x="8175461" y="5884888"/>
                  <a:pt x="8204045" y="5760128"/>
                  <a:pt x="7991984" y="5792733"/>
                </a:cubicBezTo>
                <a:cubicBezTo>
                  <a:pt x="7779923" y="5825338"/>
                  <a:pt x="7629729" y="5732404"/>
                  <a:pt x="7293713" y="5792733"/>
                </a:cubicBezTo>
                <a:cubicBezTo>
                  <a:pt x="6957697" y="5853062"/>
                  <a:pt x="7019610" y="5759172"/>
                  <a:pt x="6929907" y="5792733"/>
                </a:cubicBezTo>
                <a:cubicBezTo>
                  <a:pt x="6840204" y="5826294"/>
                  <a:pt x="6747526" y="5790677"/>
                  <a:pt x="6677591" y="5792733"/>
                </a:cubicBezTo>
                <a:cubicBezTo>
                  <a:pt x="6607656" y="5794789"/>
                  <a:pt x="6247478" y="5786763"/>
                  <a:pt x="6090808" y="5792733"/>
                </a:cubicBezTo>
                <a:cubicBezTo>
                  <a:pt x="5934138" y="5798703"/>
                  <a:pt x="5844212" y="5773184"/>
                  <a:pt x="5615513" y="5792733"/>
                </a:cubicBezTo>
                <a:cubicBezTo>
                  <a:pt x="5386815" y="5812282"/>
                  <a:pt x="5263155" y="5739634"/>
                  <a:pt x="5140219" y="5792733"/>
                </a:cubicBezTo>
                <a:cubicBezTo>
                  <a:pt x="5017283" y="5845832"/>
                  <a:pt x="4705124" y="5717728"/>
                  <a:pt x="4330459" y="5792733"/>
                </a:cubicBezTo>
                <a:cubicBezTo>
                  <a:pt x="3955794" y="5867738"/>
                  <a:pt x="3985578" y="5786029"/>
                  <a:pt x="3855164" y="5792733"/>
                </a:cubicBezTo>
                <a:cubicBezTo>
                  <a:pt x="3724751" y="5799437"/>
                  <a:pt x="3708808" y="5764264"/>
                  <a:pt x="3602848" y="5792733"/>
                </a:cubicBezTo>
                <a:cubicBezTo>
                  <a:pt x="3496888" y="5821202"/>
                  <a:pt x="3224344" y="5771209"/>
                  <a:pt x="3127553" y="5792733"/>
                </a:cubicBezTo>
                <a:cubicBezTo>
                  <a:pt x="3030763" y="5814257"/>
                  <a:pt x="2975332" y="5769703"/>
                  <a:pt x="2875237" y="5792733"/>
                </a:cubicBezTo>
                <a:cubicBezTo>
                  <a:pt x="2775142" y="5815763"/>
                  <a:pt x="2566966" y="5765891"/>
                  <a:pt x="2288454" y="5792733"/>
                </a:cubicBezTo>
                <a:cubicBezTo>
                  <a:pt x="2009942" y="5819575"/>
                  <a:pt x="1837793" y="5716566"/>
                  <a:pt x="1478693" y="5792733"/>
                </a:cubicBezTo>
                <a:cubicBezTo>
                  <a:pt x="1119593" y="5868900"/>
                  <a:pt x="1351955" y="5775487"/>
                  <a:pt x="1226376" y="5792733"/>
                </a:cubicBezTo>
                <a:cubicBezTo>
                  <a:pt x="1100797" y="5809979"/>
                  <a:pt x="951934" y="5791703"/>
                  <a:pt x="862571" y="5792733"/>
                </a:cubicBezTo>
                <a:cubicBezTo>
                  <a:pt x="773209" y="5793763"/>
                  <a:pt x="234159" y="5770545"/>
                  <a:pt x="0" y="5792733"/>
                </a:cubicBezTo>
                <a:cubicBezTo>
                  <a:pt x="-47955" y="5575120"/>
                  <a:pt x="28007" y="5351260"/>
                  <a:pt x="0" y="5155532"/>
                </a:cubicBezTo>
                <a:cubicBezTo>
                  <a:pt x="-28007" y="4959804"/>
                  <a:pt x="37685" y="4870201"/>
                  <a:pt x="0" y="4750041"/>
                </a:cubicBezTo>
                <a:cubicBezTo>
                  <a:pt x="-37685" y="4629881"/>
                  <a:pt x="67519" y="4373653"/>
                  <a:pt x="0" y="4054913"/>
                </a:cubicBezTo>
                <a:cubicBezTo>
                  <a:pt x="-67519" y="3736173"/>
                  <a:pt x="62076" y="3604661"/>
                  <a:pt x="0" y="3475640"/>
                </a:cubicBezTo>
                <a:cubicBezTo>
                  <a:pt x="-62076" y="3346619"/>
                  <a:pt x="53261" y="3176102"/>
                  <a:pt x="0" y="2896367"/>
                </a:cubicBezTo>
                <a:cubicBezTo>
                  <a:pt x="-53261" y="2616632"/>
                  <a:pt x="27905" y="2562424"/>
                  <a:pt x="0" y="2259166"/>
                </a:cubicBezTo>
                <a:cubicBezTo>
                  <a:pt x="-27905" y="1955908"/>
                  <a:pt x="21097" y="1743754"/>
                  <a:pt x="0" y="1564038"/>
                </a:cubicBezTo>
                <a:cubicBezTo>
                  <a:pt x="-21097" y="1384322"/>
                  <a:pt x="37500" y="1240664"/>
                  <a:pt x="0" y="1042692"/>
                </a:cubicBezTo>
                <a:cubicBezTo>
                  <a:pt x="-37500" y="844720"/>
                  <a:pt x="28000" y="762166"/>
                  <a:pt x="0" y="637201"/>
                </a:cubicBezTo>
                <a:cubicBezTo>
                  <a:pt x="-28000" y="512236"/>
                  <a:pt x="31136" y="250651"/>
                  <a:pt x="0" y="0"/>
                </a:cubicBezTo>
                <a:close/>
              </a:path>
              <a:path w="11148877" h="5792733" stroke="0" extrusionOk="0">
                <a:moveTo>
                  <a:pt x="0" y="0"/>
                </a:moveTo>
                <a:cubicBezTo>
                  <a:pt x="114963" y="-12308"/>
                  <a:pt x="195897" y="33273"/>
                  <a:pt x="363805" y="0"/>
                </a:cubicBezTo>
                <a:cubicBezTo>
                  <a:pt x="531713" y="-33273"/>
                  <a:pt x="623046" y="31791"/>
                  <a:pt x="839100" y="0"/>
                </a:cubicBezTo>
                <a:cubicBezTo>
                  <a:pt x="1055155" y="-31791"/>
                  <a:pt x="1124698" y="39945"/>
                  <a:pt x="1202905" y="0"/>
                </a:cubicBezTo>
                <a:cubicBezTo>
                  <a:pt x="1281113" y="-39945"/>
                  <a:pt x="1622833" y="33427"/>
                  <a:pt x="1789688" y="0"/>
                </a:cubicBezTo>
                <a:cubicBezTo>
                  <a:pt x="1956543" y="-33427"/>
                  <a:pt x="2145943" y="39292"/>
                  <a:pt x="2264982" y="0"/>
                </a:cubicBezTo>
                <a:cubicBezTo>
                  <a:pt x="2384021" y="-39292"/>
                  <a:pt x="2626652" y="69246"/>
                  <a:pt x="2963254" y="0"/>
                </a:cubicBezTo>
                <a:cubicBezTo>
                  <a:pt x="3299856" y="-69246"/>
                  <a:pt x="3568425" y="76688"/>
                  <a:pt x="3773015" y="0"/>
                </a:cubicBezTo>
                <a:cubicBezTo>
                  <a:pt x="3977605" y="-76688"/>
                  <a:pt x="4014016" y="21978"/>
                  <a:pt x="4136820" y="0"/>
                </a:cubicBezTo>
                <a:cubicBezTo>
                  <a:pt x="4259625" y="-21978"/>
                  <a:pt x="4317833" y="17333"/>
                  <a:pt x="4389137" y="0"/>
                </a:cubicBezTo>
                <a:cubicBezTo>
                  <a:pt x="4460441" y="-17333"/>
                  <a:pt x="4708798" y="8816"/>
                  <a:pt x="4864431" y="0"/>
                </a:cubicBezTo>
                <a:cubicBezTo>
                  <a:pt x="5020064" y="-8816"/>
                  <a:pt x="5030504" y="255"/>
                  <a:pt x="5116748" y="0"/>
                </a:cubicBezTo>
                <a:cubicBezTo>
                  <a:pt x="5202992" y="-255"/>
                  <a:pt x="5499074" y="24381"/>
                  <a:pt x="5703531" y="0"/>
                </a:cubicBezTo>
                <a:cubicBezTo>
                  <a:pt x="5907988" y="-24381"/>
                  <a:pt x="5905129" y="803"/>
                  <a:pt x="6067336" y="0"/>
                </a:cubicBezTo>
                <a:cubicBezTo>
                  <a:pt x="6229544" y="-803"/>
                  <a:pt x="6374948" y="4194"/>
                  <a:pt x="6654119" y="0"/>
                </a:cubicBezTo>
                <a:cubicBezTo>
                  <a:pt x="6933290" y="-4194"/>
                  <a:pt x="6814266" y="7307"/>
                  <a:pt x="6906436" y="0"/>
                </a:cubicBezTo>
                <a:cubicBezTo>
                  <a:pt x="6998606" y="-7307"/>
                  <a:pt x="7278665" y="21991"/>
                  <a:pt x="7493219" y="0"/>
                </a:cubicBezTo>
                <a:cubicBezTo>
                  <a:pt x="7707773" y="-21991"/>
                  <a:pt x="7702676" y="21739"/>
                  <a:pt x="7857024" y="0"/>
                </a:cubicBezTo>
                <a:cubicBezTo>
                  <a:pt x="8011373" y="-21739"/>
                  <a:pt x="8317298" y="70527"/>
                  <a:pt x="8666785" y="0"/>
                </a:cubicBezTo>
                <a:cubicBezTo>
                  <a:pt x="9016272" y="-70527"/>
                  <a:pt x="9240766" y="3924"/>
                  <a:pt x="9476545" y="0"/>
                </a:cubicBezTo>
                <a:cubicBezTo>
                  <a:pt x="9712324" y="-3924"/>
                  <a:pt x="9713514" y="34398"/>
                  <a:pt x="9840351" y="0"/>
                </a:cubicBezTo>
                <a:cubicBezTo>
                  <a:pt x="9967188" y="-34398"/>
                  <a:pt x="10269168" y="5771"/>
                  <a:pt x="10427134" y="0"/>
                </a:cubicBezTo>
                <a:cubicBezTo>
                  <a:pt x="10585100" y="-5771"/>
                  <a:pt x="10795224" y="54867"/>
                  <a:pt x="11148877" y="0"/>
                </a:cubicBezTo>
                <a:cubicBezTo>
                  <a:pt x="11155847" y="183229"/>
                  <a:pt x="11091596" y="354954"/>
                  <a:pt x="11148877" y="521346"/>
                </a:cubicBezTo>
                <a:cubicBezTo>
                  <a:pt x="11206158" y="687738"/>
                  <a:pt x="11084664" y="918942"/>
                  <a:pt x="11148877" y="1100619"/>
                </a:cubicBezTo>
                <a:cubicBezTo>
                  <a:pt x="11213090" y="1282296"/>
                  <a:pt x="11115517" y="1508300"/>
                  <a:pt x="11148877" y="1621965"/>
                </a:cubicBezTo>
                <a:cubicBezTo>
                  <a:pt x="11182237" y="1735630"/>
                  <a:pt x="11103481" y="1876038"/>
                  <a:pt x="11148877" y="2027457"/>
                </a:cubicBezTo>
                <a:cubicBezTo>
                  <a:pt x="11194273" y="2178876"/>
                  <a:pt x="11104217" y="2316803"/>
                  <a:pt x="11148877" y="2490875"/>
                </a:cubicBezTo>
                <a:cubicBezTo>
                  <a:pt x="11193537" y="2664947"/>
                  <a:pt x="11132494" y="2936537"/>
                  <a:pt x="11148877" y="3128076"/>
                </a:cubicBezTo>
                <a:cubicBezTo>
                  <a:pt x="11165260" y="3319615"/>
                  <a:pt x="11090363" y="3648781"/>
                  <a:pt x="11148877" y="3823204"/>
                </a:cubicBezTo>
                <a:cubicBezTo>
                  <a:pt x="11207391" y="3997627"/>
                  <a:pt x="11138460" y="4104393"/>
                  <a:pt x="11148877" y="4228695"/>
                </a:cubicBezTo>
                <a:cubicBezTo>
                  <a:pt x="11159294" y="4352997"/>
                  <a:pt x="11091967" y="4626338"/>
                  <a:pt x="11148877" y="4865896"/>
                </a:cubicBezTo>
                <a:cubicBezTo>
                  <a:pt x="11205787" y="5105454"/>
                  <a:pt x="11063939" y="5419575"/>
                  <a:pt x="11148877" y="5792733"/>
                </a:cubicBezTo>
                <a:cubicBezTo>
                  <a:pt x="11076369" y="5819787"/>
                  <a:pt x="10957086" y="5781581"/>
                  <a:pt x="10896560" y="5792733"/>
                </a:cubicBezTo>
                <a:cubicBezTo>
                  <a:pt x="10836034" y="5803885"/>
                  <a:pt x="10612836" y="5777732"/>
                  <a:pt x="10532755" y="5792733"/>
                </a:cubicBezTo>
                <a:cubicBezTo>
                  <a:pt x="10452675" y="5807734"/>
                  <a:pt x="10248768" y="5777326"/>
                  <a:pt x="10168949" y="5792733"/>
                </a:cubicBezTo>
                <a:cubicBezTo>
                  <a:pt x="10089130" y="5808140"/>
                  <a:pt x="9690637" y="5771588"/>
                  <a:pt x="9470678" y="5792733"/>
                </a:cubicBezTo>
                <a:cubicBezTo>
                  <a:pt x="9250719" y="5813878"/>
                  <a:pt x="9229410" y="5744701"/>
                  <a:pt x="8995383" y="5792733"/>
                </a:cubicBezTo>
                <a:cubicBezTo>
                  <a:pt x="8761356" y="5840765"/>
                  <a:pt x="8518436" y="5774090"/>
                  <a:pt x="8297112" y="5792733"/>
                </a:cubicBezTo>
                <a:cubicBezTo>
                  <a:pt x="8075788" y="5811376"/>
                  <a:pt x="7946862" y="5736774"/>
                  <a:pt x="7821817" y="5792733"/>
                </a:cubicBezTo>
                <a:cubicBezTo>
                  <a:pt x="7696772" y="5848692"/>
                  <a:pt x="7619888" y="5767062"/>
                  <a:pt x="7458012" y="5792733"/>
                </a:cubicBezTo>
                <a:cubicBezTo>
                  <a:pt x="7296136" y="5818404"/>
                  <a:pt x="7069465" y="5774987"/>
                  <a:pt x="6759740" y="5792733"/>
                </a:cubicBezTo>
                <a:cubicBezTo>
                  <a:pt x="6450015" y="5810479"/>
                  <a:pt x="6576337" y="5773872"/>
                  <a:pt x="6507423" y="5792733"/>
                </a:cubicBezTo>
                <a:cubicBezTo>
                  <a:pt x="6438509" y="5811594"/>
                  <a:pt x="6380136" y="5768855"/>
                  <a:pt x="6255107" y="5792733"/>
                </a:cubicBezTo>
                <a:cubicBezTo>
                  <a:pt x="6130078" y="5816611"/>
                  <a:pt x="5933469" y="5768624"/>
                  <a:pt x="5779813" y="5792733"/>
                </a:cubicBezTo>
                <a:cubicBezTo>
                  <a:pt x="5626157" y="5816842"/>
                  <a:pt x="5516437" y="5756992"/>
                  <a:pt x="5304518" y="5792733"/>
                </a:cubicBezTo>
                <a:cubicBezTo>
                  <a:pt x="5092600" y="5828474"/>
                  <a:pt x="4982107" y="5752746"/>
                  <a:pt x="4717735" y="5792733"/>
                </a:cubicBezTo>
                <a:cubicBezTo>
                  <a:pt x="4453363" y="5832720"/>
                  <a:pt x="4262602" y="5733026"/>
                  <a:pt x="4019464" y="5792733"/>
                </a:cubicBezTo>
                <a:cubicBezTo>
                  <a:pt x="3776326" y="5852440"/>
                  <a:pt x="3546015" y="5718740"/>
                  <a:pt x="3321192" y="5792733"/>
                </a:cubicBezTo>
                <a:cubicBezTo>
                  <a:pt x="3096369" y="5866726"/>
                  <a:pt x="3064559" y="5757847"/>
                  <a:pt x="2845898" y="5792733"/>
                </a:cubicBezTo>
                <a:cubicBezTo>
                  <a:pt x="2627237" y="5827619"/>
                  <a:pt x="2644833" y="5783291"/>
                  <a:pt x="2482092" y="5792733"/>
                </a:cubicBezTo>
                <a:cubicBezTo>
                  <a:pt x="2319351" y="5802175"/>
                  <a:pt x="2157957" y="5724804"/>
                  <a:pt x="1895309" y="5792733"/>
                </a:cubicBezTo>
                <a:cubicBezTo>
                  <a:pt x="1632661" y="5860662"/>
                  <a:pt x="1732759" y="5777007"/>
                  <a:pt x="1642992" y="5792733"/>
                </a:cubicBezTo>
                <a:cubicBezTo>
                  <a:pt x="1553225" y="5808459"/>
                  <a:pt x="1291662" y="5790233"/>
                  <a:pt x="944721" y="5792733"/>
                </a:cubicBezTo>
                <a:cubicBezTo>
                  <a:pt x="597780" y="5795233"/>
                  <a:pt x="222700" y="5716488"/>
                  <a:pt x="0" y="5792733"/>
                </a:cubicBezTo>
                <a:cubicBezTo>
                  <a:pt x="-74094" y="5479963"/>
                  <a:pt x="37693" y="5377145"/>
                  <a:pt x="0" y="5097605"/>
                </a:cubicBezTo>
                <a:cubicBezTo>
                  <a:pt x="-37693" y="4818065"/>
                  <a:pt x="8864" y="4774232"/>
                  <a:pt x="0" y="4518332"/>
                </a:cubicBezTo>
                <a:cubicBezTo>
                  <a:pt x="-8864" y="4262432"/>
                  <a:pt x="39748" y="4163138"/>
                  <a:pt x="0" y="3881131"/>
                </a:cubicBezTo>
                <a:cubicBezTo>
                  <a:pt x="-39748" y="3599124"/>
                  <a:pt x="27036" y="3595854"/>
                  <a:pt x="0" y="3475640"/>
                </a:cubicBezTo>
                <a:cubicBezTo>
                  <a:pt x="-27036" y="3355426"/>
                  <a:pt x="24013" y="3125803"/>
                  <a:pt x="0" y="2896367"/>
                </a:cubicBezTo>
                <a:cubicBezTo>
                  <a:pt x="-24013" y="2666931"/>
                  <a:pt x="10352" y="2455895"/>
                  <a:pt x="0" y="2201239"/>
                </a:cubicBezTo>
                <a:cubicBezTo>
                  <a:pt x="-10352" y="1946583"/>
                  <a:pt x="47101" y="1968522"/>
                  <a:pt x="0" y="1737820"/>
                </a:cubicBezTo>
                <a:cubicBezTo>
                  <a:pt x="-47101" y="1507118"/>
                  <a:pt x="9773" y="1442248"/>
                  <a:pt x="0" y="1274401"/>
                </a:cubicBezTo>
                <a:cubicBezTo>
                  <a:pt x="-9773" y="1106554"/>
                  <a:pt x="8441" y="1071434"/>
                  <a:pt x="0" y="868910"/>
                </a:cubicBezTo>
                <a:cubicBezTo>
                  <a:pt x="-8441" y="666386"/>
                  <a:pt x="55183" y="276776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5321343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id="{20058090-4A54-3615-7BD3-00FF7EEFE419}"/>
              </a:ext>
            </a:extLst>
          </p:cNvPr>
          <p:cNvSpPr/>
          <p:nvPr/>
        </p:nvSpPr>
        <p:spPr>
          <a:xfrm>
            <a:off x="3178422" y="1616912"/>
            <a:ext cx="2778052" cy="277805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DF4552BC-EDC9-EE0B-2E2A-DD53456737F7}"/>
              </a:ext>
            </a:extLst>
          </p:cNvPr>
          <p:cNvGrpSpPr/>
          <p:nvPr/>
        </p:nvGrpSpPr>
        <p:grpSpPr>
          <a:xfrm>
            <a:off x="5985876" y="770862"/>
            <a:ext cx="2090714" cy="4877792"/>
            <a:chOff x="4926185" y="262953"/>
            <a:chExt cx="2339630" cy="5458533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F140BBD0-4565-A117-0EF1-240BC0819095}"/>
                </a:ext>
              </a:extLst>
            </p:cNvPr>
            <p:cNvGrpSpPr/>
            <p:nvPr/>
          </p:nvGrpSpPr>
          <p:grpSpPr>
            <a:xfrm>
              <a:off x="4926185" y="579389"/>
              <a:ext cx="2339630" cy="5142097"/>
              <a:chOff x="3313280" y="762269"/>
              <a:chExt cx="2339630" cy="5142097"/>
            </a:xfrm>
          </p:grpSpPr>
          <p:grpSp>
            <p:nvGrpSpPr>
              <p:cNvPr id="14" name="Группа 13">
                <a:extLst>
                  <a:ext uri="{FF2B5EF4-FFF2-40B4-BE49-F238E27FC236}">
                    <a16:creationId xmlns:a16="http://schemas.microsoft.com/office/drawing/2014/main" id="{F62F5612-F8BC-13E1-C12B-4B5BEC10A3CC}"/>
                  </a:ext>
                </a:extLst>
              </p:cNvPr>
              <p:cNvGrpSpPr/>
              <p:nvPr/>
            </p:nvGrpSpPr>
            <p:grpSpPr>
              <a:xfrm rot="294284">
                <a:off x="4542342" y="762269"/>
                <a:ext cx="1110568" cy="5068081"/>
                <a:chOff x="2150246" y="827583"/>
                <a:chExt cx="1110568" cy="5068081"/>
              </a:xfrm>
            </p:grpSpPr>
            <p:sp>
              <p:nvSpPr>
                <p:cNvPr id="26" name="Равнобедренный треугольник 25">
                  <a:extLst>
                    <a:ext uri="{FF2B5EF4-FFF2-40B4-BE49-F238E27FC236}">
                      <a16:creationId xmlns:a16="http://schemas.microsoft.com/office/drawing/2014/main" id="{DA280B10-5F50-66AF-494A-E8E41963300A}"/>
                    </a:ext>
                  </a:extLst>
                </p:cNvPr>
                <p:cNvSpPr/>
                <p:nvPr/>
              </p:nvSpPr>
              <p:spPr>
                <a:xfrm rot="9524303">
                  <a:off x="3002458" y="5164144"/>
                  <a:ext cx="258356" cy="731520"/>
                </a:xfrm>
                <a:prstGeom prst="triangle">
                  <a:avLst>
                    <a:gd name="adj" fmla="val 62541"/>
                  </a:avLst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27" name="Цилиндр 26">
                  <a:extLst>
                    <a:ext uri="{FF2B5EF4-FFF2-40B4-BE49-F238E27FC236}">
                      <a16:creationId xmlns:a16="http://schemas.microsoft.com/office/drawing/2014/main" id="{73A91571-A737-8CEF-8092-C21F4A1018ED}"/>
                    </a:ext>
                  </a:extLst>
                </p:cNvPr>
                <p:cNvSpPr/>
                <p:nvPr/>
              </p:nvSpPr>
              <p:spPr>
                <a:xfrm rot="20469356">
                  <a:off x="2150246" y="827583"/>
                  <a:ext cx="266022" cy="4547388"/>
                </a:xfrm>
                <a:prstGeom prst="can">
                  <a:avLst/>
                </a:prstGeom>
                <a:pattFill prst="wdDnDiag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</p:grpSp>
          <p:sp>
            <p:nvSpPr>
              <p:cNvPr id="15" name="Куб 14">
                <a:extLst>
                  <a:ext uri="{FF2B5EF4-FFF2-40B4-BE49-F238E27FC236}">
                    <a16:creationId xmlns:a16="http://schemas.microsoft.com/office/drawing/2014/main" id="{1D0ED125-8123-2097-F82F-1D5E7FFE7D41}"/>
                  </a:ext>
                </a:extLst>
              </p:cNvPr>
              <p:cNvSpPr/>
              <p:nvPr/>
            </p:nvSpPr>
            <p:spPr>
              <a:xfrm>
                <a:off x="3931927" y="2616009"/>
                <a:ext cx="1153583" cy="931322"/>
              </a:xfrm>
              <a:prstGeom prst="cube">
                <a:avLst>
                  <a:gd name="adj" fmla="val 10818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grpSp>
            <p:nvGrpSpPr>
              <p:cNvPr id="16" name="Группа 15">
                <a:extLst>
                  <a:ext uri="{FF2B5EF4-FFF2-40B4-BE49-F238E27FC236}">
                    <a16:creationId xmlns:a16="http://schemas.microsoft.com/office/drawing/2014/main" id="{4EAFC13C-2B66-B06E-63DF-6EBA6B987E8F}"/>
                  </a:ext>
                </a:extLst>
              </p:cNvPr>
              <p:cNvGrpSpPr/>
              <p:nvPr/>
            </p:nvGrpSpPr>
            <p:grpSpPr>
              <a:xfrm rot="20930688" flipH="1">
                <a:off x="3313280" y="825008"/>
                <a:ext cx="1117352" cy="5079358"/>
                <a:chOff x="2150246" y="827583"/>
                <a:chExt cx="1117352" cy="5079358"/>
              </a:xfrm>
            </p:grpSpPr>
            <p:sp>
              <p:nvSpPr>
                <p:cNvPr id="24" name="Равнобедренный треугольник 23">
                  <a:extLst>
                    <a:ext uri="{FF2B5EF4-FFF2-40B4-BE49-F238E27FC236}">
                      <a16:creationId xmlns:a16="http://schemas.microsoft.com/office/drawing/2014/main" id="{29D3F21A-A362-9A53-EFED-1BEC2E3003ED}"/>
                    </a:ext>
                  </a:extLst>
                </p:cNvPr>
                <p:cNvSpPr/>
                <p:nvPr/>
              </p:nvSpPr>
              <p:spPr>
                <a:xfrm rot="9438654">
                  <a:off x="3009242" y="5166745"/>
                  <a:ext cx="258356" cy="740196"/>
                </a:xfrm>
                <a:prstGeom prst="triangle">
                  <a:avLst>
                    <a:gd name="adj" fmla="val 62541"/>
                  </a:avLst>
                </a:prstGeom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25" name="Цилиндр 24">
                  <a:extLst>
                    <a:ext uri="{FF2B5EF4-FFF2-40B4-BE49-F238E27FC236}">
                      <a16:creationId xmlns:a16="http://schemas.microsoft.com/office/drawing/2014/main" id="{3E03C827-99AC-ED5A-FE28-EDB8F75911A2}"/>
                    </a:ext>
                  </a:extLst>
                </p:cNvPr>
                <p:cNvSpPr/>
                <p:nvPr/>
              </p:nvSpPr>
              <p:spPr>
                <a:xfrm rot="20469356">
                  <a:off x="2150246" y="827583"/>
                  <a:ext cx="266022" cy="4547388"/>
                </a:xfrm>
                <a:prstGeom prst="can">
                  <a:avLst/>
                </a:prstGeom>
                <a:pattFill prst="wdDnDiag">
                  <a:fgClr>
                    <a:schemeClr val="accent1"/>
                  </a:fgClr>
                  <a:bgClr>
                    <a:schemeClr val="bg1"/>
                  </a:bgClr>
                </a:pattFill>
                <a:ln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</p:grpSp>
          <p:grpSp>
            <p:nvGrpSpPr>
              <p:cNvPr id="17" name="Группа 16">
                <a:extLst>
                  <a:ext uri="{FF2B5EF4-FFF2-40B4-BE49-F238E27FC236}">
                    <a16:creationId xmlns:a16="http://schemas.microsoft.com/office/drawing/2014/main" id="{04995110-EDFB-AED4-5CBD-65232FAADE34}"/>
                  </a:ext>
                </a:extLst>
              </p:cNvPr>
              <p:cNvGrpSpPr/>
              <p:nvPr/>
            </p:nvGrpSpPr>
            <p:grpSpPr>
              <a:xfrm>
                <a:off x="4118541" y="1618409"/>
                <a:ext cx="580618" cy="469999"/>
                <a:chOff x="4004286" y="2054557"/>
                <a:chExt cx="580618" cy="469999"/>
              </a:xfrm>
            </p:grpSpPr>
            <p:sp>
              <p:nvSpPr>
                <p:cNvPr id="18" name="Прямоугольник: скругленные углы 17">
                  <a:extLst>
                    <a:ext uri="{FF2B5EF4-FFF2-40B4-BE49-F238E27FC236}">
                      <a16:creationId xmlns:a16="http://schemas.microsoft.com/office/drawing/2014/main" id="{0E997487-2072-D926-E7BC-9B0B0701004D}"/>
                    </a:ext>
                  </a:extLst>
                </p:cNvPr>
                <p:cNvSpPr/>
                <p:nvPr/>
              </p:nvSpPr>
              <p:spPr>
                <a:xfrm>
                  <a:off x="4005064" y="2054557"/>
                  <a:ext cx="576000" cy="108000"/>
                </a:xfrm>
                <a:prstGeom prst="roundRect">
                  <a:avLst>
                    <a:gd name="adj" fmla="val 48918"/>
                  </a:avLst>
                </a:prstGeom>
                <a:solidFill>
                  <a:schemeClr val="accent2"/>
                </a:solidFill>
                <a:ln>
                  <a:solidFill>
                    <a:srgbClr val="ED7D3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19" name="Прямоугольник: скругленные углы 18">
                  <a:extLst>
                    <a:ext uri="{FF2B5EF4-FFF2-40B4-BE49-F238E27FC236}">
                      <a16:creationId xmlns:a16="http://schemas.microsoft.com/office/drawing/2014/main" id="{8D489E36-B1F8-F42C-7E62-522A06624C9C}"/>
                    </a:ext>
                  </a:extLst>
                </p:cNvPr>
                <p:cNvSpPr/>
                <p:nvPr/>
              </p:nvSpPr>
              <p:spPr>
                <a:xfrm>
                  <a:off x="4008904" y="2295889"/>
                  <a:ext cx="576000" cy="108000"/>
                </a:xfrm>
                <a:prstGeom prst="roundRect">
                  <a:avLst>
                    <a:gd name="adj" fmla="val 48918"/>
                  </a:avLst>
                </a:prstGeom>
                <a:solidFill>
                  <a:schemeClr val="accent2"/>
                </a:solidFill>
                <a:ln>
                  <a:solidFill>
                    <a:srgbClr val="ED7D3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20" name="Прямоугольник: скругленные углы 19">
                  <a:extLst>
                    <a:ext uri="{FF2B5EF4-FFF2-40B4-BE49-F238E27FC236}">
                      <a16:creationId xmlns:a16="http://schemas.microsoft.com/office/drawing/2014/main" id="{F1170AEA-9238-98E0-825E-14808CADE229}"/>
                    </a:ext>
                  </a:extLst>
                </p:cNvPr>
                <p:cNvSpPr/>
                <p:nvPr/>
              </p:nvSpPr>
              <p:spPr>
                <a:xfrm>
                  <a:off x="4004286" y="2175223"/>
                  <a:ext cx="576000" cy="108000"/>
                </a:xfrm>
                <a:prstGeom prst="roundRect">
                  <a:avLst>
                    <a:gd name="adj" fmla="val 48918"/>
                  </a:avLst>
                </a:prstGeom>
                <a:solidFill>
                  <a:srgbClr val="92D050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  <p:sp>
              <p:nvSpPr>
                <p:cNvPr id="23" name="Прямоугольник: скругленные углы 22">
                  <a:extLst>
                    <a:ext uri="{FF2B5EF4-FFF2-40B4-BE49-F238E27FC236}">
                      <a16:creationId xmlns:a16="http://schemas.microsoft.com/office/drawing/2014/main" id="{27816B5F-C309-5DEE-4488-5E9D9609485E}"/>
                    </a:ext>
                  </a:extLst>
                </p:cNvPr>
                <p:cNvSpPr/>
                <p:nvPr/>
              </p:nvSpPr>
              <p:spPr>
                <a:xfrm>
                  <a:off x="4004286" y="2416556"/>
                  <a:ext cx="576000" cy="108000"/>
                </a:xfrm>
                <a:prstGeom prst="roundRect">
                  <a:avLst>
                    <a:gd name="adj" fmla="val 48918"/>
                  </a:avLst>
                </a:prstGeom>
                <a:solidFill>
                  <a:srgbClr val="92D050"/>
                </a:solidFill>
                <a:ln>
                  <a:solidFill>
                    <a:schemeClr val="accent6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Candara" panose="020E0502030303020204" pitchFamily="34" charset="0"/>
                  </a:endParaRPr>
                </a:p>
              </p:txBody>
            </p:sp>
          </p:grpSp>
        </p:grpSp>
        <p:grpSp>
          <p:nvGrpSpPr>
            <p:cNvPr id="9" name="Группа 8">
              <a:extLst>
                <a:ext uri="{FF2B5EF4-FFF2-40B4-BE49-F238E27FC236}">
                  <a16:creationId xmlns:a16="http://schemas.microsoft.com/office/drawing/2014/main" id="{4F81573D-086E-3791-6B72-934B27655406}"/>
                </a:ext>
              </a:extLst>
            </p:cNvPr>
            <p:cNvGrpSpPr/>
            <p:nvPr/>
          </p:nvGrpSpPr>
          <p:grpSpPr>
            <a:xfrm>
              <a:off x="5139128" y="262953"/>
              <a:ext cx="1739112" cy="1117710"/>
              <a:chOff x="9023073" y="595618"/>
              <a:chExt cx="1739112" cy="1117710"/>
            </a:xfrm>
          </p:grpSpPr>
          <p:sp>
            <p:nvSpPr>
              <p:cNvPr id="10" name="Правая круглая скобка 9">
                <a:extLst>
                  <a:ext uri="{FF2B5EF4-FFF2-40B4-BE49-F238E27FC236}">
                    <a16:creationId xmlns:a16="http://schemas.microsoft.com/office/drawing/2014/main" id="{B5234C65-C61F-61C5-9987-49995564C85F}"/>
                  </a:ext>
                </a:extLst>
              </p:cNvPr>
              <p:cNvSpPr/>
              <p:nvPr/>
            </p:nvSpPr>
            <p:spPr>
              <a:xfrm rot="16200000">
                <a:off x="9580844" y="850135"/>
                <a:ext cx="935572" cy="554677"/>
              </a:xfrm>
              <a:prstGeom prst="rightBracket">
                <a:avLst>
                  <a:gd name="adj" fmla="val 36494"/>
                </a:avLst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11" name="Трапеция 10">
                <a:extLst>
                  <a:ext uri="{FF2B5EF4-FFF2-40B4-BE49-F238E27FC236}">
                    <a16:creationId xmlns:a16="http://schemas.microsoft.com/office/drawing/2014/main" id="{FD2A75E5-CB07-FF37-7098-950149E18A75}"/>
                  </a:ext>
                </a:extLst>
              </p:cNvPr>
              <p:cNvSpPr/>
              <p:nvPr/>
            </p:nvSpPr>
            <p:spPr>
              <a:xfrm rot="10800000">
                <a:off x="9023073" y="772001"/>
                <a:ext cx="1739112" cy="935571"/>
              </a:xfrm>
              <a:prstGeom prst="trapezoid">
                <a:avLst>
                  <a:gd name="adj" fmla="val 32263"/>
                </a:avLst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12" name="Правая круглая скобка 11">
                <a:extLst>
                  <a:ext uri="{FF2B5EF4-FFF2-40B4-BE49-F238E27FC236}">
                    <a16:creationId xmlns:a16="http://schemas.microsoft.com/office/drawing/2014/main" id="{5D573B35-7841-D878-E822-B98649225E63}"/>
                  </a:ext>
                </a:extLst>
              </p:cNvPr>
              <p:cNvSpPr/>
              <p:nvPr/>
            </p:nvSpPr>
            <p:spPr>
              <a:xfrm rot="16200000">
                <a:off x="9398422" y="818100"/>
                <a:ext cx="999642" cy="554677"/>
              </a:xfrm>
              <a:prstGeom prst="rightBracket">
                <a:avLst>
                  <a:gd name="adj" fmla="val 36494"/>
                </a:avLst>
              </a:prstGeom>
              <a:ln w="762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13" name="Цилиндр 12">
                <a:extLst>
                  <a:ext uri="{FF2B5EF4-FFF2-40B4-BE49-F238E27FC236}">
                    <a16:creationId xmlns:a16="http://schemas.microsoft.com/office/drawing/2014/main" id="{70093E1D-98AA-FB70-84C3-C610A95C7DD7}"/>
                  </a:ext>
                </a:extLst>
              </p:cNvPr>
              <p:cNvSpPr/>
              <p:nvPr/>
            </p:nvSpPr>
            <p:spPr>
              <a:xfrm rot="16200000">
                <a:off x="9832135" y="1015892"/>
                <a:ext cx="104930" cy="1289941"/>
              </a:xfrm>
              <a:prstGeom prst="can">
                <a:avLst>
                  <a:gd name="adj" fmla="val 13682"/>
                </a:avLst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</p:grpSp>
      </p:grp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E964F4B-5A9C-5FB5-84B1-7310B6367848}"/>
              </a:ext>
            </a:extLst>
          </p:cNvPr>
          <p:cNvSpPr txBox="1">
            <a:spLocks/>
          </p:cNvSpPr>
          <p:nvPr/>
        </p:nvSpPr>
        <p:spPr>
          <a:xfrm>
            <a:off x="3286564" y="2099268"/>
            <a:ext cx="2616336" cy="19737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8000" b="1" dirty="0">
                <a:latin typeface="Candara" panose="020E0502030303020204" pitchFamily="34" charset="0"/>
              </a:rPr>
              <a:t>КРУГ</a:t>
            </a: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70EDDC15-03AB-6050-71C3-AF82D6260079}"/>
              </a:ext>
            </a:extLst>
          </p:cNvPr>
          <p:cNvSpPr txBox="1">
            <a:spLocks/>
          </p:cNvSpPr>
          <p:nvPr/>
        </p:nvSpPr>
        <p:spPr>
          <a:xfrm rot="20333430">
            <a:off x="7599206" y="1487151"/>
            <a:ext cx="3916382" cy="98541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>
                <a:latin typeface="Candara" panose="020E0502030303020204" pitchFamily="34" charset="0"/>
              </a:rPr>
              <a:t>Циркуль</a:t>
            </a: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F567A490-E6D5-435D-5499-5F10EA47C375}"/>
              </a:ext>
            </a:extLst>
          </p:cNvPr>
          <p:cNvSpPr txBox="1">
            <a:spLocks/>
          </p:cNvSpPr>
          <p:nvPr/>
        </p:nvSpPr>
        <p:spPr>
          <a:xfrm rot="19344212">
            <a:off x="2524217" y="1373492"/>
            <a:ext cx="3584066" cy="197378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prstTxWarp prst="textArchUp">
              <a:avLst/>
            </a:prstTxWarp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dirty="0">
                <a:latin typeface="Candara" panose="020E0502030303020204" pitchFamily="34" charset="0"/>
              </a:rPr>
              <a:t>Круглый</a:t>
            </a:r>
            <a:br>
              <a:rPr lang="ru-RU" sz="8000" dirty="0">
                <a:latin typeface="Candara" panose="020E0502030303020204" pitchFamily="34" charset="0"/>
              </a:rPr>
            </a:br>
            <a:r>
              <a:rPr lang="ru-RU" sz="8000" dirty="0">
                <a:latin typeface="Candara" panose="020E0502030303020204" pitchFamily="34" charset="0"/>
              </a:rPr>
              <a:t>билет</a:t>
            </a:r>
          </a:p>
        </p:txBody>
      </p:sp>
      <p:sp>
        <p:nvSpPr>
          <p:cNvPr id="4" name="Стрелка: вправо 3">
            <a:extLst>
              <a:ext uri="{FF2B5EF4-FFF2-40B4-BE49-F238E27FC236}">
                <a16:creationId xmlns:a16="http://schemas.microsoft.com/office/drawing/2014/main" id="{2D4D567B-DB25-9B30-0119-1C30BB874278}"/>
              </a:ext>
            </a:extLst>
          </p:cNvPr>
          <p:cNvSpPr/>
          <p:nvPr/>
        </p:nvSpPr>
        <p:spPr>
          <a:xfrm rot="18010319">
            <a:off x="2914471" y="4110158"/>
            <a:ext cx="861047" cy="602485"/>
          </a:xfrm>
          <a:prstGeom prst="rightArrow">
            <a:avLst>
              <a:gd name="adj1" fmla="val 30468"/>
              <a:gd name="adj2" fmla="val 95344"/>
            </a:avLst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9EAF11B-1362-6E3C-A55A-7DD1B8078D68}"/>
              </a:ext>
            </a:extLst>
          </p:cNvPr>
          <p:cNvSpPr txBox="1">
            <a:spLocks/>
          </p:cNvSpPr>
          <p:nvPr/>
        </p:nvSpPr>
        <p:spPr>
          <a:xfrm rot="20837093">
            <a:off x="1086411" y="4539172"/>
            <a:ext cx="5828809" cy="985412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8000" b="1" dirty="0">
                <a:latin typeface="Candara" panose="020E0502030303020204" pitchFamily="34" charset="0"/>
              </a:rPr>
              <a:t>Окружность</a:t>
            </a:r>
          </a:p>
        </p:txBody>
      </p:sp>
    </p:spTree>
    <p:extLst>
      <p:ext uri="{BB962C8B-B14F-4D97-AF65-F5344CB8AC3E}">
        <p14:creationId xmlns:p14="http://schemas.microsoft.com/office/powerpoint/2010/main" val="3839844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Видео 4" title="Вид на океан с волнистыми ладонями">
            <a:hlinkClick r:id="" action="ppaction://media"/>
            <a:extLst>
              <a:ext uri="{FF2B5EF4-FFF2-40B4-BE49-F238E27FC236}">
                <a16:creationId xmlns:a16="http://schemas.microsoft.com/office/drawing/2014/main" id="{0C74BCAF-0C9A-A1B0-EF93-3BBCF547D3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1DE31C45-B9DF-7489-B4EB-8AE780AD87D6}"/>
              </a:ext>
            </a:extLst>
          </p:cNvPr>
          <p:cNvGrpSpPr/>
          <p:nvPr/>
        </p:nvGrpSpPr>
        <p:grpSpPr>
          <a:xfrm>
            <a:off x="-1245490" y="-689809"/>
            <a:ext cx="15744514" cy="7632444"/>
            <a:chOff x="-1245490" y="-465221"/>
            <a:chExt cx="15744514" cy="7632444"/>
          </a:xfrm>
        </p:grpSpPr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8FC118DF-B0CB-14DF-90AF-C162169CF0D3}"/>
                </a:ext>
              </a:extLst>
            </p:cNvPr>
            <p:cNvSpPr/>
            <p:nvPr/>
          </p:nvSpPr>
          <p:spPr>
            <a:xfrm>
              <a:off x="4948796" y="677152"/>
              <a:ext cx="3056156" cy="3056156"/>
            </a:xfrm>
            <a:prstGeom prst="ellipse">
              <a:avLst/>
            </a:prstGeom>
            <a:solidFill>
              <a:srgbClr val="9933FF">
                <a:alpha val="87843"/>
              </a:srgb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B64C4420-9088-DBCD-B7C3-77CE163A56FE}"/>
                </a:ext>
              </a:extLst>
            </p:cNvPr>
            <p:cNvSpPr/>
            <p:nvPr/>
          </p:nvSpPr>
          <p:spPr>
            <a:xfrm>
              <a:off x="6646445" y="2460457"/>
              <a:ext cx="3485148" cy="3485148"/>
            </a:xfrm>
            <a:prstGeom prst="ellipse">
              <a:avLst/>
            </a:prstGeom>
            <a:solidFill>
              <a:srgbClr val="99FF99">
                <a:alpha val="87843"/>
              </a:srgb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7" name="Овал 6">
              <a:extLst>
                <a:ext uri="{FF2B5EF4-FFF2-40B4-BE49-F238E27FC236}">
                  <a16:creationId xmlns:a16="http://schemas.microsoft.com/office/drawing/2014/main" id="{4DDF07A2-0FCE-1F98-5F04-B271317F3ED2}"/>
                </a:ext>
              </a:extLst>
            </p:cNvPr>
            <p:cNvSpPr/>
            <p:nvPr/>
          </p:nvSpPr>
          <p:spPr>
            <a:xfrm>
              <a:off x="-1245490" y="-465221"/>
              <a:ext cx="3285345" cy="3285345"/>
            </a:xfrm>
            <a:prstGeom prst="ellipse">
              <a:avLst/>
            </a:prstGeom>
            <a:solidFill>
              <a:srgbClr val="FFE699">
                <a:alpha val="87843"/>
              </a:srgb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C3F290AE-BB10-3189-0A2B-DAB1F657ED33}"/>
                </a:ext>
              </a:extLst>
            </p:cNvPr>
            <p:cNvSpPr/>
            <p:nvPr/>
          </p:nvSpPr>
          <p:spPr>
            <a:xfrm>
              <a:off x="427121" y="1618247"/>
              <a:ext cx="3485148" cy="3485148"/>
            </a:xfrm>
            <a:prstGeom prst="ellipse">
              <a:avLst/>
            </a:prstGeom>
            <a:solidFill>
              <a:srgbClr val="FFCCFF">
                <a:alpha val="87843"/>
              </a:srgb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8119D9EC-FD38-25B4-4832-E242A757D7E9}"/>
                </a:ext>
              </a:extLst>
            </p:cNvPr>
            <p:cNvSpPr/>
            <p:nvPr/>
          </p:nvSpPr>
          <p:spPr>
            <a:xfrm>
              <a:off x="10449425" y="3117624"/>
              <a:ext cx="4049599" cy="4049599"/>
            </a:xfrm>
            <a:prstGeom prst="ellipse">
              <a:avLst/>
            </a:prstGeom>
            <a:solidFill>
              <a:srgbClr val="FFFF00">
                <a:alpha val="87843"/>
              </a:srgb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8B50F24F-D690-639D-3AE9-4E860527B1FE}"/>
                </a:ext>
              </a:extLst>
            </p:cNvPr>
            <p:cNvGrpSpPr/>
            <p:nvPr/>
          </p:nvGrpSpPr>
          <p:grpSpPr>
            <a:xfrm>
              <a:off x="5026140" y="1011886"/>
              <a:ext cx="3042766" cy="1753776"/>
              <a:chOff x="5026140" y="1011886"/>
              <a:chExt cx="3042766" cy="1753776"/>
            </a:xfrm>
          </p:grpSpPr>
          <p:sp>
            <p:nvSpPr>
              <p:cNvPr id="43" name="Овал 42">
                <a:extLst>
                  <a:ext uri="{FF2B5EF4-FFF2-40B4-BE49-F238E27FC236}">
                    <a16:creationId xmlns:a16="http://schemas.microsoft.com/office/drawing/2014/main" id="{F45AFD92-698A-2797-5A46-E7189D65297C}"/>
                  </a:ext>
                </a:extLst>
              </p:cNvPr>
              <p:cNvSpPr/>
              <p:nvPr/>
            </p:nvSpPr>
            <p:spPr>
              <a:xfrm>
                <a:off x="5333478" y="1011886"/>
                <a:ext cx="216000" cy="21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44" name="Овал 43">
                <a:extLst>
                  <a:ext uri="{FF2B5EF4-FFF2-40B4-BE49-F238E27FC236}">
                    <a16:creationId xmlns:a16="http://schemas.microsoft.com/office/drawing/2014/main" id="{201A39BF-A49D-1112-4793-306FEDB9C71C}"/>
                  </a:ext>
                </a:extLst>
              </p:cNvPr>
              <p:cNvSpPr/>
              <p:nvPr/>
            </p:nvSpPr>
            <p:spPr>
              <a:xfrm>
                <a:off x="7703311" y="1405607"/>
                <a:ext cx="216000" cy="21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45" name="Прямоугольник 44">
                <a:extLst>
                  <a:ext uri="{FF2B5EF4-FFF2-40B4-BE49-F238E27FC236}">
                    <a16:creationId xmlns:a16="http://schemas.microsoft.com/office/drawing/2014/main" id="{A8F096EC-952D-55B9-5ACF-0936E1CD8D2D}"/>
                  </a:ext>
                </a:extLst>
              </p:cNvPr>
              <p:cNvSpPr/>
              <p:nvPr/>
            </p:nvSpPr>
            <p:spPr>
              <a:xfrm>
                <a:off x="5026140" y="1011886"/>
                <a:ext cx="830677" cy="13234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8000" b="1" cap="none" spc="0" dirty="0">
                    <a:ln w="22225">
                      <a:noFill/>
                      <a:prstDash val="solid"/>
                    </a:ln>
                    <a:effectLst/>
                    <a:latin typeface="Candara" panose="020E0502030303020204" pitchFamily="34" charset="0"/>
                  </a:rPr>
                  <a:t>А</a:t>
                </a:r>
              </a:p>
            </p:txBody>
          </p:sp>
          <p:sp>
            <p:nvSpPr>
              <p:cNvPr id="46" name="Прямоугольник 45">
                <a:extLst>
                  <a:ext uri="{FF2B5EF4-FFF2-40B4-BE49-F238E27FC236}">
                    <a16:creationId xmlns:a16="http://schemas.microsoft.com/office/drawing/2014/main" id="{ED1B6AB4-441B-3645-8203-2AC5B9C33F24}"/>
                  </a:ext>
                </a:extLst>
              </p:cNvPr>
              <p:cNvSpPr/>
              <p:nvPr/>
            </p:nvSpPr>
            <p:spPr>
              <a:xfrm>
                <a:off x="7270289" y="1442223"/>
                <a:ext cx="798617" cy="13234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8000" b="1" cap="none" spc="0" dirty="0">
                    <a:ln w="22225">
                      <a:noFill/>
                      <a:prstDash val="solid"/>
                    </a:ln>
                    <a:effectLst/>
                    <a:latin typeface="Candara" panose="020E0502030303020204" pitchFamily="34" charset="0"/>
                  </a:rPr>
                  <a:t>В</a:t>
                </a:r>
              </a:p>
            </p:txBody>
          </p:sp>
        </p:grp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5329DAF6-C1DF-7F44-2F18-11D39544272D}"/>
                </a:ext>
              </a:extLst>
            </p:cNvPr>
            <p:cNvGrpSpPr/>
            <p:nvPr/>
          </p:nvGrpSpPr>
          <p:grpSpPr>
            <a:xfrm>
              <a:off x="598585" y="1950486"/>
              <a:ext cx="3298833" cy="1585425"/>
              <a:chOff x="4865357" y="780504"/>
              <a:chExt cx="3298833" cy="1585425"/>
            </a:xfrm>
          </p:grpSpPr>
          <p:sp>
            <p:nvSpPr>
              <p:cNvPr id="39" name="Овал 38">
                <a:extLst>
                  <a:ext uri="{FF2B5EF4-FFF2-40B4-BE49-F238E27FC236}">
                    <a16:creationId xmlns:a16="http://schemas.microsoft.com/office/drawing/2014/main" id="{77BBE9A9-FA67-3A03-75CF-42A8A882EA7E}"/>
                  </a:ext>
                </a:extLst>
              </p:cNvPr>
              <p:cNvSpPr/>
              <p:nvPr/>
            </p:nvSpPr>
            <p:spPr>
              <a:xfrm>
                <a:off x="5152944" y="861286"/>
                <a:ext cx="216000" cy="21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40" name="Овал 39">
                <a:extLst>
                  <a:ext uri="{FF2B5EF4-FFF2-40B4-BE49-F238E27FC236}">
                    <a16:creationId xmlns:a16="http://schemas.microsoft.com/office/drawing/2014/main" id="{1183C12B-6E86-EC5C-F416-BD0E7FF43E24}"/>
                  </a:ext>
                </a:extLst>
              </p:cNvPr>
              <p:cNvSpPr/>
              <p:nvPr/>
            </p:nvSpPr>
            <p:spPr>
              <a:xfrm>
                <a:off x="7803826" y="1137557"/>
                <a:ext cx="216000" cy="21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41" name="Прямоугольник 40">
                <a:extLst>
                  <a:ext uri="{FF2B5EF4-FFF2-40B4-BE49-F238E27FC236}">
                    <a16:creationId xmlns:a16="http://schemas.microsoft.com/office/drawing/2014/main" id="{472FF25B-3AA6-2F24-A6BE-CFC66D16C42B}"/>
                  </a:ext>
                </a:extLst>
              </p:cNvPr>
              <p:cNvSpPr/>
              <p:nvPr/>
            </p:nvSpPr>
            <p:spPr>
              <a:xfrm>
                <a:off x="4865357" y="780504"/>
                <a:ext cx="830677" cy="13234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8000" b="1" cap="none" spc="0" dirty="0">
                    <a:ln w="22225">
                      <a:noFill/>
                      <a:prstDash val="solid"/>
                    </a:ln>
                    <a:effectLst/>
                    <a:latin typeface="Candara" panose="020E0502030303020204" pitchFamily="34" charset="0"/>
                  </a:rPr>
                  <a:t>А</a:t>
                </a:r>
              </a:p>
            </p:txBody>
          </p:sp>
          <p:sp>
            <p:nvSpPr>
              <p:cNvPr id="42" name="Прямоугольник 41">
                <a:extLst>
                  <a:ext uri="{FF2B5EF4-FFF2-40B4-BE49-F238E27FC236}">
                    <a16:creationId xmlns:a16="http://schemas.microsoft.com/office/drawing/2014/main" id="{EB24F84F-E6B3-9C75-4A54-A890E103B7E5}"/>
                  </a:ext>
                </a:extLst>
              </p:cNvPr>
              <p:cNvSpPr/>
              <p:nvPr/>
            </p:nvSpPr>
            <p:spPr>
              <a:xfrm>
                <a:off x="7365573" y="1042490"/>
                <a:ext cx="798617" cy="13234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8000" b="1" cap="none" spc="0" dirty="0">
                    <a:ln w="22225">
                      <a:noFill/>
                      <a:prstDash val="solid"/>
                    </a:ln>
                    <a:effectLst/>
                    <a:latin typeface="Candara" panose="020E0502030303020204" pitchFamily="34" charset="0"/>
                  </a:rPr>
                  <a:t>В</a:t>
                </a:r>
              </a:p>
            </p:txBody>
          </p:sp>
        </p:grpSp>
        <p:sp>
          <p:nvSpPr>
            <p:cNvPr id="12" name="Овал 11">
              <a:extLst>
                <a:ext uri="{FF2B5EF4-FFF2-40B4-BE49-F238E27FC236}">
                  <a16:creationId xmlns:a16="http://schemas.microsoft.com/office/drawing/2014/main" id="{84056D0C-F145-93F5-2C68-A3164B1C813A}"/>
                </a:ext>
              </a:extLst>
            </p:cNvPr>
            <p:cNvSpPr/>
            <p:nvPr/>
          </p:nvSpPr>
          <p:spPr>
            <a:xfrm>
              <a:off x="2920718" y="3052404"/>
              <a:ext cx="3982452" cy="3955826"/>
            </a:xfrm>
            <a:prstGeom prst="ellipse">
              <a:avLst/>
            </a:prstGeom>
            <a:solidFill>
              <a:srgbClr val="00B0F0">
                <a:alpha val="87843"/>
              </a:srgb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AB13B623-CA70-22C4-A845-525B8DB7D1E5}"/>
                </a:ext>
              </a:extLst>
            </p:cNvPr>
            <p:cNvGrpSpPr/>
            <p:nvPr/>
          </p:nvGrpSpPr>
          <p:grpSpPr>
            <a:xfrm>
              <a:off x="3360082" y="3295982"/>
              <a:ext cx="3298833" cy="1585425"/>
              <a:chOff x="4865357" y="780504"/>
              <a:chExt cx="3298833" cy="1585425"/>
            </a:xfrm>
          </p:grpSpPr>
          <p:sp>
            <p:nvSpPr>
              <p:cNvPr id="35" name="Овал 34">
                <a:extLst>
                  <a:ext uri="{FF2B5EF4-FFF2-40B4-BE49-F238E27FC236}">
                    <a16:creationId xmlns:a16="http://schemas.microsoft.com/office/drawing/2014/main" id="{39CED184-25D4-A00F-6C90-6B9FF31B2C58}"/>
                  </a:ext>
                </a:extLst>
              </p:cNvPr>
              <p:cNvSpPr/>
              <p:nvPr/>
            </p:nvSpPr>
            <p:spPr>
              <a:xfrm>
                <a:off x="5152944" y="861286"/>
                <a:ext cx="216000" cy="21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36" name="Овал 35">
                <a:extLst>
                  <a:ext uri="{FF2B5EF4-FFF2-40B4-BE49-F238E27FC236}">
                    <a16:creationId xmlns:a16="http://schemas.microsoft.com/office/drawing/2014/main" id="{4A9D7ECB-260C-60FA-5BC8-69388289C81A}"/>
                  </a:ext>
                </a:extLst>
              </p:cNvPr>
              <p:cNvSpPr/>
              <p:nvPr/>
            </p:nvSpPr>
            <p:spPr>
              <a:xfrm>
                <a:off x="7803826" y="1137557"/>
                <a:ext cx="216000" cy="21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37" name="Прямоугольник 36">
                <a:extLst>
                  <a:ext uri="{FF2B5EF4-FFF2-40B4-BE49-F238E27FC236}">
                    <a16:creationId xmlns:a16="http://schemas.microsoft.com/office/drawing/2014/main" id="{DA35BF3E-EC41-0D6A-7B12-99EA84C9013C}"/>
                  </a:ext>
                </a:extLst>
              </p:cNvPr>
              <p:cNvSpPr/>
              <p:nvPr/>
            </p:nvSpPr>
            <p:spPr>
              <a:xfrm>
                <a:off x="4865357" y="780504"/>
                <a:ext cx="830677" cy="13234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8000" b="1" cap="none" spc="0" dirty="0">
                    <a:ln w="22225">
                      <a:noFill/>
                      <a:prstDash val="solid"/>
                    </a:ln>
                    <a:effectLst/>
                    <a:latin typeface="Candara" panose="020E0502030303020204" pitchFamily="34" charset="0"/>
                  </a:rPr>
                  <a:t>А</a:t>
                </a:r>
              </a:p>
            </p:txBody>
          </p:sp>
          <p:sp>
            <p:nvSpPr>
              <p:cNvPr id="38" name="Прямоугольник 37">
                <a:extLst>
                  <a:ext uri="{FF2B5EF4-FFF2-40B4-BE49-F238E27FC236}">
                    <a16:creationId xmlns:a16="http://schemas.microsoft.com/office/drawing/2014/main" id="{9BBAEAF8-565F-5278-A066-82C6D312537C}"/>
                  </a:ext>
                </a:extLst>
              </p:cNvPr>
              <p:cNvSpPr/>
              <p:nvPr/>
            </p:nvSpPr>
            <p:spPr>
              <a:xfrm>
                <a:off x="7365573" y="1042490"/>
                <a:ext cx="798617" cy="13234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8000" b="1" cap="none" spc="0" dirty="0">
                    <a:ln w="22225">
                      <a:noFill/>
                      <a:prstDash val="solid"/>
                    </a:ln>
                    <a:effectLst/>
                    <a:latin typeface="Candara" panose="020E0502030303020204" pitchFamily="34" charset="0"/>
                  </a:rPr>
                  <a:t>В</a:t>
                </a:r>
              </a:p>
            </p:txBody>
          </p:sp>
        </p:grp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A8910410-1F7F-092C-04B2-5067E8443683}"/>
                </a:ext>
              </a:extLst>
            </p:cNvPr>
            <p:cNvGrpSpPr/>
            <p:nvPr/>
          </p:nvGrpSpPr>
          <p:grpSpPr>
            <a:xfrm>
              <a:off x="-1218689" y="-27247"/>
              <a:ext cx="3298833" cy="1585425"/>
              <a:chOff x="4865357" y="780504"/>
              <a:chExt cx="3298833" cy="1585425"/>
            </a:xfrm>
          </p:grpSpPr>
          <p:sp>
            <p:nvSpPr>
              <p:cNvPr id="31" name="Овал 30">
                <a:extLst>
                  <a:ext uri="{FF2B5EF4-FFF2-40B4-BE49-F238E27FC236}">
                    <a16:creationId xmlns:a16="http://schemas.microsoft.com/office/drawing/2014/main" id="{7816A054-BA80-FBC6-31B4-FF31F01F03EB}"/>
                  </a:ext>
                </a:extLst>
              </p:cNvPr>
              <p:cNvSpPr/>
              <p:nvPr/>
            </p:nvSpPr>
            <p:spPr>
              <a:xfrm>
                <a:off x="5152944" y="861286"/>
                <a:ext cx="216000" cy="21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32" name="Овал 31">
                <a:extLst>
                  <a:ext uri="{FF2B5EF4-FFF2-40B4-BE49-F238E27FC236}">
                    <a16:creationId xmlns:a16="http://schemas.microsoft.com/office/drawing/2014/main" id="{48A35D98-524C-FF8F-7590-E6B03AF0DA73}"/>
                  </a:ext>
                </a:extLst>
              </p:cNvPr>
              <p:cNvSpPr/>
              <p:nvPr/>
            </p:nvSpPr>
            <p:spPr>
              <a:xfrm>
                <a:off x="7803826" y="1137557"/>
                <a:ext cx="216000" cy="21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33" name="Прямоугольник 32">
                <a:extLst>
                  <a:ext uri="{FF2B5EF4-FFF2-40B4-BE49-F238E27FC236}">
                    <a16:creationId xmlns:a16="http://schemas.microsoft.com/office/drawing/2014/main" id="{05A6E78D-B1EB-560A-875E-4E7827F3A2CA}"/>
                  </a:ext>
                </a:extLst>
              </p:cNvPr>
              <p:cNvSpPr/>
              <p:nvPr/>
            </p:nvSpPr>
            <p:spPr>
              <a:xfrm>
                <a:off x="4865357" y="780504"/>
                <a:ext cx="830677" cy="13234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8000" b="1" cap="none" spc="0" dirty="0">
                    <a:ln w="22225">
                      <a:noFill/>
                      <a:prstDash val="solid"/>
                    </a:ln>
                    <a:effectLst/>
                    <a:latin typeface="Candara" panose="020E0502030303020204" pitchFamily="34" charset="0"/>
                  </a:rPr>
                  <a:t>А</a:t>
                </a:r>
              </a:p>
            </p:txBody>
          </p:sp>
          <p:sp>
            <p:nvSpPr>
              <p:cNvPr id="34" name="Прямоугольник 33">
                <a:extLst>
                  <a:ext uri="{FF2B5EF4-FFF2-40B4-BE49-F238E27FC236}">
                    <a16:creationId xmlns:a16="http://schemas.microsoft.com/office/drawing/2014/main" id="{407C9EA5-2FE6-EB33-C1C5-B69D12CCB646}"/>
                  </a:ext>
                </a:extLst>
              </p:cNvPr>
              <p:cNvSpPr/>
              <p:nvPr/>
            </p:nvSpPr>
            <p:spPr>
              <a:xfrm>
                <a:off x="7365573" y="1042490"/>
                <a:ext cx="798617" cy="13234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8000" b="1" cap="none" spc="0" dirty="0">
                    <a:ln w="22225">
                      <a:noFill/>
                      <a:prstDash val="solid"/>
                    </a:ln>
                    <a:effectLst/>
                    <a:latin typeface="Candara" panose="020E0502030303020204" pitchFamily="34" charset="0"/>
                  </a:rPr>
                  <a:t>В</a:t>
                </a:r>
              </a:p>
            </p:txBody>
          </p:sp>
        </p:grpSp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8403D160-1E7E-12BF-DB51-687E0A7F0C08}"/>
                </a:ext>
              </a:extLst>
            </p:cNvPr>
            <p:cNvGrpSpPr/>
            <p:nvPr/>
          </p:nvGrpSpPr>
          <p:grpSpPr>
            <a:xfrm>
              <a:off x="10613202" y="3471322"/>
              <a:ext cx="3627935" cy="1785085"/>
              <a:chOff x="4865357" y="780504"/>
              <a:chExt cx="3627935" cy="1785085"/>
            </a:xfrm>
          </p:grpSpPr>
          <p:sp>
            <p:nvSpPr>
              <p:cNvPr id="27" name="Овал 26">
                <a:extLst>
                  <a:ext uri="{FF2B5EF4-FFF2-40B4-BE49-F238E27FC236}">
                    <a16:creationId xmlns:a16="http://schemas.microsoft.com/office/drawing/2014/main" id="{1C1EB0A1-FD43-BE53-75E5-260929E3F303}"/>
                  </a:ext>
                </a:extLst>
              </p:cNvPr>
              <p:cNvSpPr/>
              <p:nvPr/>
            </p:nvSpPr>
            <p:spPr>
              <a:xfrm>
                <a:off x="5152944" y="861286"/>
                <a:ext cx="216000" cy="21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28" name="Овал 27">
                <a:extLst>
                  <a:ext uri="{FF2B5EF4-FFF2-40B4-BE49-F238E27FC236}">
                    <a16:creationId xmlns:a16="http://schemas.microsoft.com/office/drawing/2014/main" id="{B2B5E045-91C6-60D2-9128-60C56D3B064E}"/>
                  </a:ext>
                </a:extLst>
              </p:cNvPr>
              <p:cNvSpPr/>
              <p:nvPr/>
            </p:nvSpPr>
            <p:spPr>
              <a:xfrm>
                <a:off x="8177900" y="1137557"/>
                <a:ext cx="216000" cy="21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D91B61E2-9551-611B-4F66-65F850200760}"/>
                  </a:ext>
                </a:extLst>
              </p:cNvPr>
              <p:cNvSpPr/>
              <p:nvPr/>
            </p:nvSpPr>
            <p:spPr>
              <a:xfrm>
                <a:off x="4865357" y="780504"/>
                <a:ext cx="830677" cy="13234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8000" b="1" cap="none" spc="0" dirty="0">
                    <a:ln w="22225">
                      <a:noFill/>
                      <a:prstDash val="solid"/>
                    </a:ln>
                    <a:effectLst/>
                    <a:latin typeface="Candara" panose="020E0502030303020204" pitchFamily="34" charset="0"/>
                  </a:rPr>
                  <a:t>А</a:t>
                </a:r>
              </a:p>
            </p:txBody>
          </p:sp>
          <p:sp>
            <p:nvSpPr>
              <p:cNvPr id="30" name="Прямоугольник 29">
                <a:extLst>
                  <a:ext uri="{FF2B5EF4-FFF2-40B4-BE49-F238E27FC236}">
                    <a16:creationId xmlns:a16="http://schemas.microsoft.com/office/drawing/2014/main" id="{ECC3DF81-B7A0-C860-BA08-D657319AB1CC}"/>
                  </a:ext>
                </a:extLst>
              </p:cNvPr>
              <p:cNvSpPr/>
              <p:nvPr/>
            </p:nvSpPr>
            <p:spPr>
              <a:xfrm>
                <a:off x="7694675" y="1242150"/>
                <a:ext cx="798617" cy="13234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8000" b="1" cap="none" spc="0" dirty="0">
                    <a:ln w="22225">
                      <a:noFill/>
                      <a:prstDash val="solid"/>
                    </a:ln>
                    <a:effectLst/>
                    <a:latin typeface="Candara" panose="020E0502030303020204" pitchFamily="34" charset="0"/>
                  </a:rPr>
                  <a:t>В</a:t>
                </a:r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DA5718B0-4DC0-4FCA-056E-DD2063A0EC36}"/>
                </a:ext>
              </a:extLst>
            </p:cNvPr>
            <p:cNvGrpSpPr/>
            <p:nvPr/>
          </p:nvGrpSpPr>
          <p:grpSpPr>
            <a:xfrm>
              <a:off x="6616978" y="2915169"/>
              <a:ext cx="3516408" cy="1574925"/>
              <a:chOff x="4865357" y="780504"/>
              <a:chExt cx="3516408" cy="1574925"/>
            </a:xfrm>
          </p:grpSpPr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252B537B-D251-6207-5AA2-C9B979112CF5}"/>
                  </a:ext>
                </a:extLst>
              </p:cNvPr>
              <p:cNvSpPr/>
              <p:nvPr/>
            </p:nvSpPr>
            <p:spPr>
              <a:xfrm>
                <a:off x="5152944" y="861286"/>
                <a:ext cx="216000" cy="21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24" name="Овал 23">
                <a:extLst>
                  <a:ext uri="{FF2B5EF4-FFF2-40B4-BE49-F238E27FC236}">
                    <a16:creationId xmlns:a16="http://schemas.microsoft.com/office/drawing/2014/main" id="{C6009BD3-6488-3D25-26C7-54C59673DD76}"/>
                  </a:ext>
                </a:extLst>
              </p:cNvPr>
              <p:cNvSpPr/>
              <p:nvPr/>
            </p:nvSpPr>
            <p:spPr>
              <a:xfrm>
                <a:off x="8019796" y="1118156"/>
                <a:ext cx="216000" cy="21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25" name="Прямоугольник 24">
                <a:extLst>
                  <a:ext uri="{FF2B5EF4-FFF2-40B4-BE49-F238E27FC236}">
                    <a16:creationId xmlns:a16="http://schemas.microsoft.com/office/drawing/2014/main" id="{BD30EDE5-2B31-F24F-6E11-FA1B2D950DE1}"/>
                  </a:ext>
                </a:extLst>
              </p:cNvPr>
              <p:cNvSpPr/>
              <p:nvPr/>
            </p:nvSpPr>
            <p:spPr>
              <a:xfrm>
                <a:off x="4865357" y="780504"/>
                <a:ext cx="830677" cy="13234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8000" b="1" cap="none" spc="0" dirty="0">
                    <a:ln w="22225">
                      <a:noFill/>
                      <a:prstDash val="solid"/>
                    </a:ln>
                    <a:effectLst/>
                    <a:latin typeface="Candara" panose="020E0502030303020204" pitchFamily="34" charset="0"/>
                  </a:rPr>
                  <a:t>А</a:t>
                </a:r>
              </a:p>
            </p:txBody>
          </p:sp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2253E70C-F27B-16B5-2EF8-AA32E0D36863}"/>
                  </a:ext>
                </a:extLst>
              </p:cNvPr>
              <p:cNvSpPr/>
              <p:nvPr/>
            </p:nvSpPr>
            <p:spPr>
              <a:xfrm>
                <a:off x="7583148" y="1031990"/>
                <a:ext cx="798617" cy="1323439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8000" b="1" cap="none" spc="0" dirty="0">
                    <a:ln w="22225">
                      <a:noFill/>
                      <a:prstDash val="solid"/>
                    </a:ln>
                    <a:effectLst/>
                    <a:latin typeface="Candara" panose="020E0502030303020204" pitchFamily="34" charset="0"/>
                  </a:rPr>
                  <a:t>В</a:t>
                </a:r>
              </a:p>
            </p:txBody>
          </p:sp>
        </p:grp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4E2016A9-ADB1-CF8C-ECB3-0C99BC7BB3B8}"/>
                </a:ext>
              </a:extLst>
            </p:cNvPr>
            <p:cNvSpPr/>
            <p:nvPr/>
          </p:nvSpPr>
          <p:spPr>
            <a:xfrm>
              <a:off x="8869783" y="1880477"/>
              <a:ext cx="3178343" cy="3178343"/>
            </a:xfrm>
            <a:prstGeom prst="ellipse">
              <a:avLst/>
            </a:prstGeom>
            <a:solidFill>
              <a:srgbClr val="FF0066">
                <a:alpha val="87843"/>
              </a:srgb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0DFDC915-1C4E-8B35-14B9-756B10EC0092}"/>
                </a:ext>
              </a:extLst>
            </p:cNvPr>
            <p:cNvGrpSpPr/>
            <p:nvPr/>
          </p:nvGrpSpPr>
          <p:grpSpPr>
            <a:xfrm>
              <a:off x="8850087" y="2247268"/>
              <a:ext cx="3251574" cy="1556678"/>
              <a:chOff x="4857302" y="780504"/>
              <a:chExt cx="3314632" cy="1748538"/>
            </a:xfrm>
          </p:grpSpPr>
          <p:sp>
            <p:nvSpPr>
              <p:cNvPr id="19" name="Овал 18">
                <a:extLst>
                  <a:ext uri="{FF2B5EF4-FFF2-40B4-BE49-F238E27FC236}">
                    <a16:creationId xmlns:a16="http://schemas.microsoft.com/office/drawing/2014/main" id="{4D6D8512-4BA0-86FC-0BE3-DBB8E13A59BB}"/>
                  </a:ext>
                </a:extLst>
              </p:cNvPr>
              <p:cNvSpPr/>
              <p:nvPr/>
            </p:nvSpPr>
            <p:spPr>
              <a:xfrm>
                <a:off x="5152944" y="861286"/>
                <a:ext cx="216000" cy="21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20" name="Овал 19">
                <a:extLst>
                  <a:ext uri="{FF2B5EF4-FFF2-40B4-BE49-F238E27FC236}">
                    <a16:creationId xmlns:a16="http://schemas.microsoft.com/office/drawing/2014/main" id="{0F51796B-38A6-1393-1F75-79A2661AB059}"/>
                  </a:ext>
                </a:extLst>
              </p:cNvPr>
              <p:cNvSpPr/>
              <p:nvPr/>
            </p:nvSpPr>
            <p:spPr>
              <a:xfrm>
                <a:off x="7803826" y="1137557"/>
                <a:ext cx="216000" cy="2160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sp>
            <p:nvSpPr>
              <p:cNvPr id="21" name="Прямоугольник 20">
                <a:extLst>
                  <a:ext uri="{FF2B5EF4-FFF2-40B4-BE49-F238E27FC236}">
                    <a16:creationId xmlns:a16="http://schemas.microsoft.com/office/drawing/2014/main" id="{7C3D56D4-953B-ABD2-02C4-67D07D31BEA1}"/>
                  </a:ext>
                </a:extLst>
              </p:cNvPr>
              <p:cNvSpPr/>
              <p:nvPr/>
            </p:nvSpPr>
            <p:spPr>
              <a:xfrm>
                <a:off x="4857302" y="780504"/>
                <a:ext cx="846786" cy="148655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8000" b="1" cap="none" spc="0" dirty="0">
                    <a:ln w="22225">
                      <a:noFill/>
                      <a:prstDash val="solid"/>
                    </a:ln>
                    <a:effectLst/>
                    <a:latin typeface="Candara" panose="020E0502030303020204" pitchFamily="34" charset="0"/>
                  </a:rPr>
                  <a:t>А</a:t>
                </a:r>
              </a:p>
            </p:txBody>
          </p:sp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A5DC5860-D986-F158-3A76-527D1F4388E4}"/>
                  </a:ext>
                </a:extLst>
              </p:cNvPr>
              <p:cNvSpPr/>
              <p:nvPr/>
            </p:nvSpPr>
            <p:spPr>
              <a:xfrm>
                <a:off x="7357829" y="1042490"/>
                <a:ext cx="814105" cy="1486552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ru-RU" sz="8000" b="1" cap="none" spc="0" dirty="0">
                    <a:ln w="22225">
                      <a:noFill/>
                      <a:prstDash val="solid"/>
                    </a:ln>
                    <a:effectLst/>
                    <a:latin typeface="Candara" panose="020E0502030303020204" pitchFamily="34" charset="0"/>
                  </a:rPr>
                  <a:t>В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14274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D60074B0-293A-C08C-BFD1-C54A5FBC36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Овал 10"/>
          <p:cNvSpPr/>
          <p:nvPr/>
        </p:nvSpPr>
        <p:spPr>
          <a:xfrm>
            <a:off x="3053935" y="619958"/>
            <a:ext cx="5767754" cy="5767754"/>
          </a:xfrm>
          <a:prstGeom prst="ellipse">
            <a:avLst/>
          </a:prstGeom>
          <a:noFill/>
          <a:ln w="190500">
            <a:solidFill>
              <a:srgbClr val="FF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92236" y="1143455"/>
            <a:ext cx="9605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21193" y="1981759"/>
            <a:ext cx="9204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В</a:t>
            </a:r>
          </a:p>
        </p:txBody>
      </p:sp>
      <p:sp>
        <p:nvSpPr>
          <p:cNvPr id="4" name="Дуга 3"/>
          <p:cNvSpPr/>
          <p:nvPr/>
        </p:nvSpPr>
        <p:spPr>
          <a:xfrm rot="372184">
            <a:off x="3711000" y="642030"/>
            <a:ext cx="4807915" cy="3726010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211348" y="1740211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019176" y="1050894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pic>
        <p:nvPicPr>
          <p:cNvPr id="16" name="Рисунок 15" descr="Изображение выглядит как Графика, графическая вставка, графический дизайн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197DBEE5-14DF-845E-4FA7-D91BC8EA8E3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490" y="2990955"/>
            <a:ext cx="874644" cy="874644"/>
          </a:xfrm>
          <a:prstGeom prst="rect">
            <a:avLst/>
          </a:prstGeom>
        </p:spPr>
      </p:pic>
      <p:sp>
        <p:nvSpPr>
          <p:cNvPr id="2" name="Облачко с текстом: прямоугольное со скругленными углами 1">
            <a:extLst>
              <a:ext uri="{FF2B5EF4-FFF2-40B4-BE49-F238E27FC236}">
                <a16:creationId xmlns:a16="http://schemas.microsoft.com/office/drawing/2014/main" id="{2CBD19D5-C7DA-7585-9010-EDDFD64365CD}"/>
              </a:ext>
            </a:extLst>
          </p:cNvPr>
          <p:cNvSpPr/>
          <p:nvPr/>
        </p:nvSpPr>
        <p:spPr>
          <a:xfrm>
            <a:off x="189598" y="357736"/>
            <a:ext cx="3384000" cy="3327573"/>
          </a:xfrm>
          <a:prstGeom prst="wedgeRoundRectCallout">
            <a:avLst>
              <a:gd name="adj1" fmla="val -37362"/>
              <a:gd name="adj2" fmla="val 59369"/>
              <a:gd name="adj3" fmla="val 16667"/>
            </a:avLst>
          </a:prstGeom>
          <a:solidFill>
            <a:srgbClr val="FFFF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5400" b="1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9201B071-2A32-0C5A-4E7C-B04F943A2962}"/>
              </a:ext>
            </a:extLst>
          </p:cNvPr>
          <p:cNvSpPr txBox="1">
            <a:spLocks/>
          </p:cNvSpPr>
          <p:nvPr/>
        </p:nvSpPr>
        <p:spPr>
          <a:xfrm>
            <a:off x="189598" y="572946"/>
            <a:ext cx="3384000" cy="311236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latin typeface="Candara" panose="020E0502030303020204" pitchFamily="34" charset="0"/>
              </a:rPr>
              <a:t>Найдите центр</a:t>
            </a:r>
            <a:br>
              <a:rPr lang="ru-RU" sz="5400" dirty="0">
                <a:latin typeface="Candara" panose="020E0502030303020204" pitchFamily="34" charset="0"/>
              </a:rPr>
            </a:br>
            <a:r>
              <a:rPr lang="ru-RU" sz="5400" dirty="0">
                <a:latin typeface="Candara" panose="020E0502030303020204" pitchFamily="34" charset="0"/>
              </a:rPr>
              <a:t>вашего острова!</a:t>
            </a:r>
          </a:p>
        </p:txBody>
      </p:sp>
    </p:spTree>
    <p:extLst>
      <p:ext uri="{BB962C8B-B14F-4D97-AF65-F5344CB8AC3E}">
        <p14:creationId xmlns:p14="http://schemas.microsoft.com/office/powerpoint/2010/main" val="11868058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2103F70A-415A-4DCF-BA77-A6E83E4221C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7576234"/>
              </p:ext>
            </p:extLst>
          </p:nvPr>
        </p:nvGraphicFramePr>
        <p:xfrm>
          <a:off x="4982051" y="1524950"/>
          <a:ext cx="2846567" cy="163647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846567">
                  <a:extLst>
                    <a:ext uri="{9D8B030D-6E8A-4147-A177-3AD203B41FA5}">
                      <a16:colId xmlns:a16="http://schemas.microsoft.com/office/drawing/2014/main" val="3361310279"/>
                    </a:ext>
                  </a:extLst>
                </a:gridCol>
              </a:tblGrid>
              <a:tr h="548021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Candara" panose="020E0502030303020204" pitchFamily="34" charset="0"/>
                        </a:rPr>
                        <a:t>Тема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2555939"/>
                  </a:ext>
                </a:extLst>
              </a:tr>
              <a:tr h="10573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Окружность и круг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2343151"/>
                  </a:ext>
                </a:extLst>
              </a:tr>
            </a:tbl>
          </a:graphicData>
        </a:graphic>
      </p:graphicFrame>
      <p:sp>
        <p:nvSpPr>
          <p:cNvPr id="4" name="Овал 3">
            <a:extLst>
              <a:ext uri="{FF2B5EF4-FFF2-40B4-BE49-F238E27FC236}">
                <a16:creationId xmlns:a16="http://schemas.microsoft.com/office/drawing/2014/main" id="{2052008B-4414-9197-B590-42AE8E40997A}"/>
              </a:ext>
            </a:extLst>
          </p:cNvPr>
          <p:cNvSpPr/>
          <p:nvPr/>
        </p:nvSpPr>
        <p:spPr>
          <a:xfrm>
            <a:off x="4958676" y="989334"/>
            <a:ext cx="2893318" cy="2893318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1AF60-F67C-8CCF-2F19-D4D91BA332C8}"/>
              </a:ext>
            </a:extLst>
          </p:cNvPr>
          <p:cNvSpPr txBox="1"/>
          <p:nvPr/>
        </p:nvSpPr>
        <p:spPr>
          <a:xfrm rot="174507">
            <a:off x="206829" y="812986"/>
            <a:ext cx="4586957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Тип урока: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Открытие нового знания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84C570-523E-A5E4-D6B1-319A312C96E2}"/>
              </a:ext>
            </a:extLst>
          </p:cNvPr>
          <p:cNvSpPr txBox="1"/>
          <p:nvPr/>
        </p:nvSpPr>
        <p:spPr>
          <a:xfrm>
            <a:off x="107373" y="1971789"/>
            <a:ext cx="4609854" cy="255454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Математика 5: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Окружность и круг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Окружность и круг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Практикум «Узоры </a:t>
            </a:r>
            <a:b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из окружностей»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38D73F-AD72-AF75-4ADC-4458BD2612A3}"/>
              </a:ext>
            </a:extLst>
          </p:cNvPr>
          <p:cNvSpPr txBox="1"/>
          <p:nvPr/>
        </p:nvSpPr>
        <p:spPr>
          <a:xfrm rot="206292">
            <a:off x="7989702" y="1272968"/>
            <a:ext cx="3872695" cy="483209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Цель: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AD47"/>
              </a:buClr>
              <a:buSzPct val="115000"/>
              <a:buFont typeface="Wingdings" panose="05000000000000000000" pitchFamily="2" charset="2"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Дать понятия: </a:t>
            </a: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круг, окружность, дуга, радиус, хорда, диаметр. </a:t>
            </a:r>
            <a:b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Связать эти понятия вместе, вызвать интерес к теме,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выйти за рамки темы,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дать большую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идею.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675947-5A5D-3393-89A2-5C7A0010D7C5}"/>
              </a:ext>
            </a:extLst>
          </p:cNvPr>
          <p:cNvSpPr txBox="1"/>
          <p:nvPr/>
        </p:nvSpPr>
        <p:spPr>
          <a:xfrm rot="21415910">
            <a:off x="967242" y="4489564"/>
            <a:ext cx="7165666" cy="224676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Результат: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Вместе с обучающимися получена система 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круг—окружность—элементы окружности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. Объекты, созданные своими руками.</a:t>
            </a:r>
            <a:b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</a:b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Symbol" panose="05050102010706020507" pitchFamily="18" charset="2"/>
              </a:rPr>
              <a:t>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Symbol" panose="05050102010706020507" pitchFamily="18" charset="2"/>
              </a:rPr>
              <a:t> к математике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EAC6B71A-95C4-F88C-F7BC-7818C247D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047"/>
            <a:ext cx="12192000" cy="741611"/>
          </a:xfrm>
          <a:solidFill>
            <a:schemeClr val="accent5">
              <a:lumMod val="20000"/>
              <a:lumOff val="8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srgbClr val="002060"/>
                </a:solidFill>
              </a:rPr>
              <a:t>ПРИГЛАШАЮ ВАС НА УРОК МАТЕМАТИКИ В </a:t>
            </a:r>
            <a:r>
              <a:rPr lang="ru-RU" sz="3800" b="1" dirty="0">
                <a:solidFill>
                  <a:srgbClr val="002060"/>
                </a:solidFill>
                <a:cs typeface="Arial" panose="020B0604020202020204" pitchFamily="34" charset="0"/>
              </a:rPr>
              <a:t>5 </a:t>
            </a:r>
            <a:r>
              <a:rPr lang="ru-RU" sz="3800" b="1" dirty="0">
                <a:solidFill>
                  <a:srgbClr val="002060"/>
                </a:solidFill>
              </a:rPr>
              <a:t>КЛАССЕ</a:t>
            </a:r>
            <a:r>
              <a:rPr lang="ru-RU" sz="3800" b="1" dirty="0">
                <a:solidFill>
                  <a:srgbClr val="002060"/>
                </a:solidFill>
                <a:cs typeface="Arial" panose="020B0604020202020204" pitchFamily="34" charset="0"/>
              </a:rPr>
              <a:t>!</a:t>
            </a:r>
          </a:p>
        </p:txBody>
      </p:sp>
      <p:pic>
        <p:nvPicPr>
          <p:cNvPr id="3" name="Рисунок 2" descr="Диплом со сплошной заливкой">
            <a:extLst>
              <a:ext uri="{FF2B5EF4-FFF2-40B4-BE49-F238E27FC236}">
                <a16:creationId xmlns:a16="http://schemas.microsoft.com/office/drawing/2014/main" id="{8172B64D-4243-898B-6272-8575DFC6BF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48711" y="3899085"/>
            <a:ext cx="914400" cy="914400"/>
          </a:xfrm>
          <a:prstGeom prst="rect">
            <a:avLst/>
          </a:prstGeom>
        </p:spPr>
      </p:pic>
      <p:pic>
        <p:nvPicPr>
          <p:cNvPr id="8" name="Рисунок 7" descr="Квадратная академическая шапочка со сплошной заливкой">
            <a:extLst>
              <a:ext uri="{FF2B5EF4-FFF2-40B4-BE49-F238E27FC236}">
                <a16:creationId xmlns:a16="http://schemas.microsoft.com/office/drawing/2014/main" id="{EAE1AA60-9AC8-DD6C-9D4D-8AB5AF4746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53356" y="641163"/>
            <a:ext cx="914400" cy="914400"/>
          </a:xfrm>
          <a:prstGeom prst="rect">
            <a:avLst/>
          </a:prstGeom>
        </p:spPr>
      </p:pic>
      <p:pic>
        <p:nvPicPr>
          <p:cNvPr id="9" name="Рисунок 8" descr="Математика контур">
            <a:extLst>
              <a:ext uri="{FF2B5EF4-FFF2-40B4-BE49-F238E27FC236}">
                <a16:creationId xmlns:a16="http://schemas.microsoft.com/office/drawing/2014/main" id="{6D8BBDAC-3684-7709-6049-D4B08B93010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9078" y="1699584"/>
            <a:ext cx="914400" cy="914400"/>
          </a:xfrm>
          <a:prstGeom prst="rect">
            <a:avLst/>
          </a:prstGeom>
        </p:spPr>
      </p:pic>
      <p:pic>
        <p:nvPicPr>
          <p:cNvPr id="12" name="Рисунок 11" descr="Лампочка и шестеренка со сплошной заливкой">
            <a:extLst>
              <a:ext uri="{FF2B5EF4-FFF2-40B4-BE49-F238E27FC236}">
                <a16:creationId xmlns:a16="http://schemas.microsoft.com/office/drawing/2014/main" id="{3387DC0C-B5DE-7EE1-1FB6-45D47118D2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537703" y="58882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761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11B1D4-6198-E3C7-FF68-285B68F02A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28FA6815-538D-E5CC-A579-EBED12F6D8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Овал 10">
            <a:extLst>
              <a:ext uri="{FF2B5EF4-FFF2-40B4-BE49-F238E27FC236}">
                <a16:creationId xmlns:a16="http://schemas.microsoft.com/office/drawing/2014/main" id="{B4C9B5EB-D1DC-B685-02A6-11456191C81A}"/>
              </a:ext>
            </a:extLst>
          </p:cNvPr>
          <p:cNvSpPr/>
          <p:nvPr/>
        </p:nvSpPr>
        <p:spPr>
          <a:xfrm>
            <a:off x="3053935" y="619958"/>
            <a:ext cx="5767754" cy="5767754"/>
          </a:xfrm>
          <a:prstGeom prst="ellipse">
            <a:avLst/>
          </a:prstGeom>
          <a:noFill/>
          <a:ln w="190500">
            <a:solidFill>
              <a:srgbClr val="FF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F5A77C3-78B3-47C5-7F36-30EF86202A98}"/>
              </a:ext>
            </a:extLst>
          </p:cNvPr>
          <p:cNvSpPr/>
          <p:nvPr/>
        </p:nvSpPr>
        <p:spPr>
          <a:xfrm>
            <a:off x="4666" y="-1446"/>
            <a:ext cx="12220581" cy="6859446"/>
          </a:xfrm>
          <a:prstGeom prst="rect">
            <a:avLst/>
          </a:prstGeom>
          <a:solidFill>
            <a:srgbClr val="E5EBF7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AA6B290C-FB3D-00E6-4FAE-AA2EEA31B4CD}"/>
              </a:ext>
            </a:extLst>
          </p:cNvPr>
          <p:cNvSpPr/>
          <p:nvPr/>
        </p:nvSpPr>
        <p:spPr>
          <a:xfrm>
            <a:off x="3692236" y="1143455"/>
            <a:ext cx="9605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B53383BD-9535-E7EC-78F4-454F3BAC8CCF}"/>
              </a:ext>
            </a:extLst>
          </p:cNvPr>
          <p:cNvSpPr/>
          <p:nvPr/>
        </p:nvSpPr>
        <p:spPr>
          <a:xfrm>
            <a:off x="7821193" y="1981759"/>
            <a:ext cx="9204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В</a:t>
            </a:r>
          </a:p>
        </p:txBody>
      </p:sp>
      <p:sp>
        <p:nvSpPr>
          <p:cNvPr id="4" name="Дуга 3">
            <a:extLst>
              <a:ext uri="{FF2B5EF4-FFF2-40B4-BE49-F238E27FC236}">
                <a16:creationId xmlns:a16="http://schemas.microsoft.com/office/drawing/2014/main" id="{631915D9-1F6B-BB2D-7391-ADA83FC3F418}"/>
              </a:ext>
            </a:extLst>
          </p:cNvPr>
          <p:cNvSpPr/>
          <p:nvPr/>
        </p:nvSpPr>
        <p:spPr>
          <a:xfrm rot="372184">
            <a:off x="3711000" y="642030"/>
            <a:ext cx="4807915" cy="3726010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278B695-C931-7540-CC0A-8E753B3D300B}"/>
              </a:ext>
            </a:extLst>
          </p:cNvPr>
          <p:cNvSpPr/>
          <p:nvPr/>
        </p:nvSpPr>
        <p:spPr>
          <a:xfrm>
            <a:off x="8211348" y="1740211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FC42FFE-D5F0-1B7D-E5CC-518F8738F5FE}"/>
              </a:ext>
            </a:extLst>
          </p:cNvPr>
          <p:cNvSpPr/>
          <p:nvPr/>
        </p:nvSpPr>
        <p:spPr>
          <a:xfrm>
            <a:off x="4019176" y="1050894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65A8F6A4-B8E7-8A9F-BBFD-6BD5F403A05D}"/>
              </a:ext>
            </a:extLst>
          </p:cNvPr>
          <p:cNvSpPr/>
          <p:nvPr/>
        </p:nvSpPr>
        <p:spPr>
          <a:xfrm>
            <a:off x="5742927" y="327704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AD273AC-7E7F-4FBE-5595-ACEC619A88CC}"/>
              </a:ext>
            </a:extLst>
          </p:cNvPr>
          <p:cNvSpPr/>
          <p:nvPr/>
        </p:nvSpPr>
        <p:spPr>
          <a:xfrm>
            <a:off x="4618386" y="2472540"/>
            <a:ext cx="1042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О</a:t>
            </a:r>
          </a:p>
        </p:txBody>
      </p:sp>
    </p:spTree>
    <p:extLst>
      <p:ext uri="{BB962C8B-B14F-4D97-AF65-F5344CB8AC3E}">
        <p14:creationId xmlns:p14="http://schemas.microsoft.com/office/powerpoint/2010/main" val="2110304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D60074B0-293A-C08C-BFD1-C54A5FBC36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66" y="-11330"/>
            <a:ext cx="12220581" cy="6859446"/>
          </a:xfrm>
          <a:prstGeom prst="rect">
            <a:avLst/>
          </a:prstGeom>
          <a:solidFill>
            <a:srgbClr val="E5EBF7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53935" y="619958"/>
            <a:ext cx="5767754" cy="5767754"/>
          </a:xfrm>
          <a:prstGeom prst="ellipse">
            <a:avLst/>
          </a:prstGeom>
          <a:noFill/>
          <a:ln w="190500">
            <a:solidFill>
              <a:srgbClr val="FF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92236" y="1143455"/>
            <a:ext cx="9605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21193" y="1981759"/>
            <a:ext cx="9204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В</a:t>
            </a:r>
          </a:p>
        </p:txBody>
      </p:sp>
      <p:sp>
        <p:nvSpPr>
          <p:cNvPr id="4" name="Дуга 3"/>
          <p:cNvSpPr/>
          <p:nvPr/>
        </p:nvSpPr>
        <p:spPr>
          <a:xfrm rot="372184">
            <a:off x="3711000" y="642030"/>
            <a:ext cx="4807915" cy="3726010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200296" y="1199295"/>
            <a:ext cx="1723751" cy="2226155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 rot="2948191">
            <a:off x="4359589" y="177041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радиус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211348" y="1740211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019176" y="1050894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742927" y="327704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18386" y="2472540"/>
            <a:ext cx="1042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О</a:t>
            </a:r>
          </a:p>
        </p:txBody>
      </p:sp>
    </p:spTree>
    <p:extLst>
      <p:ext uri="{BB962C8B-B14F-4D97-AF65-F5344CB8AC3E}">
        <p14:creationId xmlns:p14="http://schemas.microsoft.com/office/powerpoint/2010/main" val="3247751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CDC9CA-9BC9-0C2F-7DF4-C1F9FF4BB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00F249-3052-8DED-1D8C-F349CAEFA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8066" y="1360044"/>
            <a:ext cx="7970134" cy="367444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5400" b="1" dirty="0"/>
              <a:t>Радиус</a:t>
            </a:r>
            <a:r>
              <a:rPr lang="ru-RU" sz="5400" dirty="0"/>
              <a:t> – это отрезок, </a:t>
            </a:r>
            <a:br>
              <a:rPr lang="ru-RU" sz="5400" dirty="0"/>
            </a:br>
            <a:r>
              <a:rPr lang="ru-RU" sz="5400" dirty="0"/>
              <a:t>который соединяет центр </a:t>
            </a:r>
            <a:br>
              <a:rPr lang="ru-RU" sz="5400" dirty="0"/>
            </a:br>
            <a:r>
              <a:rPr lang="ru-RU" sz="5400" dirty="0"/>
              <a:t>и любую точку </a:t>
            </a:r>
            <a:br>
              <a:rPr lang="ru-RU" sz="5400" dirty="0"/>
            </a:br>
            <a:r>
              <a:rPr lang="ru-RU" sz="5400" dirty="0"/>
              <a:t>на окружности.</a:t>
            </a:r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2134B17B-E38F-17AF-9883-67CFEFB6BC55}"/>
              </a:ext>
            </a:extLst>
          </p:cNvPr>
          <p:cNvGrpSpPr/>
          <p:nvPr/>
        </p:nvGrpSpPr>
        <p:grpSpPr>
          <a:xfrm>
            <a:off x="8828809" y="2367743"/>
            <a:ext cx="2208810" cy="2208810"/>
            <a:chOff x="5126182" y="4025924"/>
            <a:chExt cx="2208810" cy="2208810"/>
          </a:xfrm>
        </p:grpSpPr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070D0573-93B7-04B2-EB50-A067B54346F6}"/>
                </a:ext>
              </a:extLst>
            </p:cNvPr>
            <p:cNvGrpSpPr/>
            <p:nvPr/>
          </p:nvGrpSpPr>
          <p:grpSpPr>
            <a:xfrm>
              <a:off x="5126182" y="4025924"/>
              <a:ext cx="2208810" cy="2208810"/>
              <a:chOff x="5126182" y="4025924"/>
              <a:chExt cx="2208810" cy="2208810"/>
            </a:xfrm>
          </p:grpSpPr>
          <p:sp>
            <p:nvSpPr>
              <p:cNvPr id="4" name="Овал 3">
                <a:extLst>
                  <a:ext uri="{FF2B5EF4-FFF2-40B4-BE49-F238E27FC236}">
                    <a16:creationId xmlns:a16="http://schemas.microsoft.com/office/drawing/2014/main" id="{2D60F657-6A86-6837-0AE1-5DBED5595278}"/>
                  </a:ext>
                </a:extLst>
              </p:cNvPr>
              <p:cNvSpPr/>
              <p:nvPr/>
            </p:nvSpPr>
            <p:spPr>
              <a:xfrm>
                <a:off x="5126182" y="4025924"/>
                <a:ext cx="2208810" cy="2208810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762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Candara" panose="020E0502030303020204" pitchFamily="34" charset="0"/>
                </a:endParaRPr>
              </a:p>
            </p:txBody>
          </p:sp>
          <p:cxnSp>
            <p:nvCxnSpPr>
              <p:cNvPr id="12" name="Прямая соединительная линия 11">
                <a:extLst>
                  <a:ext uri="{FF2B5EF4-FFF2-40B4-BE49-F238E27FC236}">
                    <a16:creationId xmlns:a16="http://schemas.microsoft.com/office/drawing/2014/main" id="{F0B43C67-6BA6-7CA5-539C-36066C656513}"/>
                  </a:ext>
                </a:extLst>
              </p:cNvPr>
              <p:cNvCxnSpPr>
                <a:stCxn id="11" idx="5"/>
                <a:endCxn id="4" idx="1"/>
              </p:cNvCxnSpPr>
              <p:nvPr/>
            </p:nvCxnSpPr>
            <p:spPr>
              <a:xfrm flipH="1" flipV="1">
                <a:off x="5449655" y="4349397"/>
                <a:ext cx="844572" cy="844572"/>
              </a:xfrm>
              <a:prstGeom prst="line">
                <a:avLst/>
              </a:prstGeom>
              <a:ln w="7620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" name="Овал 10">
              <a:extLst>
                <a:ext uri="{FF2B5EF4-FFF2-40B4-BE49-F238E27FC236}">
                  <a16:creationId xmlns:a16="http://schemas.microsoft.com/office/drawing/2014/main" id="{5B915733-ED11-C242-42AD-08F015B45655}"/>
                </a:ext>
              </a:extLst>
            </p:cNvPr>
            <p:cNvSpPr/>
            <p:nvPr/>
          </p:nvSpPr>
          <p:spPr>
            <a:xfrm>
              <a:off x="6140587" y="5040329"/>
              <a:ext cx="180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17" name="Овал 16">
              <a:extLst>
                <a:ext uri="{FF2B5EF4-FFF2-40B4-BE49-F238E27FC236}">
                  <a16:creationId xmlns:a16="http://schemas.microsoft.com/office/drawing/2014/main" id="{26B63BC7-6DC1-C038-FE18-FD9F0AEAB4BE}"/>
                </a:ext>
              </a:extLst>
            </p:cNvPr>
            <p:cNvSpPr/>
            <p:nvPr/>
          </p:nvSpPr>
          <p:spPr>
            <a:xfrm>
              <a:off x="5359655" y="4260330"/>
              <a:ext cx="180000" cy="180000"/>
            </a:xfrm>
            <a:prstGeom prst="ellipse">
              <a:avLst/>
            </a:prstGeom>
            <a:solidFill>
              <a:srgbClr val="00B050"/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</p:grp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19418543-5BFB-A321-C57A-7E8168FF8099}"/>
              </a:ext>
            </a:extLst>
          </p:cNvPr>
          <p:cNvSpPr/>
          <p:nvPr/>
        </p:nvSpPr>
        <p:spPr>
          <a:xfrm rot="2526589">
            <a:off x="9639029" y="1521037"/>
            <a:ext cx="1173610" cy="1801286"/>
          </a:xfrm>
          <a:prstGeom prst="downArrow">
            <a:avLst>
              <a:gd name="adj1" fmla="val 18190"/>
              <a:gd name="adj2" fmla="val 3840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95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46"/>
            <a:ext cx="12192000" cy="6859446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D60074B0-293A-C08C-BFD1-C54A5FBC36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66" y="-11330"/>
            <a:ext cx="12220581" cy="6859446"/>
          </a:xfrm>
          <a:prstGeom prst="rect">
            <a:avLst/>
          </a:prstGeom>
          <a:solidFill>
            <a:srgbClr val="E5EBF7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53935" y="619958"/>
            <a:ext cx="5767754" cy="5767754"/>
          </a:xfrm>
          <a:prstGeom prst="ellipse">
            <a:avLst/>
          </a:prstGeom>
          <a:noFill/>
          <a:ln w="190500">
            <a:solidFill>
              <a:srgbClr val="FF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92236" y="1143455"/>
            <a:ext cx="9605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21193" y="1981759"/>
            <a:ext cx="9204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В</a:t>
            </a:r>
          </a:p>
        </p:txBody>
      </p:sp>
      <p:sp>
        <p:nvSpPr>
          <p:cNvPr id="4" name="Дуга 3"/>
          <p:cNvSpPr/>
          <p:nvPr/>
        </p:nvSpPr>
        <p:spPr>
          <a:xfrm rot="372184">
            <a:off x="3711000" y="642030"/>
            <a:ext cx="4807915" cy="3726010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200296" y="1199295"/>
            <a:ext cx="1723751" cy="2226155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Дуга 21"/>
          <p:cNvSpPr/>
          <p:nvPr/>
        </p:nvSpPr>
        <p:spPr>
          <a:xfrm rot="487737">
            <a:off x="3647422" y="639356"/>
            <a:ext cx="4905589" cy="3731805"/>
          </a:xfrm>
          <a:prstGeom prst="arc">
            <a:avLst>
              <a:gd name="adj1" fmla="val 12502477"/>
              <a:gd name="adj2" fmla="val 20104006"/>
            </a:avLst>
          </a:prstGeom>
          <a:noFill/>
          <a:ln w="139700">
            <a:solidFill>
              <a:srgbClr val="FF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948191">
            <a:off x="4359589" y="177041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радиус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211348" y="1740211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019176" y="1050894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742927" y="327704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18386" y="2472540"/>
            <a:ext cx="1042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О</a:t>
            </a:r>
          </a:p>
        </p:txBody>
      </p:sp>
    </p:spTree>
    <p:extLst>
      <p:ext uri="{BB962C8B-B14F-4D97-AF65-F5344CB8AC3E}">
        <p14:creationId xmlns:p14="http://schemas.microsoft.com/office/powerpoint/2010/main" val="14184359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46"/>
            <a:ext cx="12192000" cy="6859446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D60074B0-293A-C08C-BFD1-C54A5FBC36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66" y="-11330"/>
            <a:ext cx="12220581" cy="6859446"/>
          </a:xfrm>
          <a:prstGeom prst="rect">
            <a:avLst/>
          </a:prstGeom>
          <a:solidFill>
            <a:srgbClr val="E5EBF7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53935" y="619958"/>
            <a:ext cx="5767754" cy="5767754"/>
          </a:xfrm>
          <a:prstGeom prst="ellipse">
            <a:avLst/>
          </a:prstGeom>
          <a:noFill/>
          <a:ln w="190500">
            <a:solidFill>
              <a:srgbClr val="FF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92236" y="1143455"/>
            <a:ext cx="9605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21193" y="1981759"/>
            <a:ext cx="9204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В</a:t>
            </a:r>
          </a:p>
        </p:txBody>
      </p:sp>
      <p:sp>
        <p:nvSpPr>
          <p:cNvPr id="4" name="Дуга 3"/>
          <p:cNvSpPr/>
          <p:nvPr/>
        </p:nvSpPr>
        <p:spPr>
          <a:xfrm rot="372184">
            <a:off x="3711000" y="642030"/>
            <a:ext cx="4807915" cy="3726010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200296" y="1199295"/>
            <a:ext cx="1723751" cy="2226155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Дуга 21"/>
          <p:cNvSpPr/>
          <p:nvPr/>
        </p:nvSpPr>
        <p:spPr>
          <a:xfrm rot="487737">
            <a:off x="3647422" y="639356"/>
            <a:ext cx="4905589" cy="3731805"/>
          </a:xfrm>
          <a:prstGeom prst="arc">
            <a:avLst>
              <a:gd name="adj1" fmla="val 12502477"/>
              <a:gd name="adj2" fmla="val 20104006"/>
            </a:avLst>
          </a:prstGeom>
          <a:noFill/>
          <a:ln w="139700">
            <a:solidFill>
              <a:srgbClr val="FF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01411" y="547034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дуга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948191">
            <a:off x="4359589" y="177041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радиус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211348" y="1740211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019176" y="1050894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742927" y="327704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18386" y="2472540"/>
            <a:ext cx="1042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О</a:t>
            </a:r>
          </a:p>
        </p:txBody>
      </p:sp>
    </p:spTree>
    <p:extLst>
      <p:ext uri="{BB962C8B-B14F-4D97-AF65-F5344CB8AC3E}">
        <p14:creationId xmlns:p14="http://schemas.microsoft.com/office/powerpoint/2010/main" val="2540410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007738-E352-5085-E273-0CB238610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A9C237-25C5-FDDE-B92D-C801758AB8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8504" y="1619332"/>
            <a:ext cx="8859157" cy="261222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5400" b="1" dirty="0"/>
              <a:t>Дуга</a:t>
            </a:r>
            <a:r>
              <a:rPr lang="ru-RU" sz="5400" dirty="0"/>
              <a:t> – это часть </a:t>
            </a:r>
            <a:br>
              <a:rPr lang="ru-RU" sz="5400" dirty="0"/>
            </a:br>
            <a:r>
              <a:rPr lang="ru-RU" sz="5400" dirty="0"/>
              <a:t>окружности </a:t>
            </a:r>
            <a:br>
              <a:rPr lang="ru-RU" sz="5400" dirty="0"/>
            </a:br>
            <a:r>
              <a:rPr lang="ru-RU" sz="5400" dirty="0"/>
              <a:t>между двумя точками.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986B81A1-3CBB-4F88-5CDF-7F8D7DE20375}"/>
              </a:ext>
            </a:extLst>
          </p:cNvPr>
          <p:cNvSpPr/>
          <p:nvPr/>
        </p:nvSpPr>
        <p:spPr>
          <a:xfrm>
            <a:off x="8735970" y="1619332"/>
            <a:ext cx="2208810" cy="220881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862A6CC2-09D3-C894-99AA-706C221EF2AB}"/>
              </a:ext>
            </a:extLst>
          </p:cNvPr>
          <p:cNvSpPr/>
          <p:nvPr/>
        </p:nvSpPr>
        <p:spPr>
          <a:xfrm>
            <a:off x="9737312" y="2633737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3" name="Дуга 2">
            <a:extLst>
              <a:ext uri="{FF2B5EF4-FFF2-40B4-BE49-F238E27FC236}">
                <a16:creationId xmlns:a16="http://schemas.microsoft.com/office/drawing/2014/main" id="{46022D91-E1DC-87D2-CE2C-2A9BB0B7E70C}"/>
              </a:ext>
            </a:extLst>
          </p:cNvPr>
          <p:cNvSpPr/>
          <p:nvPr/>
        </p:nvSpPr>
        <p:spPr>
          <a:xfrm rot="17115672">
            <a:off x="8992232" y="1476567"/>
            <a:ext cx="1775410" cy="2071336"/>
          </a:xfrm>
          <a:prstGeom prst="arc">
            <a:avLst>
              <a:gd name="adj1" fmla="val 16200000"/>
              <a:gd name="adj2" fmla="val 3338064"/>
            </a:avLst>
          </a:prstGeom>
          <a:ln w="1270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50A9EE9B-E8B8-DF3E-A398-B24DD7E8D1FC}"/>
              </a:ext>
            </a:extLst>
          </p:cNvPr>
          <p:cNvSpPr/>
          <p:nvPr/>
        </p:nvSpPr>
        <p:spPr>
          <a:xfrm>
            <a:off x="10716703" y="2084240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9F409283-1098-EAF6-A4AD-B72B58B9F9BB}"/>
              </a:ext>
            </a:extLst>
          </p:cNvPr>
          <p:cNvSpPr/>
          <p:nvPr/>
        </p:nvSpPr>
        <p:spPr>
          <a:xfrm>
            <a:off x="8795751" y="2084240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4" name="Стрелка: вниз 13">
            <a:extLst>
              <a:ext uri="{FF2B5EF4-FFF2-40B4-BE49-F238E27FC236}">
                <a16:creationId xmlns:a16="http://schemas.microsoft.com/office/drawing/2014/main" id="{47DFFD92-4725-55C3-2B59-9C4D4F9576A0}"/>
              </a:ext>
            </a:extLst>
          </p:cNvPr>
          <p:cNvSpPr/>
          <p:nvPr/>
        </p:nvSpPr>
        <p:spPr>
          <a:xfrm rot="2526589">
            <a:off x="10357975" y="1029570"/>
            <a:ext cx="1173610" cy="965847"/>
          </a:xfrm>
          <a:prstGeom prst="downArrow">
            <a:avLst>
              <a:gd name="adj1" fmla="val 18190"/>
              <a:gd name="adj2" fmla="val 3840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87917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46"/>
            <a:ext cx="12192000" cy="6859446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D60074B0-293A-C08C-BFD1-C54A5FBC36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66" y="-11330"/>
            <a:ext cx="12220581" cy="6859446"/>
          </a:xfrm>
          <a:prstGeom prst="rect">
            <a:avLst/>
          </a:prstGeom>
          <a:solidFill>
            <a:srgbClr val="E5EBF7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53935" y="619958"/>
            <a:ext cx="5767754" cy="5767754"/>
          </a:xfrm>
          <a:prstGeom prst="ellipse">
            <a:avLst/>
          </a:prstGeom>
          <a:noFill/>
          <a:ln w="190500">
            <a:solidFill>
              <a:srgbClr val="FF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92236" y="1143455"/>
            <a:ext cx="9605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21193" y="1981759"/>
            <a:ext cx="9204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В</a:t>
            </a:r>
          </a:p>
        </p:txBody>
      </p:sp>
      <p:sp>
        <p:nvSpPr>
          <p:cNvPr id="4" name="Дуга 3"/>
          <p:cNvSpPr/>
          <p:nvPr/>
        </p:nvSpPr>
        <p:spPr>
          <a:xfrm rot="372184">
            <a:off x="3711000" y="642030"/>
            <a:ext cx="4807915" cy="3726010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200296" y="1199295"/>
            <a:ext cx="1723751" cy="2226155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Дуга 21"/>
          <p:cNvSpPr/>
          <p:nvPr/>
        </p:nvSpPr>
        <p:spPr>
          <a:xfrm rot="487737">
            <a:off x="3647422" y="639356"/>
            <a:ext cx="4905589" cy="3731805"/>
          </a:xfrm>
          <a:prstGeom prst="arc">
            <a:avLst>
              <a:gd name="adj1" fmla="val 12502477"/>
              <a:gd name="adj2" fmla="val 20104006"/>
            </a:avLst>
          </a:prstGeom>
          <a:noFill/>
          <a:ln w="139700">
            <a:solidFill>
              <a:srgbClr val="FF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01411" y="547034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дуга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948191">
            <a:off x="4359589" y="177041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радиус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211348" y="1740211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019176" y="1050894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742927" y="327704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18386" y="2472540"/>
            <a:ext cx="1042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О</a:t>
            </a:r>
          </a:p>
        </p:txBody>
      </p:sp>
    </p:spTree>
    <p:extLst>
      <p:ext uri="{BB962C8B-B14F-4D97-AF65-F5344CB8AC3E}">
        <p14:creationId xmlns:p14="http://schemas.microsoft.com/office/powerpoint/2010/main" val="19613235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46"/>
            <a:ext cx="12192000" cy="6859446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D60074B0-293A-C08C-BFD1-C54A5FBC36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66" y="-11330"/>
            <a:ext cx="12220581" cy="6859446"/>
          </a:xfrm>
          <a:prstGeom prst="rect">
            <a:avLst/>
          </a:prstGeom>
          <a:solidFill>
            <a:srgbClr val="E5EBF7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53935" y="619958"/>
            <a:ext cx="5767754" cy="5767754"/>
          </a:xfrm>
          <a:prstGeom prst="ellipse">
            <a:avLst/>
          </a:prstGeom>
          <a:noFill/>
          <a:ln w="190500">
            <a:solidFill>
              <a:srgbClr val="FF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92236" y="1143455"/>
            <a:ext cx="9605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21193" y="1981759"/>
            <a:ext cx="9204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В</a:t>
            </a:r>
          </a:p>
        </p:txBody>
      </p:sp>
      <p:sp>
        <p:nvSpPr>
          <p:cNvPr id="4" name="Дуга 3"/>
          <p:cNvSpPr/>
          <p:nvPr/>
        </p:nvSpPr>
        <p:spPr>
          <a:xfrm rot="372184">
            <a:off x="3711000" y="642030"/>
            <a:ext cx="4807915" cy="3726010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178104" y="1209822"/>
            <a:ext cx="4192173" cy="675249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200296" y="1199295"/>
            <a:ext cx="1723751" cy="2226155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Дуга 21"/>
          <p:cNvSpPr/>
          <p:nvPr/>
        </p:nvSpPr>
        <p:spPr>
          <a:xfrm rot="487737">
            <a:off x="3647422" y="639356"/>
            <a:ext cx="4905589" cy="3731805"/>
          </a:xfrm>
          <a:prstGeom prst="arc">
            <a:avLst>
              <a:gd name="adj1" fmla="val 12502477"/>
              <a:gd name="adj2" fmla="val 20104006"/>
            </a:avLst>
          </a:prstGeom>
          <a:noFill/>
          <a:ln w="139700">
            <a:solidFill>
              <a:srgbClr val="FF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01411" y="547034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дуга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948191">
            <a:off x="4359589" y="177041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радиус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518625">
            <a:off x="5925107" y="1435979"/>
            <a:ext cx="2340000" cy="93600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хорда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211348" y="1740211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019176" y="1050894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742927" y="327704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18386" y="2472540"/>
            <a:ext cx="1042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О</a:t>
            </a:r>
          </a:p>
        </p:txBody>
      </p:sp>
    </p:spTree>
    <p:extLst>
      <p:ext uri="{BB962C8B-B14F-4D97-AF65-F5344CB8AC3E}">
        <p14:creationId xmlns:p14="http://schemas.microsoft.com/office/powerpoint/2010/main" val="26333941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40962" y="1072552"/>
            <a:ext cx="6435248" cy="3899458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5400" b="1" dirty="0"/>
              <a:t>Хорда</a:t>
            </a:r>
            <a:r>
              <a:rPr lang="ru-RU" sz="5400" dirty="0"/>
              <a:t> – это отрезок, </a:t>
            </a:r>
            <a:br>
              <a:rPr lang="ru-RU" sz="5400" dirty="0"/>
            </a:br>
            <a:r>
              <a:rPr lang="ru-RU" sz="5400" dirty="0"/>
              <a:t>который соединяет </a:t>
            </a:r>
            <a:br>
              <a:rPr lang="ru-RU" sz="5400" dirty="0"/>
            </a:br>
            <a:r>
              <a:rPr lang="ru-RU" sz="5400" dirty="0"/>
              <a:t>две точки </a:t>
            </a:r>
            <a:br>
              <a:rPr lang="ru-RU" sz="5400" dirty="0"/>
            </a:br>
            <a:r>
              <a:rPr lang="ru-RU" sz="5400" dirty="0"/>
              <a:t>окружности!</a:t>
            </a:r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id="{7FD32170-906C-E57E-1A08-196B903BA5C7}"/>
              </a:ext>
            </a:extLst>
          </p:cNvPr>
          <p:cNvSpPr/>
          <p:nvPr/>
        </p:nvSpPr>
        <p:spPr>
          <a:xfrm>
            <a:off x="8123415" y="1638265"/>
            <a:ext cx="2208810" cy="220881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0D05B041-EE15-34F6-83A3-8DC3EB038285}"/>
              </a:ext>
            </a:extLst>
          </p:cNvPr>
          <p:cNvSpPr/>
          <p:nvPr/>
        </p:nvSpPr>
        <p:spPr>
          <a:xfrm>
            <a:off x="9124757" y="2652670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cxnSp>
        <p:nvCxnSpPr>
          <p:cNvPr id="20" name="Прямая соединительная линия 19"/>
          <p:cNvCxnSpPr>
            <a:stCxn id="19" idx="6"/>
            <a:endCxn id="18" idx="6"/>
          </p:cNvCxnSpPr>
          <p:nvPr/>
        </p:nvCxnSpPr>
        <p:spPr>
          <a:xfrm flipV="1">
            <a:off x="8213415" y="2193173"/>
            <a:ext cx="2070733" cy="36086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id="{0D05B041-EE15-34F6-83A3-8DC3EB038285}"/>
              </a:ext>
            </a:extLst>
          </p:cNvPr>
          <p:cNvSpPr/>
          <p:nvPr/>
        </p:nvSpPr>
        <p:spPr>
          <a:xfrm>
            <a:off x="10104148" y="2103173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0D05B041-EE15-34F6-83A3-8DC3EB038285}"/>
              </a:ext>
            </a:extLst>
          </p:cNvPr>
          <p:cNvSpPr/>
          <p:nvPr/>
        </p:nvSpPr>
        <p:spPr>
          <a:xfrm>
            <a:off x="8033415" y="2464034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52F74A6A-EA16-9752-64A3-590D10EF2F03}"/>
              </a:ext>
            </a:extLst>
          </p:cNvPr>
          <p:cNvSpPr/>
          <p:nvPr/>
        </p:nvSpPr>
        <p:spPr>
          <a:xfrm rot="20636697">
            <a:off x="8411325" y="1177363"/>
            <a:ext cx="1173610" cy="1218527"/>
          </a:xfrm>
          <a:prstGeom prst="downArrow">
            <a:avLst>
              <a:gd name="adj1" fmla="val 18190"/>
              <a:gd name="adj2" fmla="val 3840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3043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46"/>
            <a:ext cx="12192000" cy="6859446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D60074B0-293A-C08C-BFD1-C54A5FBC36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66" y="-11330"/>
            <a:ext cx="12220581" cy="6859446"/>
          </a:xfrm>
          <a:prstGeom prst="rect">
            <a:avLst/>
          </a:prstGeom>
          <a:solidFill>
            <a:srgbClr val="E5EBF7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53935" y="619958"/>
            <a:ext cx="5767754" cy="5767754"/>
          </a:xfrm>
          <a:prstGeom prst="ellipse">
            <a:avLst/>
          </a:prstGeom>
          <a:noFill/>
          <a:ln w="190500">
            <a:solidFill>
              <a:srgbClr val="FF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92236" y="1143455"/>
            <a:ext cx="9605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21193" y="1981759"/>
            <a:ext cx="9204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В</a:t>
            </a:r>
          </a:p>
        </p:txBody>
      </p:sp>
      <p:sp>
        <p:nvSpPr>
          <p:cNvPr id="4" name="Дуга 3"/>
          <p:cNvSpPr/>
          <p:nvPr/>
        </p:nvSpPr>
        <p:spPr>
          <a:xfrm rot="372184">
            <a:off x="3711000" y="642030"/>
            <a:ext cx="4807915" cy="3726010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178104" y="1209822"/>
            <a:ext cx="4192173" cy="675249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200296" y="1199295"/>
            <a:ext cx="1723751" cy="2226155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Дуга 21"/>
          <p:cNvSpPr/>
          <p:nvPr/>
        </p:nvSpPr>
        <p:spPr>
          <a:xfrm rot="487737">
            <a:off x="3647422" y="639356"/>
            <a:ext cx="4905589" cy="3731805"/>
          </a:xfrm>
          <a:prstGeom prst="arc">
            <a:avLst>
              <a:gd name="adj1" fmla="val 12502477"/>
              <a:gd name="adj2" fmla="val 20104006"/>
            </a:avLst>
          </a:prstGeom>
          <a:noFill/>
          <a:ln w="139700">
            <a:solidFill>
              <a:srgbClr val="FF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01411" y="547034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дуга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948191">
            <a:off x="4359589" y="177041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радиус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211348" y="1740211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019176" y="1050894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742927" y="327704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18386" y="2472540"/>
            <a:ext cx="1042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0A225A-6AD7-07D3-27C8-9F660E5D8BA4}"/>
              </a:ext>
            </a:extLst>
          </p:cNvPr>
          <p:cNvSpPr txBox="1"/>
          <p:nvPr/>
        </p:nvSpPr>
        <p:spPr>
          <a:xfrm rot="518625">
            <a:off x="5925107" y="1435979"/>
            <a:ext cx="2340000" cy="93600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хорда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120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D469BA-41F9-4C0F-892F-C48B94C1F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0047"/>
            <a:ext cx="12192000" cy="741611"/>
          </a:xfrm>
          <a:solidFill>
            <a:schemeClr val="accent5">
              <a:lumMod val="20000"/>
              <a:lumOff val="80000"/>
            </a:schemeClr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ru-RU" sz="3800" b="1" dirty="0">
                <a:solidFill>
                  <a:srgbClr val="002060"/>
                </a:solidFill>
              </a:rPr>
              <a:t>ПРИГЛАШАЮ ВАС НА УРОК МАТЕМАТИКИ В </a:t>
            </a:r>
            <a:r>
              <a:rPr lang="ru-RU" sz="3800" b="1" dirty="0">
                <a:solidFill>
                  <a:srgbClr val="002060"/>
                </a:solidFill>
                <a:cs typeface="Arial" panose="020B0604020202020204" pitchFamily="34" charset="0"/>
              </a:rPr>
              <a:t>5 </a:t>
            </a:r>
            <a:r>
              <a:rPr lang="ru-RU" sz="3800" b="1" dirty="0">
                <a:solidFill>
                  <a:srgbClr val="002060"/>
                </a:solidFill>
              </a:rPr>
              <a:t>КЛАССЕ</a:t>
            </a:r>
            <a:r>
              <a:rPr lang="ru-RU" sz="3800" b="1" dirty="0">
                <a:solidFill>
                  <a:srgbClr val="002060"/>
                </a:solidFill>
                <a:cs typeface="Arial" panose="020B0604020202020204" pitchFamily="34" charset="0"/>
              </a:rPr>
              <a:t>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C675947-5A5D-3393-89A2-5C7A0010D7C5}"/>
              </a:ext>
            </a:extLst>
          </p:cNvPr>
          <p:cNvSpPr txBox="1"/>
          <p:nvPr/>
        </p:nvSpPr>
        <p:spPr>
          <a:xfrm rot="21162350">
            <a:off x="103705" y="1554100"/>
            <a:ext cx="4790889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1.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Круг и окружность — важные фигуры в нашей жизни. Такую форму имеют многие предметы вокруг нас.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76F331-6314-2FAE-FDCF-4FDFDE971488}"/>
              </a:ext>
            </a:extLst>
          </p:cNvPr>
          <p:cNvSpPr txBox="1"/>
          <p:nvPr/>
        </p:nvSpPr>
        <p:spPr>
          <a:xfrm rot="21330260">
            <a:off x="200343" y="3583660"/>
            <a:ext cx="5251353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2.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Круг, окружность, элементы окружности – базовые понятия, необходимые для изучения геометрии.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41E73B-9090-4BCB-A840-4C82C8CBFA0A}"/>
              </a:ext>
            </a:extLst>
          </p:cNvPr>
          <p:cNvSpPr txBox="1"/>
          <p:nvPr/>
        </p:nvSpPr>
        <p:spPr>
          <a:xfrm rot="226274">
            <a:off x="7511495" y="1308042"/>
            <a:ext cx="4504577" cy="353943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3.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Самостоятельное изготовление объектов повышает мотивацию обучения, так как предметы, сделанные своими руками, более ценны. Это умение помогает в учёбе и  жизни.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A1EEF4-D19D-A92F-5CE5-2B305BA19F72}"/>
              </a:ext>
            </a:extLst>
          </p:cNvPr>
          <p:cNvSpPr txBox="1"/>
          <p:nvPr/>
        </p:nvSpPr>
        <p:spPr>
          <a:xfrm>
            <a:off x="259395" y="5628610"/>
            <a:ext cx="11828854" cy="95410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173037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90000"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Удивление, любознательность, желание мастерить своими руками , интерес к новому, природная тяга к знаниям, стремление проявить себя.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2E9190-9DC1-1586-4200-545D46202B61}"/>
              </a:ext>
            </a:extLst>
          </p:cNvPr>
          <p:cNvSpPr txBox="1"/>
          <p:nvPr/>
        </p:nvSpPr>
        <p:spPr>
          <a:xfrm>
            <a:off x="4538823" y="5109490"/>
            <a:ext cx="6329192" cy="584775"/>
          </a:xfrm>
          <a:prstGeom prst="rect">
            <a:avLst/>
          </a:prstGeom>
          <a:solidFill>
            <a:srgbClr val="CCFFCC">
              <a:alpha val="65882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Задействую качества ученика: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7" name="Рисунок 6" descr="Тропическая сцена со сплошной заливкой">
            <a:extLst>
              <a:ext uri="{FF2B5EF4-FFF2-40B4-BE49-F238E27FC236}">
                <a16:creationId xmlns:a16="http://schemas.microsoft.com/office/drawing/2014/main" id="{A41F357E-5844-4346-43B8-E9EE097085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77600" y="3322827"/>
            <a:ext cx="914400" cy="914400"/>
          </a:xfrm>
          <a:prstGeom prst="rect">
            <a:avLst/>
          </a:prstGeom>
        </p:spPr>
      </p:pic>
      <p:pic>
        <p:nvPicPr>
          <p:cNvPr id="19" name="Рисунок 18" descr="Руль со сплошной заливкой">
            <a:extLst>
              <a:ext uri="{FF2B5EF4-FFF2-40B4-BE49-F238E27FC236}">
                <a16:creationId xmlns:a16="http://schemas.microsoft.com/office/drawing/2014/main" id="{EE8BBA97-64A6-5F1D-ABA1-9AD08D512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16076" y="4925187"/>
            <a:ext cx="914400" cy="914400"/>
          </a:xfrm>
          <a:prstGeom prst="rect">
            <a:avLst/>
          </a:prstGeom>
        </p:spPr>
      </p:pic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33ABBF6B-C889-F02D-656D-F1B9B514DB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2249939"/>
              </p:ext>
            </p:extLst>
          </p:nvPr>
        </p:nvGraphicFramePr>
        <p:xfrm>
          <a:off x="4982051" y="1524950"/>
          <a:ext cx="2846567" cy="163647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846567">
                  <a:extLst>
                    <a:ext uri="{9D8B030D-6E8A-4147-A177-3AD203B41FA5}">
                      <a16:colId xmlns:a16="http://schemas.microsoft.com/office/drawing/2014/main" val="3361310279"/>
                    </a:ext>
                  </a:extLst>
                </a:gridCol>
              </a:tblGrid>
              <a:tr h="548021"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Candara" panose="020E0502030303020204" pitchFamily="34" charset="0"/>
                        </a:rPr>
                        <a:t>Тема 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82555939"/>
                  </a:ext>
                </a:extLst>
              </a:tr>
              <a:tr h="105735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600" b="1" dirty="0">
                          <a:solidFill>
                            <a:srgbClr val="0070C0"/>
                          </a:solidFill>
                          <a:latin typeface="Candara" panose="020E0502030303020204" pitchFamily="34" charset="0"/>
                        </a:rPr>
                        <a:t>Окружность и круг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52343151"/>
                  </a:ext>
                </a:extLst>
              </a:tr>
            </a:tbl>
          </a:graphicData>
        </a:graphic>
      </p:graphicFrame>
      <p:sp>
        <p:nvSpPr>
          <p:cNvPr id="5" name="Овал 4">
            <a:extLst>
              <a:ext uri="{FF2B5EF4-FFF2-40B4-BE49-F238E27FC236}">
                <a16:creationId xmlns:a16="http://schemas.microsoft.com/office/drawing/2014/main" id="{A46EE915-758A-5359-3627-94681865ACB5}"/>
              </a:ext>
            </a:extLst>
          </p:cNvPr>
          <p:cNvSpPr/>
          <p:nvPr/>
        </p:nvSpPr>
        <p:spPr>
          <a:xfrm>
            <a:off x="4958676" y="989334"/>
            <a:ext cx="2893318" cy="2893318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21" name="Рисунок 20" descr="Самолет со сплошной заливкой">
            <a:extLst>
              <a:ext uri="{FF2B5EF4-FFF2-40B4-BE49-F238E27FC236}">
                <a16:creationId xmlns:a16="http://schemas.microsoft.com/office/drawing/2014/main" id="{FDF28026-05C7-B609-FBB3-A86EBBC1E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698572">
            <a:off x="6173044" y="3392293"/>
            <a:ext cx="914400" cy="914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41AF60-F67C-8CCF-2F19-D4D91BA332C8}"/>
              </a:ext>
            </a:extLst>
          </p:cNvPr>
          <p:cNvSpPr txBox="1"/>
          <p:nvPr/>
        </p:nvSpPr>
        <p:spPr>
          <a:xfrm>
            <a:off x="64405" y="726025"/>
            <a:ext cx="5075434" cy="584775"/>
          </a:xfrm>
          <a:prstGeom prst="rect">
            <a:avLst/>
          </a:prstGeom>
          <a:solidFill>
            <a:srgbClr val="CCFFCC">
              <a:alpha val="65882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Значимость результата: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pic>
        <p:nvPicPr>
          <p:cNvPr id="16" name="Рисунок 15" descr="Золотое сечение контур">
            <a:extLst>
              <a:ext uri="{FF2B5EF4-FFF2-40B4-BE49-F238E27FC236}">
                <a16:creationId xmlns:a16="http://schemas.microsoft.com/office/drawing/2014/main" id="{F0357885-B6FE-4E6B-8220-1365330CEA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5870" y="108440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9500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46"/>
            <a:ext cx="12192000" cy="6859446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D60074B0-293A-C08C-BFD1-C54A5FBC36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66" y="-11330"/>
            <a:ext cx="12220581" cy="6859446"/>
          </a:xfrm>
          <a:prstGeom prst="rect">
            <a:avLst/>
          </a:prstGeom>
          <a:solidFill>
            <a:srgbClr val="E5EBF7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53935" y="619958"/>
            <a:ext cx="5767754" cy="5767754"/>
          </a:xfrm>
          <a:prstGeom prst="ellipse">
            <a:avLst/>
          </a:prstGeom>
          <a:noFill/>
          <a:ln w="190500">
            <a:solidFill>
              <a:srgbClr val="FF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92236" y="1143455"/>
            <a:ext cx="9605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21193" y="1981759"/>
            <a:ext cx="9204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В</a:t>
            </a:r>
          </a:p>
        </p:txBody>
      </p:sp>
      <p:sp>
        <p:nvSpPr>
          <p:cNvPr id="4" name="Дуга 3"/>
          <p:cNvSpPr/>
          <p:nvPr/>
        </p:nvSpPr>
        <p:spPr>
          <a:xfrm rot="372184">
            <a:off x="3711000" y="642030"/>
            <a:ext cx="4807915" cy="3726010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178104" y="1209822"/>
            <a:ext cx="4192173" cy="675249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3504815" y="1892111"/>
            <a:ext cx="4917275" cy="3047866"/>
          </a:xfrm>
          <a:prstGeom prst="line">
            <a:avLst/>
          </a:prstGeom>
          <a:ln w="1270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200296" y="1199295"/>
            <a:ext cx="1723751" cy="2226155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172302" y="3380844"/>
            <a:ext cx="8515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С</a:t>
            </a:r>
          </a:p>
        </p:txBody>
      </p:sp>
      <p:sp>
        <p:nvSpPr>
          <p:cNvPr id="22" name="Дуга 21"/>
          <p:cNvSpPr/>
          <p:nvPr/>
        </p:nvSpPr>
        <p:spPr>
          <a:xfrm rot="487737">
            <a:off x="3647422" y="639356"/>
            <a:ext cx="4905589" cy="3731805"/>
          </a:xfrm>
          <a:prstGeom prst="arc">
            <a:avLst>
              <a:gd name="adj1" fmla="val 12502477"/>
              <a:gd name="adj2" fmla="val 20104006"/>
            </a:avLst>
          </a:prstGeom>
          <a:noFill/>
          <a:ln w="139700">
            <a:solidFill>
              <a:srgbClr val="FF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01411" y="547034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дуга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948191">
            <a:off x="4359589" y="177041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радиус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211348" y="1740211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019176" y="1050894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742927" y="327704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5F68FA6-9588-0985-DD7C-0B72B67B67EB}"/>
              </a:ext>
            </a:extLst>
          </p:cNvPr>
          <p:cNvSpPr/>
          <p:nvPr/>
        </p:nvSpPr>
        <p:spPr>
          <a:xfrm>
            <a:off x="3328279" y="478808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18386" y="2472540"/>
            <a:ext cx="1042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1FFBE6-604C-A5DC-A496-BF54947B2679}"/>
              </a:ext>
            </a:extLst>
          </p:cNvPr>
          <p:cNvSpPr txBox="1"/>
          <p:nvPr/>
        </p:nvSpPr>
        <p:spPr>
          <a:xfrm rot="518625">
            <a:off x="5925107" y="1435979"/>
            <a:ext cx="2340000" cy="93600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хорда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6817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8CE896-2D64-7D6C-7551-DA11E668A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C6B66D-D20F-C981-9F50-E68309AAC6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46"/>
            <a:ext cx="12192000" cy="6859446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899E8491-84E1-9F2A-222C-223E503CB7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40731E4D-F8D8-DB21-8C4A-792A6692EBA3}"/>
              </a:ext>
            </a:extLst>
          </p:cNvPr>
          <p:cNvSpPr/>
          <p:nvPr/>
        </p:nvSpPr>
        <p:spPr>
          <a:xfrm>
            <a:off x="4666" y="-11330"/>
            <a:ext cx="12220581" cy="6859446"/>
          </a:xfrm>
          <a:prstGeom prst="rect">
            <a:avLst/>
          </a:prstGeom>
          <a:solidFill>
            <a:srgbClr val="E5EBF7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4EBC6DF-DEC9-D3BC-FD4D-11798D38DFC0}"/>
              </a:ext>
            </a:extLst>
          </p:cNvPr>
          <p:cNvSpPr/>
          <p:nvPr/>
        </p:nvSpPr>
        <p:spPr>
          <a:xfrm>
            <a:off x="3053935" y="619958"/>
            <a:ext cx="5767754" cy="5767754"/>
          </a:xfrm>
          <a:prstGeom prst="ellipse">
            <a:avLst/>
          </a:prstGeom>
          <a:noFill/>
          <a:ln w="190500">
            <a:solidFill>
              <a:srgbClr val="FF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9560BCA0-4199-8EEA-6239-A1E55799D209}"/>
              </a:ext>
            </a:extLst>
          </p:cNvPr>
          <p:cNvSpPr/>
          <p:nvPr/>
        </p:nvSpPr>
        <p:spPr>
          <a:xfrm>
            <a:off x="3692236" y="1143455"/>
            <a:ext cx="9605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50C51B4-2C65-16AD-5BE3-96B209402204}"/>
              </a:ext>
            </a:extLst>
          </p:cNvPr>
          <p:cNvSpPr/>
          <p:nvPr/>
        </p:nvSpPr>
        <p:spPr>
          <a:xfrm>
            <a:off x="7821193" y="1981759"/>
            <a:ext cx="9204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В</a:t>
            </a:r>
          </a:p>
        </p:txBody>
      </p:sp>
      <p:sp>
        <p:nvSpPr>
          <p:cNvPr id="4" name="Дуга 3">
            <a:extLst>
              <a:ext uri="{FF2B5EF4-FFF2-40B4-BE49-F238E27FC236}">
                <a16:creationId xmlns:a16="http://schemas.microsoft.com/office/drawing/2014/main" id="{4562354A-678A-A781-AECF-47E4740010D6}"/>
              </a:ext>
            </a:extLst>
          </p:cNvPr>
          <p:cNvSpPr/>
          <p:nvPr/>
        </p:nvSpPr>
        <p:spPr>
          <a:xfrm rot="372184">
            <a:off x="3711000" y="642030"/>
            <a:ext cx="4807915" cy="3726010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7CD2340-3A99-3FC6-9FEB-D8F500157676}"/>
              </a:ext>
            </a:extLst>
          </p:cNvPr>
          <p:cNvCxnSpPr/>
          <p:nvPr/>
        </p:nvCxnSpPr>
        <p:spPr>
          <a:xfrm>
            <a:off x="4178104" y="1209822"/>
            <a:ext cx="4192173" cy="675249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90F3449-8235-3A5D-758B-441AFC3062E6}"/>
              </a:ext>
            </a:extLst>
          </p:cNvPr>
          <p:cNvCxnSpPr/>
          <p:nvPr/>
        </p:nvCxnSpPr>
        <p:spPr>
          <a:xfrm flipV="1">
            <a:off x="3504815" y="1892111"/>
            <a:ext cx="4917275" cy="3047866"/>
          </a:xfrm>
          <a:prstGeom prst="line">
            <a:avLst/>
          </a:prstGeom>
          <a:ln w="1270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124080AF-D188-FE91-447F-CC38B33B7E7C}"/>
              </a:ext>
            </a:extLst>
          </p:cNvPr>
          <p:cNvCxnSpPr/>
          <p:nvPr/>
        </p:nvCxnSpPr>
        <p:spPr>
          <a:xfrm>
            <a:off x="4200296" y="1199295"/>
            <a:ext cx="1723751" cy="2226155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0DA90DE-81FD-99F9-668D-5BF8A90BD3E4}"/>
              </a:ext>
            </a:extLst>
          </p:cNvPr>
          <p:cNvSpPr/>
          <p:nvPr/>
        </p:nvSpPr>
        <p:spPr>
          <a:xfrm>
            <a:off x="3172302" y="3380844"/>
            <a:ext cx="8515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С</a:t>
            </a:r>
          </a:p>
        </p:txBody>
      </p:sp>
      <p:sp>
        <p:nvSpPr>
          <p:cNvPr id="22" name="Дуга 21">
            <a:extLst>
              <a:ext uri="{FF2B5EF4-FFF2-40B4-BE49-F238E27FC236}">
                <a16:creationId xmlns:a16="http://schemas.microsoft.com/office/drawing/2014/main" id="{3DCB83F8-600F-F680-EE0A-59B7DB8C743A}"/>
              </a:ext>
            </a:extLst>
          </p:cNvPr>
          <p:cNvSpPr/>
          <p:nvPr/>
        </p:nvSpPr>
        <p:spPr>
          <a:xfrm rot="487737">
            <a:off x="3647422" y="639356"/>
            <a:ext cx="4905589" cy="3731805"/>
          </a:xfrm>
          <a:prstGeom prst="arc">
            <a:avLst>
              <a:gd name="adj1" fmla="val 12502477"/>
              <a:gd name="adj2" fmla="val 20104006"/>
            </a:avLst>
          </a:prstGeom>
          <a:noFill/>
          <a:ln w="139700">
            <a:solidFill>
              <a:srgbClr val="FF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FB12D2B-4685-8411-2E86-42D61A3FC1EF}"/>
              </a:ext>
            </a:extLst>
          </p:cNvPr>
          <p:cNvSpPr txBox="1"/>
          <p:nvPr/>
        </p:nvSpPr>
        <p:spPr>
          <a:xfrm>
            <a:off x="5601411" y="547034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дуга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D517F8E-1B7D-EE93-D775-6B468A7BC14F}"/>
              </a:ext>
            </a:extLst>
          </p:cNvPr>
          <p:cNvSpPr txBox="1"/>
          <p:nvPr/>
        </p:nvSpPr>
        <p:spPr>
          <a:xfrm rot="2948191">
            <a:off x="4359589" y="177041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радиус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D163165-BAC5-56CD-912D-801607D79941}"/>
              </a:ext>
            </a:extLst>
          </p:cNvPr>
          <p:cNvSpPr txBox="1"/>
          <p:nvPr/>
        </p:nvSpPr>
        <p:spPr>
          <a:xfrm rot="19662364">
            <a:off x="4605070" y="3462430"/>
            <a:ext cx="345000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диаметр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C29A52F1-D2C0-0C4F-C98E-7E184754959B}"/>
              </a:ext>
            </a:extLst>
          </p:cNvPr>
          <p:cNvSpPr/>
          <p:nvPr/>
        </p:nvSpPr>
        <p:spPr>
          <a:xfrm>
            <a:off x="8211348" y="1740211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B4B7FDEB-5D0A-089F-E5ED-EE3B27F10039}"/>
              </a:ext>
            </a:extLst>
          </p:cNvPr>
          <p:cNvSpPr/>
          <p:nvPr/>
        </p:nvSpPr>
        <p:spPr>
          <a:xfrm>
            <a:off x="4019176" y="1050894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9CF15484-D2DE-89B1-974E-F9A08DBA8F04}"/>
              </a:ext>
            </a:extLst>
          </p:cNvPr>
          <p:cNvSpPr/>
          <p:nvPr/>
        </p:nvSpPr>
        <p:spPr>
          <a:xfrm>
            <a:off x="5742927" y="327704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4DF75BA6-5418-7822-AFF2-7607CC5512C8}"/>
              </a:ext>
            </a:extLst>
          </p:cNvPr>
          <p:cNvSpPr/>
          <p:nvPr/>
        </p:nvSpPr>
        <p:spPr>
          <a:xfrm>
            <a:off x="3328279" y="478808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A353823-03CD-8B6A-A3DF-265F3CE12292}"/>
              </a:ext>
            </a:extLst>
          </p:cNvPr>
          <p:cNvSpPr/>
          <p:nvPr/>
        </p:nvSpPr>
        <p:spPr>
          <a:xfrm>
            <a:off x="4618386" y="2472540"/>
            <a:ext cx="1042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О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12E02F-3A96-1324-5218-421B0768E257}"/>
              </a:ext>
            </a:extLst>
          </p:cNvPr>
          <p:cNvSpPr txBox="1"/>
          <p:nvPr/>
        </p:nvSpPr>
        <p:spPr>
          <a:xfrm rot="518625">
            <a:off x="5925107" y="1435979"/>
            <a:ext cx="2340000" cy="93600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хорда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05438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7295" y="1353765"/>
            <a:ext cx="6943792" cy="367444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5400" b="1" dirty="0"/>
              <a:t>Диаметр</a:t>
            </a:r>
            <a:r>
              <a:rPr lang="ru-RU" sz="5400" dirty="0"/>
              <a:t> – это отрезок, который соединяет </a:t>
            </a:r>
            <a:br>
              <a:rPr lang="ru-RU" sz="5400" dirty="0"/>
            </a:br>
            <a:r>
              <a:rPr lang="ru-RU" sz="5400" dirty="0"/>
              <a:t>две точки окружности </a:t>
            </a:r>
            <a:br>
              <a:rPr lang="ru-RU" sz="5400" dirty="0"/>
            </a:br>
            <a:r>
              <a:rPr lang="ru-RU" sz="5400" dirty="0"/>
              <a:t>и проходит через её центр.</a:t>
            </a: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7FD32170-906C-E57E-1A08-196B903BA5C7}"/>
              </a:ext>
            </a:extLst>
          </p:cNvPr>
          <p:cNvSpPr/>
          <p:nvPr/>
        </p:nvSpPr>
        <p:spPr>
          <a:xfrm>
            <a:off x="8507593" y="1644129"/>
            <a:ext cx="2208810" cy="220881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0D05B041-EE15-34F6-83A3-8DC3EB038285}"/>
              </a:ext>
            </a:extLst>
          </p:cNvPr>
          <p:cNvSpPr/>
          <p:nvPr/>
        </p:nvSpPr>
        <p:spPr>
          <a:xfrm>
            <a:off x="9508935" y="2658534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cxnSp>
        <p:nvCxnSpPr>
          <p:cNvPr id="20" name="Прямая соединительная линия 19"/>
          <p:cNvCxnSpPr>
            <a:stCxn id="22" idx="6"/>
          </p:cNvCxnSpPr>
          <p:nvPr/>
        </p:nvCxnSpPr>
        <p:spPr>
          <a:xfrm flipV="1">
            <a:off x="8706508" y="2266583"/>
            <a:ext cx="1943861" cy="908074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id="{0D05B041-EE15-34F6-83A3-8DC3EB038285}"/>
              </a:ext>
            </a:extLst>
          </p:cNvPr>
          <p:cNvSpPr/>
          <p:nvPr/>
        </p:nvSpPr>
        <p:spPr>
          <a:xfrm>
            <a:off x="10510446" y="2166507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0D05B041-EE15-34F6-83A3-8DC3EB038285}"/>
              </a:ext>
            </a:extLst>
          </p:cNvPr>
          <p:cNvSpPr/>
          <p:nvPr/>
        </p:nvSpPr>
        <p:spPr>
          <a:xfrm>
            <a:off x="8526508" y="3084657"/>
            <a:ext cx="180000" cy="180000"/>
          </a:xfrm>
          <a:prstGeom prst="ellipse">
            <a:avLst/>
          </a:prstGeom>
          <a:solidFill>
            <a:srgbClr val="00B050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B1F21BE6-787B-42F5-98D4-1E980F77EA4B}"/>
              </a:ext>
            </a:extLst>
          </p:cNvPr>
          <p:cNvSpPr/>
          <p:nvPr/>
        </p:nvSpPr>
        <p:spPr>
          <a:xfrm rot="8538135">
            <a:off x="9816677" y="2425742"/>
            <a:ext cx="1340798" cy="1443930"/>
          </a:xfrm>
          <a:prstGeom prst="downArrow">
            <a:avLst>
              <a:gd name="adj1" fmla="val 18190"/>
              <a:gd name="adj2" fmla="val 3840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124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46"/>
            <a:ext cx="12192000" cy="6859446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D60074B0-293A-C08C-BFD1-C54A5FBC36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66" y="-11330"/>
            <a:ext cx="12220581" cy="6859446"/>
          </a:xfrm>
          <a:prstGeom prst="rect">
            <a:avLst/>
          </a:prstGeom>
          <a:solidFill>
            <a:srgbClr val="E5EBF7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53935" y="619958"/>
            <a:ext cx="5767754" cy="5767754"/>
          </a:xfrm>
          <a:prstGeom prst="ellipse">
            <a:avLst/>
          </a:prstGeom>
          <a:noFill/>
          <a:ln w="190500">
            <a:solidFill>
              <a:srgbClr val="FF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92236" y="1143455"/>
            <a:ext cx="9605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21193" y="1981759"/>
            <a:ext cx="9204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В</a:t>
            </a:r>
          </a:p>
        </p:txBody>
      </p:sp>
      <p:sp>
        <p:nvSpPr>
          <p:cNvPr id="4" name="Дуга 3"/>
          <p:cNvSpPr/>
          <p:nvPr/>
        </p:nvSpPr>
        <p:spPr>
          <a:xfrm rot="372184">
            <a:off x="3711000" y="642030"/>
            <a:ext cx="4807915" cy="3726010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178104" y="1209822"/>
            <a:ext cx="4192173" cy="675249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3504815" y="1892111"/>
            <a:ext cx="4917275" cy="3047866"/>
          </a:xfrm>
          <a:prstGeom prst="line">
            <a:avLst/>
          </a:prstGeom>
          <a:ln w="1270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200296" y="1199295"/>
            <a:ext cx="1723751" cy="2226155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172302" y="3380844"/>
            <a:ext cx="8515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С</a:t>
            </a:r>
          </a:p>
        </p:txBody>
      </p:sp>
      <p:sp>
        <p:nvSpPr>
          <p:cNvPr id="22" name="Дуга 21"/>
          <p:cNvSpPr/>
          <p:nvPr/>
        </p:nvSpPr>
        <p:spPr>
          <a:xfrm rot="487737">
            <a:off x="3647422" y="639356"/>
            <a:ext cx="4905589" cy="3731805"/>
          </a:xfrm>
          <a:prstGeom prst="arc">
            <a:avLst>
              <a:gd name="adj1" fmla="val 12502477"/>
              <a:gd name="adj2" fmla="val 20104006"/>
            </a:avLst>
          </a:prstGeom>
          <a:noFill/>
          <a:ln w="139700">
            <a:solidFill>
              <a:srgbClr val="FF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01411" y="547034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дуга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948191">
            <a:off x="4359589" y="177041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радиус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9662364">
            <a:off x="4605070" y="3462430"/>
            <a:ext cx="345000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диаметр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211348" y="1740211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019176" y="1050894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742927" y="327704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5F68FA6-9588-0985-DD7C-0B72B67B67EB}"/>
              </a:ext>
            </a:extLst>
          </p:cNvPr>
          <p:cNvSpPr/>
          <p:nvPr/>
        </p:nvSpPr>
        <p:spPr>
          <a:xfrm>
            <a:off x="3328279" y="478808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18386" y="2472540"/>
            <a:ext cx="1042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О</a:t>
            </a:r>
          </a:p>
        </p:txBody>
      </p:sp>
      <p:sp>
        <p:nvSpPr>
          <p:cNvPr id="27" name="TextBox 26"/>
          <p:cNvSpPr txBox="1"/>
          <p:nvPr/>
        </p:nvSpPr>
        <p:spPr>
          <a:xfrm rot="19662364">
            <a:off x="4963966" y="3906646"/>
            <a:ext cx="3630329" cy="214768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581270"/>
              </a:avLst>
            </a:prstTxWarp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ОКРУЖНОСТЬ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9860753">
            <a:off x="5231855" y="5049030"/>
            <a:ext cx="3914283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6ED936-CBB9-A7A5-17B0-396AAE5358C7}"/>
              </a:ext>
            </a:extLst>
          </p:cNvPr>
          <p:cNvSpPr txBox="1"/>
          <p:nvPr/>
        </p:nvSpPr>
        <p:spPr>
          <a:xfrm rot="518625">
            <a:off x="5925107" y="1435979"/>
            <a:ext cx="2340000" cy="93600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хорда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8973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Овал 9">
            <a:extLst>
              <a:ext uri="{FF2B5EF4-FFF2-40B4-BE49-F238E27FC236}">
                <a16:creationId xmlns:a16="http://schemas.microsoft.com/office/drawing/2014/main" id="{EAA698CE-90F2-C674-2C19-44F19639248A}"/>
              </a:ext>
            </a:extLst>
          </p:cNvPr>
          <p:cNvSpPr/>
          <p:nvPr/>
        </p:nvSpPr>
        <p:spPr>
          <a:xfrm>
            <a:off x="7885710" y="1968524"/>
            <a:ext cx="2208810" cy="2208810"/>
          </a:xfrm>
          <a:prstGeom prst="ellipse">
            <a:avLst/>
          </a:prstGeom>
          <a:solidFill>
            <a:srgbClr val="EEF7E9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id="{0D05B041-EE15-34F6-83A3-8DC3EB038285}"/>
              </a:ext>
            </a:extLst>
          </p:cNvPr>
          <p:cNvSpPr/>
          <p:nvPr/>
        </p:nvSpPr>
        <p:spPr>
          <a:xfrm>
            <a:off x="8900115" y="2982929"/>
            <a:ext cx="180000" cy="180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3" name="Стрелка: вниз 2">
            <a:extLst>
              <a:ext uri="{FF2B5EF4-FFF2-40B4-BE49-F238E27FC236}">
                <a16:creationId xmlns:a16="http://schemas.microsoft.com/office/drawing/2014/main" id="{D376E244-3AC5-6F1A-CE5B-5DA9BE4C8488}"/>
              </a:ext>
            </a:extLst>
          </p:cNvPr>
          <p:cNvSpPr/>
          <p:nvPr/>
        </p:nvSpPr>
        <p:spPr>
          <a:xfrm rot="4284140">
            <a:off x="10084861" y="1914071"/>
            <a:ext cx="1226456" cy="1281461"/>
          </a:xfrm>
          <a:prstGeom prst="downArrow">
            <a:avLst>
              <a:gd name="adj1" fmla="val 18190"/>
              <a:gd name="adj2" fmla="val 3840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BD2D09C7-0173-5B71-A157-A1E1DEE49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584" y="1027803"/>
            <a:ext cx="6946315" cy="437695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6000" b="1" dirty="0"/>
              <a:t>Окружность</a:t>
            </a:r>
            <a:r>
              <a:rPr lang="ru-RU" sz="6000" dirty="0"/>
              <a:t> – </a:t>
            </a:r>
            <a:br>
              <a:rPr lang="ru-RU" sz="6000" dirty="0"/>
            </a:br>
            <a:r>
              <a:rPr lang="ru-RU" sz="6000" dirty="0"/>
              <a:t>это замкнутая кривая линия, </a:t>
            </a:r>
            <a:br>
              <a:rPr lang="ru-RU" sz="6000" dirty="0"/>
            </a:br>
            <a:r>
              <a:rPr lang="ru-RU" sz="6000" dirty="0"/>
              <a:t>все точки которой равноудалены </a:t>
            </a:r>
            <a:br>
              <a:rPr lang="ru-RU" sz="6000" dirty="0"/>
            </a:br>
            <a:r>
              <a:rPr lang="ru-RU" sz="6000" dirty="0"/>
              <a:t>от центра. </a:t>
            </a:r>
          </a:p>
        </p:txBody>
      </p:sp>
    </p:spTree>
    <p:extLst>
      <p:ext uri="{BB962C8B-B14F-4D97-AF65-F5344CB8AC3E}">
        <p14:creationId xmlns:p14="http://schemas.microsoft.com/office/powerpoint/2010/main" val="38283351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446"/>
            <a:ext cx="12192000" cy="6859446"/>
          </a:xfrm>
          <a:prstGeom prst="rect">
            <a:avLst/>
          </a:prstGeom>
        </p:spPr>
      </p:pic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D60074B0-293A-C08C-BFD1-C54A5FBC36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66" y="-11330"/>
            <a:ext cx="12220581" cy="6859446"/>
          </a:xfrm>
          <a:prstGeom prst="rect">
            <a:avLst/>
          </a:prstGeom>
          <a:solidFill>
            <a:srgbClr val="E5EBF7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53935" y="619958"/>
            <a:ext cx="5767754" cy="5767754"/>
          </a:xfrm>
          <a:prstGeom prst="ellipse">
            <a:avLst/>
          </a:prstGeom>
          <a:noFill/>
          <a:ln w="190500">
            <a:solidFill>
              <a:srgbClr val="FF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92236" y="1143455"/>
            <a:ext cx="9605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21193" y="1981759"/>
            <a:ext cx="9204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В</a:t>
            </a:r>
          </a:p>
        </p:txBody>
      </p:sp>
      <p:sp>
        <p:nvSpPr>
          <p:cNvPr id="4" name="Дуга 3"/>
          <p:cNvSpPr/>
          <p:nvPr/>
        </p:nvSpPr>
        <p:spPr>
          <a:xfrm rot="372184">
            <a:off x="3711000" y="642030"/>
            <a:ext cx="4807915" cy="3726010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178104" y="1209822"/>
            <a:ext cx="4192173" cy="675249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3504815" y="1892111"/>
            <a:ext cx="4917275" cy="3047866"/>
          </a:xfrm>
          <a:prstGeom prst="line">
            <a:avLst/>
          </a:prstGeom>
          <a:ln w="1270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200296" y="1199295"/>
            <a:ext cx="1723751" cy="2226155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172302" y="3380844"/>
            <a:ext cx="8515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С</a:t>
            </a:r>
          </a:p>
        </p:txBody>
      </p:sp>
      <p:sp>
        <p:nvSpPr>
          <p:cNvPr id="22" name="Дуга 21"/>
          <p:cNvSpPr/>
          <p:nvPr/>
        </p:nvSpPr>
        <p:spPr>
          <a:xfrm rot="487737">
            <a:off x="3647422" y="639356"/>
            <a:ext cx="4905589" cy="3731805"/>
          </a:xfrm>
          <a:prstGeom prst="arc">
            <a:avLst>
              <a:gd name="adj1" fmla="val 12502477"/>
              <a:gd name="adj2" fmla="val 20104006"/>
            </a:avLst>
          </a:prstGeom>
          <a:noFill/>
          <a:ln w="139700">
            <a:solidFill>
              <a:srgbClr val="FF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01411" y="547034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дуга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948191">
            <a:off x="4359589" y="177041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радиус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9662364">
            <a:off x="4605070" y="3462430"/>
            <a:ext cx="345000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диаметр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211348" y="1740211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019176" y="1050894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742927" y="327704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5F68FA6-9588-0985-DD7C-0B72B67B67EB}"/>
              </a:ext>
            </a:extLst>
          </p:cNvPr>
          <p:cNvSpPr/>
          <p:nvPr/>
        </p:nvSpPr>
        <p:spPr>
          <a:xfrm>
            <a:off x="3328279" y="478808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18386" y="2472540"/>
            <a:ext cx="1042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О</a:t>
            </a:r>
          </a:p>
        </p:txBody>
      </p:sp>
      <p:sp>
        <p:nvSpPr>
          <p:cNvPr id="27" name="TextBox 26"/>
          <p:cNvSpPr txBox="1"/>
          <p:nvPr/>
        </p:nvSpPr>
        <p:spPr>
          <a:xfrm rot="19662364">
            <a:off x="4963966" y="3906646"/>
            <a:ext cx="3630329" cy="214768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581270"/>
              </a:avLst>
            </a:prstTxWarp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ОКРУЖНОСТЬ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9860753">
            <a:off x="5231855" y="5049030"/>
            <a:ext cx="3914283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18131" y="4833295"/>
            <a:ext cx="205967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КРУГ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8918C1-EF76-CD6C-6BB2-8A823270E2A6}"/>
              </a:ext>
            </a:extLst>
          </p:cNvPr>
          <p:cNvSpPr txBox="1"/>
          <p:nvPr/>
        </p:nvSpPr>
        <p:spPr>
          <a:xfrm rot="518625">
            <a:off x="5925107" y="1435979"/>
            <a:ext cx="2340000" cy="93600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хорда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6802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1033" y="1629314"/>
            <a:ext cx="8158437" cy="3118435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5400" b="1" dirty="0"/>
              <a:t>Круг</a:t>
            </a:r>
            <a:r>
              <a:rPr lang="ru-RU" sz="5400" dirty="0"/>
              <a:t> – это внутренняя часть окружности, </a:t>
            </a:r>
            <a:br>
              <a:rPr lang="ru-RU" sz="5400" dirty="0"/>
            </a:br>
            <a:r>
              <a:rPr lang="ru-RU" sz="5400" dirty="0"/>
              <a:t>включая саму окружность.</a:t>
            </a: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4F73D1BF-EDE3-5031-2EDA-E9ACBBC97EBA}"/>
              </a:ext>
            </a:extLst>
          </p:cNvPr>
          <p:cNvSpPr/>
          <p:nvPr/>
        </p:nvSpPr>
        <p:spPr>
          <a:xfrm>
            <a:off x="9108191" y="2134894"/>
            <a:ext cx="2208810" cy="220881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966617D9-EBA8-F9B2-AC69-5CDD13BB1F96}"/>
              </a:ext>
            </a:extLst>
          </p:cNvPr>
          <p:cNvSpPr/>
          <p:nvPr/>
        </p:nvSpPr>
        <p:spPr>
          <a:xfrm>
            <a:off x="10122596" y="3149299"/>
            <a:ext cx="180000" cy="180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id="{D2C39789-E243-F57F-1A15-E916084A7701}"/>
              </a:ext>
            </a:extLst>
          </p:cNvPr>
          <p:cNvSpPr/>
          <p:nvPr/>
        </p:nvSpPr>
        <p:spPr>
          <a:xfrm rot="2526589">
            <a:off x="10259471" y="1844268"/>
            <a:ext cx="1172474" cy="1253749"/>
          </a:xfrm>
          <a:prstGeom prst="downArrow">
            <a:avLst>
              <a:gd name="adj1" fmla="val 18190"/>
              <a:gd name="adj2" fmla="val 38402"/>
            </a:avLst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4972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E76472-3A45-3B33-F7D2-96A00DE209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FE95ADB6-5636-E7E1-F13E-5DCC7CEFDF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B1A3C33-B853-52E2-8869-F72BA3B57136}"/>
              </a:ext>
            </a:extLst>
          </p:cNvPr>
          <p:cNvSpPr/>
          <p:nvPr/>
        </p:nvSpPr>
        <p:spPr>
          <a:xfrm>
            <a:off x="4666" y="-11330"/>
            <a:ext cx="12220581" cy="6859446"/>
          </a:xfrm>
          <a:prstGeom prst="rect">
            <a:avLst/>
          </a:prstGeom>
          <a:solidFill>
            <a:srgbClr val="E5EBF7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B229AB69-7846-FDC1-EDEB-CA59352BB686}"/>
              </a:ext>
            </a:extLst>
          </p:cNvPr>
          <p:cNvSpPr/>
          <p:nvPr/>
        </p:nvSpPr>
        <p:spPr>
          <a:xfrm>
            <a:off x="3053935" y="619958"/>
            <a:ext cx="5767754" cy="5767754"/>
          </a:xfrm>
          <a:prstGeom prst="ellipse">
            <a:avLst/>
          </a:prstGeom>
          <a:noFill/>
          <a:ln w="190500">
            <a:solidFill>
              <a:srgbClr val="FF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23FBC4A-7C89-894F-6258-6187E909CBE9}"/>
              </a:ext>
            </a:extLst>
          </p:cNvPr>
          <p:cNvSpPr/>
          <p:nvPr/>
        </p:nvSpPr>
        <p:spPr>
          <a:xfrm>
            <a:off x="3692236" y="1143455"/>
            <a:ext cx="9605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030696D2-0A53-8BD6-38AA-3CA21C5B2C79}"/>
              </a:ext>
            </a:extLst>
          </p:cNvPr>
          <p:cNvSpPr/>
          <p:nvPr/>
        </p:nvSpPr>
        <p:spPr>
          <a:xfrm>
            <a:off x="7821193" y="1981759"/>
            <a:ext cx="9204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В</a:t>
            </a:r>
          </a:p>
        </p:txBody>
      </p:sp>
      <p:sp>
        <p:nvSpPr>
          <p:cNvPr id="4" name="Дуга 3">
            <a:extLst>
              <a:ext uri="{FF2B5EF4-FFF2-40B4-BE49-F238E27FC236}">
                <a16:creationId xmlns:a16="http://schemas.microsoft.com/office/drawing/2014/main" id="{47557262-2F11-3559-4AB7-33B87CFD948A}"/>
              </a:ext>
            </a:extLst>
          </p:cNvPr>
          <p:cNvSpPr/>
          <p:nvPr/>
        </p:nvSpPr>
        <p:spPr>
          <a:xfrm rot="372184">
            <a:off x="3711000" y="642030"/>
            <a:ext cx="4807915" cy="3726010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16CAA3C-09F8-2ECC-96EC-5D2244DE25BB}"/>
              </a:ext>
            </a:extLst>
          </p:cNvPr>
          <p:cNvCxnSpPr/>
          <p:nvPr/>
        </p:nvCxnSpPr>
        <p:spPr>
          <a:xfrm>
            <a:off x="4178104" y="1209822"/>
            <a:ext cx="4192173" cy="675249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2F6B8E79-670C-265D-B224-B41A9AA324CE}"/>
              </a:ext>
            </a:extLst>
          </p:cNvPr>
          <p:cNvCxnSpPr/>
          <p:nvPr/>
        </p:nvCxnSpPr>
        <p:spPr>
          <a:xfrm flipV="1">
            <a:off x="3504815" y="1892111"/>
            <a:ext cx="4917275" cy="3047866"/>
          </a:xfrm>
          <a:prstGeom prst="line">
            <a:avLst/>
          </a:prstGeom>
          <a:ln w="1270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E7D54E1-7718-55B6-6414-83A5028CFD3E}"/>
              </a:ext>
            </a:extLst>
          </p:cNvPr>
          <p:cNvCxnSpPr/>
          <p:nvPr/>
        </p:nvCxnSpPr>
        <p:spPr>
          <a:xfrm>
            <a:off x="4200296" y="1199295"/>
            <a:ext cx="1723751" cy="2226155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4CE972C9-FFF0-C642-A8EA-F65D893B0ED7}"/>
              </a:ext>
            </a:extLst>
          </p:cNvPr>
          <p:cNvSpPr/>
          <p:nvPr/>
        </p:nvSpPr>
        <p:spPr>
          <a:xfrm>
            <a:off x="3172302" y="3380844"/>
            <a:ext cx="8515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С</a:t>
            </a:r>
          </a:p>
        </p:txBody>
      </p:sp>
      <p:sp>
        <p:nvSpPr>
          <p:cNvPr id="22" name="Дуга 21">
            <a:extLst>
              <a:ext uri="{FF2B5EF4-FFF2-40B4-BE49-F238E27FC236}">
                <a16:creationId xmlns:a16="http://schemas.microsoft.com/office/drawing/2014/main" id="{296A9B52-AB40-443A-81BC-B20E6DB24195}"/>
              </a:ext>
            </a:extLst>
          </p:cNvPr>
          <p:cNvSpPr/>
          <p:nvPr/>
        </p:nvSpPr>
        <p:spPr>
          <a:xfrm rot="487737">
            <a:off x="3647422" y="639356"/>
            <a:ext cx="4905589" cy="3731805"/>
          </a:xfrm>
          <a:prstGeom prst="arc">
            <a:avLst>
              <a:gd name="adj1" fmla="val 12502477"/>
              <a:gd name="adj2" fmla="val 20104006"/>
            </a:avLst>
          </a:prstGeom>
          <a:noFill/>
          <a:ln w="139700">
            <a:solidFill>
              <a:srgbClr val="FF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C2CA1C5-14EC-D03C-D82A-CD14BFA91554}"/>
              </a:ext>
            </a:extLst>
          </p:cNvPr>
          <p:cNvSpPr txBox="1"/>
          <p:nvPr/>
        </p:nvSpPr>
        <p:spPr>
          <a:xfrm>
            <a:off x="5601411" y="547034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дуга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7365698-5DDF-F418-6D9E-7BC53CB5431C}"/>
              </a:ext>
            </a:extLst>
          </p:cNvPr>
          <p:cNvSpPr txBox="1"/>
          <p:nvPr/>
        </p:nvSpPr>
        <p:spPr>
          <a:xfrm rot="2948191">
            <a:off x="4359589" y="177041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радиус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560A45E-A968-8571-3A58-06EFF53891B9}"/>
              </a:ext>
            </a:extLst>
          </p:cNvPr>
          <p:cNvSpPr txBox="1"/>
          <p:nvPr/>
        </p:nvSpPr>
        <p:spPr>
          <a:xfrm rot="19662364">
            <a:off x="4605070" y="3462430"/>
            <a:ext cx="345000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диаметр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D03D5C31-90AA-30B2-75F2-8513BC2830FF}"/>
              </a:ext>
            </a:extLst>
          </p:cNvPr>
          <p:cNvSpPr/>
          <p:nvPr/>
        </p:nvSpPr>
        <p:spPr>
          <a:xfrm>
            <a:off x="8211348" y="1740211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472C9386-21EE-1F7D-57FE-5C089812B3DD}"/>
              </a:ext>
            </a:extLst>
          </p:cNvPr>
          <p:cNvSpPr/>
          <p:nvPr/>
        </p:nvSpPr>
        <p:spPr>
          <a:xfrm>
            <a:off x="4019176" y="1050894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9624518F-58CD-4919-864B-8E6EF7A747DE}"/>
              </a:ext>
            </a:extLst>
          </p:cNvPr>
          <p:cNvSpPr/>
          <p:nvPr/>
        </p:nvSpPr>
        <p:spPr>
          <a:xfrm>
            <a:off x="5742927" y="327704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E424A51A-F696-E444-35FB-8C377919B1C9}"/>
              </a:ext>
            </a:extLst>
          </p:cNvPr>
          <p:cNvSpPr/>
          <p:nvPr/>
        </p:nvSpPr>
        <p:spPr>
          <a:xfrm>
            <a:off x="3328279" y="478808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467BDCE9-4F0E-9BEE-33FA-CB89EA11CAD0}"/>
              </a:ext>
            </a:extLst>
          </p:cNvPr>
          <p:cNvSpPr/>
          <p:nvPr/>
        </p:nvSpPr>
        <p:spPr>
          <a:xfrm>
            <a:off x="4618386" y="2472540"/>
            <a:ext cx="1042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О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BC2BB66-C6F5-F676-10A9-667DC17CC1DD}"/>
              </a:ext>
            </a:extLst>
          </p:cNvPr>
          <p:cNvSpPr txBox="1"/>
          <p:nvPr/>
        </p:nvSpPr>
        <p:spPr>
          <a:xfrm rot="19662364">
            <a:off x="4963966" y="3906646"/>
            <a:ext cx="3630329" cy="214768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581270"/>
              </a:avLst>
            </a:prstTxWarp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ОКРУЖНОСТЬ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2783972-AD01-8199-CA88-1B303B6C8795}"/>
              </a:ext>
            </a:extLst>
          </p:cNvPr>
          <p:cNvSpPr txBox="1"/>
          <p:nvPr/>
        </p:nvSpPr>
        <p:spPr>
          <a:xfrm rot="19860753">
            <a:off x="5231855" y="5049030"/>
            <a:ext cx="3914283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5DBB11-E926-7CD8-324A-86E3A6FE35F2}"/>
              </a:ext>
            </a:extLst>
          </p:cNvPr>
          <p:cNvSpPr txBox="1"/>
          <p:nvPr/>
        </p:nvSpPr>
        <p:spPr>
          <a:xfrm>
            <a:off x="4518131" y="4833295"/>
            <a:ext cx="205967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КРУГ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207939-A3E2-DCAD-73D9-1D32C8FD1159}"/>
              </a:ext>
            </a:extLst>
          </p:cNvPr>
          <p:cNvSpPr txBox="1"/>
          <p:nvPr/>
        </p:nvSpPr>
        <p:spPr>
          <a:xfrm rot="518625">
            <a:off x="5925107" y="1435979"/>
            <a:ext cx="2340000" cy="93600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хорда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345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C357E-45C5-7694-91C7-CCEA41E78B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6664741E-B2F0-A344-BF7A-710CE4366D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CAF48122-95F8-3019-6A49-B496C36AC754}"/>
              </a:ext>
            </a:extLst>
          </p:cNvPr>
          <p:cNvSpPr/>
          <p:nvPr/>
        </p:nvSpPr>
        <p:spPr>
          <a:xfrm>
            <a:off x="4666" y="-11330"/>
            <a:ext cx="12220581" cy="6859446"/>
          </a:xfrm>
          <a:prstGeom prst="rect">
            <a:avLst/>
          </a:prstGeom>
          <a:solidFill>
            <a:srgbClr val="E5EBF7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06FA05C5-4D36-63D1-B408-0743F8DFCF83}"/>
              </a:ext>
            </a:extLst>
          </p:cNvPr>
          <p:cNvSpPr/>
          <p:nvPr/>
        </p:nvSpPr>
        <p:spPr>
          <a:xfrm>
            <a:off x="3053935" y="619958"/>
            <a:ext cx="5767754" cy="5767754"/>
          </a:xfrm>
          <a:prstGeom prst="ellipse">
            <a:avLst/>
          </a:prstGeom>
          <a:noFill/>
          <a:ln w="190500">
            <a:solidFill>
              <a:srgbClr val="FF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43DA41F-47C9-1042-67B4-5E5656B7CF56}"/>
              </a:ext>
            </a:extLst>
          </p:cNvPr>
          <p:cNvSpPr/>
          <p:nvPr/>
        </p:nvSpPr>
        <p:spPr>
          <a:xfrm>
            <a:off x="3692236" y="1143455"/>
            <a:ext cx="9605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222C8F56-9360-A8DD-3092-BF12620983C5}"/>
              </a:ext>
            </a:extLst>
          </p:cNvPr>
          <p:cNvSpPr/>
          <p:nvPr/>
        </p:nvSpPr>
        <p:spPr>
          <a:xfrm>
            <a:off x="7821193" y="1981759"/>
            <a:ext cx="9204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В</a:t>
            </a:r>
          </a:p>
        </p:txBody>
      </p:sp>
      <p:sp>
        <p:nvSpPr>
          <p:cNvPr id="4" name="Дуга 3">
            <a:extLst>
              <a:ext uri="{FF2B5EF4-FFF2-40B4-BE49-F238E27FC236}">
                <a16:creationId xmlns:a16="http://schemas.microsoft.com/office/drawing/2014/main" id="{40F7FBAA-4D19-02A7-5660-26E25FCCFEAE}"/>
              </a:ext>
            </a:extLst>
          </p:cNvPr>
          <p:cNvSpPr/>
          <p:nvPr/>
        </p:nvSpPr>
        <p:spPr>
          <a:xfrm rot="372184">
            <a:off x="3711000" y="642030"/>
            <a:ext cx="4807915" cy="3726010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FC1B703-C582-02E8-A6A4-F04D1FA93871}"/>
              </a:ext>
            </a:extLst>
          </p:cNvPr>
          <p:cNvCxnSpPr/>
          <p:nvPr/>
        </p:nvCxnSpPr>
        <p:spPr>
          <a:xfrm>
            <a:off x="4178104" y="1209822"/>
            <a:ext cx="4192173" cy="675249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52CCE84C-1AAD-FDDD-701B-84EDA2781DBF}"/>
              </a:ext>
            </a:extLst>
          </p:cNvPr>
          <p:cNvCxnSpPr/>
          <p:nvPr/>
        </p:nvCxnSpPr>
        <p:spPr>
          <a:xfrm flipV="1">
            <a:off x="3504815" y="1892111"/>
            <a:ext cx="4917275" cy="3047866"/>
          </a:xfrm>
          <a:prstGeom prst="line">
            <a:avLst/>
          </a:prstGeom>
          <a:ln w="1270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589D16AA-1397-0954-737B-0D3D1A1E8792}"/>
              </a:ext>
            </a:extLst>
          </p:cNvPr>
          <p:cNvCxnSpPr/>
          <p:nvPr/>
        </p:nvCxnSpPr>
        <p:spPr>
          <a:xfrm>
            <a:off x="4200296" y="1199295"/>
            <a:ext cx="1723751" cy="2226155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62BD126-75B5-4ABB-09B2-D21CDD0FE221}"/>
              </a:ext>
            </a:extLst>
          </p:cNvPr>
          <p:cNvSpPr/>
          <p:nvPr/>
        </p:nvSpPr>
        <p:spPr>
          <a:xfrm>
            <a:off x="3172302" y="3380844"/>
            <a:ext cx="8515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С</a:t>
            </a:r>
          </a:p>
        </p:txBody>
      </p:sp>
      <p:sp>
        <p:nvSpPr>
          <p:cNvPr id="22" name="Дуга 21">
            <a:extLst>
              <a:ext uri="{FF2B5EF4-FFF2-40B4-BE49-F238E27FC236}">
                <a16:creationId xmlns:a16="http://schemas.microsoft.com/office/drawing/2014/main" id="{C71969EE-D832-585C-8818-1D841197B0E9}"/>
              </a:ext>
            </a:extLst>
          </p:cNvPr>
          <p:cNvSpPr/>
          <p:nvPr/>
        </p:nvSpPr>
        <p:spPr>
          <a:xfrm rot="487737">
            <a:off x="3647422" y="639356"/>
            <a:ext cx="4905589" cy="3731805"/>
          </a:xfrm>
          <a:prstGeom prst="arc">
            <a:avLst>
              <a:gd name="adj1" fmla="val 12502477"/>
              <a:gd name="adj2" fmla="val 20104006"/>
            </a:avLst>
          </a:prstGeom>
          <a:noFill/>
          <a:ln w="139700">
            <a:solidFill>
              <a:srgbClr val="FF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33016C-E424-9DBE-6BFD-D635E6F1C089}"/>
              </a:ext>
            </a:extLst>
          </p:cNvPr>
          <p:cNvSpPr txBox="1"/>
          <p:nvPr/>
        </p:nvSpPr>
        <p:spPr>
          <a:xfrm>
            <a:off x="5601411" y="547034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дуга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D9C4F85-AD7C-683C-CA9E-221CC512CF89}"/>
              </a:ext>
            </a:extLst>
          </p:cNvPr>
          <p:cNvSpPr txBox="1"/>
          <p:nvPr/>
        </p:nvSpPr>
        <p:spPr>
          <a:xfrm rot="2948191">
            <a:off x="4359589" y="177041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радиус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8611C46-9315-5421-CA3F-CA39F5BDAC61}"/>
              </a:ext>
            </a:extLst>
          </p:cNvPr>
          <p:cNvSpPr txBox="1"/>
          <p:nvPr/>
        </p:nvSpPr>
        <p:spPr>
          <a:xfrm rot="19662364">
            <a:off x="4605070" y="3462430"/>
            <a:ext cx="345000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диаметр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8B67BC9A-2F69-0A7D-0C85-5B6FE69E6C5E}"/>
              </a:ext>
            </a:extLst>
          </p:cNvPr>
          <p:cNvSpPr/>
          <p:nvPr/>
        </p:nvSpPr>
        <p:spPr>
          <a:xfrm>
            <a:off x="8211348" y="1740211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CFD452AF-18C3-AC8B-4A1B-C4C471CC3B1C}"/>
              </a:ext>
            </a:extLst>
          </p:cNvPr>
          <p:cNvSpPr/>
          <p:nvPr/>
        </p:nvSpPr>
        <p:spPr>
          <a:xfrm>
            <a:off x="4019176" y="1050894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CD81EAE7-3AE3-0FEC-D334-186E130D4B9F}"/>
              </a:ext>
            </a:extLst>
          </p:cNvPr>
          <p:cNvSpPr/>
          <p:nvPr/>
        </p:nvSpPr>
        <p:spPr>
          <a:xfrm>
            <a:off x="5742927" y="327704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CE3A39DE-C320-AC9B-39DA-83B8D781F883}"/>
              </a:ext>
            </a:extLst>
          </p:cNvPr>
          <p:cNvSpPr/>
          <p:nvPr/>
        </p:nvSpPr>
        <p:spPr>
          <a:xfrm>
            <a:off x="3328279" y="478808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A35AF551-0DE4-EB5F-B477-3A0624D48653}"/>
              </a:ext>
            </a:extLst>
          </p:cNvPr>
          <p:cNvSpPr/>
          <p:nvPr/>
        </p:nvSpPr>
        <p:spPr>
          <a:xfrm>
            <a:off x="4618386" y="2472540"/>
            <a:ext cx="1042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9600" b="1" cap="none" spc="0" dirty="0">
                <a:ln w="22225">
                  <a:noFill/>
                  <a:prstDash val="solid"/>
                </a:ln>
                <a:effectLst/>
                <a:latin typeface="Candara" panose="020E0502030303020204" pitchFamily="34" charset="0"/>
              </a:rPr>
              <a:t>О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97B7C5-6466-5AF8-A0DA-E86E16333E23}"/>
              </a:ext>
            </a:extLst>
          </p:cNvPr>
          <p:cNvSpPr txBox="1"/>
          <p:nvPr/>
        </p:nvSpPr>
        <p:spPr>
          <a:xfrm rot="19662364">
            <a:off x="4963966" y="3906646"/>
            <a:ext cx="3630329" cy="214768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581270"/>
              </a:avLst>
            </a:prstTxWarp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ОКРУЖНОСТЬ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B07D4E6-DD18-05A9-25E9-3F191B9935EB}"/>
              </a:ext>
            </a:extLst>
          </p:cNvPr>
          <p:cNvSpPr txBox="1"/>
          <p:nvPr/>
        </p:nvSpPr>
        <p:spPr>
          <a:xfrm rot="19860753">
            <a:off x="5231855" y="5049030"/>
            <a:ext cx="3914283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C60822-BA38-75C5-1652-8FD0FF6585B9}"/>
              </a:ext>
            </a:extLst>
          </p:cNvPr>
          <p:cNvSpPr txBox="1"/>
          <p:nvPr/>
        </p:nvSpPr>
        <p:spPr>
          <a:xfrm>
            <a:off x="4518131" y="4833295"/>
            <a:ext cx="205967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КРУГ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02F430-4ABB-C544-8445-4B713514E722}"/>
              </a:ext>
            </a:extLst>
          </p:cNvPr>
          <p:cNvSpPr txBox="1"/>
          <p:nvPr/>
        </p:nvSpPr>
        <p:spPr>
          <a:xfrm rot="518625">
            <a:off x="5925107" y="1435979"/>
            <a:ext cx="2340000" cy="93600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хорда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592FC940-3CA6-FA7D-FB95-8D0A771385BB}"/>
              </a:ext>
            </a:extLst>
          </p:cNvPr>
          <p:cNvSpPr/>
          <p:nvPr/>
        </p:nvSpPr>
        <p:spPr>
          <a:xfrm>
            <a:off x="71776" y="70541"/>
            <a:ext cx="3583972" cy="2818916"/>
          </a:xfrm>
          <a:prstGeom prst="wedgeRoundRectCallout">
            <a:avLst>
              <a:gd name="adj1" fmla="val -37362"/>
              <a:gd name="adj2" fmla="val 59369"/>
              <a:gd name="adj3" fmla="val 16667"/>
            </a:avLst>
          </a:prstGeom>
          <a:solidFill>
            <a:srgbClr val="FFFF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5400" b="1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769DD0FB-3D98-6BBD-6520-C008B7DB7E44}"/>
              </a:ext>
            </a:extLst>
          </p:cNvPr>
          <p:cNvSpPr txBox="1">
            <a:spLocks/>
          </p:cNvSpPr>
          <p:nvPr/>
        </p:nvSpPr>
        <p:spPr>
          <a:xfrm>
            <a:off x="-43344" y="192864"/>
            <a:ext cx="3788384" cy="28803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>
                <a:latin typeface="Candara" panose="020E0502030303020204" pitchFamily="34" charset="0"/>
              </a:rPr>
              <a:t>Мы изучили </a:t>
            </a:r>
            <a:r>
              <a:rPr lang="ru-RU" b="1" dirty="0">
                <a:latin typeface="Candara" panose="020E0502030303020204" pitchFamily="34" charset="0"/>
              </a:rPr>
              <a:t>элементы ОКРУЖНОСТИ </a:t>
            </a:r>
            <a:br>
              <a:rPr lang="ru-RU" b="1" dirty="0">
                <a:latin typeface="Candara" panose="020E0502030303020204" pitchFamily="34" charset="0"/>
              </a:rPr>
            </a:br>
            <a:r>
              <a:rPr lang="ru-RU" b="1" dirty="0">
                <a:latin typeface="Candara" panose="020E0502030303020204" pitchFamily="34" charset="0"/>
              </a:rPr>
              <a:t>И КРУГА</a:t>
            </a:r>
          </a:p>
        </p:txBody>
      </p:sp>
    </p:spTree>
    <p:extLst>
      <p:ext uri="{BB962C8B-B14F-4D97-AF65-F5344CB8AC3E}">
        <p14:creationId xmlns:p14="http://schemas.microsoft.com/office/powerpoint/2010/main" val="30508504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E549AF-7635-81C6-96C5-A02C41E4D6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43F4D246-60CD-2CF2-FD70-36D3B9252D56}"/>
              </a:ext>
            </a:extLst>
          </p:cNvPr>
          <p:cNvSpPr/>
          <p:nvPr/>
        </p:nvSpPr>
        <p:spPr>
          <a:xfrm rot="18203947">
            <a:off x="4012360" y="1350291"/>
            <a:ext cx="4565438" cy="456543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90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8E66567-3B93-697D-22BC-4B7C85431000}"/>
              </a:ext>
            </a:extLst>
          </p:cNvPr>
          <p:cNvSpPr/>
          <p:nvPr/>
        </p:nvSpPr>
        <p:spPr>
          <a:xfrm>
            <a:off x="6026187" y="5686608"/>
            <a:ext cx="80663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D80DD2F-CCC5-331D-020B-8DD7ABF4EB1D}"/>
              </a:ext>
            </a:extLst>
          </p:cNvPr>
          <p:cNvSpPr/>
          <p:nvPr/>
        </p:nvSpPr>
        <p:spPr>
          <a:xfrm>
            <a:off x="3809722" y="1197300"/>
            <a:ext cx="7986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В</a:t>
            </a:r>
          </a:p>
        </p:txBody>
      </p:sp>
      <p:sp>
        <p:nvSpPr>
          <p:cNvPr id="8" name="Дуга 7">
            <a:extLst>
              <a:ext uri="{FF2B5EF4-FFF2-40B4-BE49-F238E27FC236}">
                <a16:creationId xmlns:a16="http://schemas.microsoft.com/office/drawing/2014/main" id="{529F9E25-1CBA-A0F7-0B57-13DA25955771}"/>
              </a:ext>
            </a:extLst>
          </p:cNvPr>
          <p:cNvSpPr/>
          <p:nvPr/>
        </p:nvSpPr>
        <p:spPr>
          <a:xfrm rot="18576131">
            <a:off x="3809391" y="1647663"/>
            <a:ext cx="3805682" cy="2949306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3908A7F-202D-5DEF-DBA2-03E61F0FFD2B}"/>
              </a:ext>
            </a:extLst>
          </p:cNvPr>
          <p:cNvCxnSpPr>
            <a:cxnSpLocks/>
          </p:cNvCxnSpPr>
          <p:nvPr/>
        </p:nvCxnSpPr>
        <p:spPr>
          <a:xfrm>
            <a:off x="4397088" y="2418012"/>
            <a:ext cx="2011753" cy="3491192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39EC136A-6B6E-3EBA-9D92-85690D0DBB63}"/>
              </a:ext>
            </a:extLst>
          </p:cNvPr>
          <p:cNvCxnSpPr>
            <a:cxnSpLocks/>
          </p:cNvCxnSpPr>
          <p:nvPr/>
        </p:nvCxnSpPr>
        <p:spPr>
          <a:xfrm flipH="1" flipV="1">
            <a:off x="4389337" y="2418012"/>
            <a:ext cx="3667434" cy="2535068"/>
          </a:xfrm>
          <a:prstGeom prst="line">
            <a:avLst/>
          </a:prstGeom>
          <a:ln w="1270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1392C20B-BFB1-5FA7-F239-001D2239C606}"/>
              </a:ext>
            </a:extLst>
          </p:cNvPr>
          <p:cNvCxnSpPr>
            <a:cxnSpLocks/>
          </p:cNvCxnSpPr>
          <p:nvPr/>
        </p:nvCxnSpPr>
        <p:spPr>
          <a:xfrm>
            <a:off x="6238244" y="3730164"/>
            <a:ext cx="178348" cy="2179040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4EEA232-B0C1-2ABA-C971-8B8CEE3F2ABA}"/>
              </a:ext>
            </a:extLst>
          </p:cNvPr>
          <p:cNvSpPr/>
          <p:nvPr/>
        </p:nvSpPr>
        <p:spPr>
          <a:xfrm>
            <a:off x="7869175" y="1091617"/>
            <a:ext cx="7280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С</a:t>
            </a:r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72D137EE-4B5E-756E-EE93-C8ED756EE64D}"/>
              </a:ext>
            </a:extLst>
          </p:cNvPr>
          <p:cNvSpPr/>
          <p:nvPr/>
        </p:nvSpPr>
        <p:spPr>
          <a:xfrm rot="2025654">
            <a:off x="4117217" y="1398237"/>
            <a:ext cx="4618191" cy="4148413"/>
          </a:xfrm>
          <a:prstGeom prst="arc">
            <a:avLst>
              <a:gd name="adj1" fmla="val 10473146"/>
              <a:gd name="adj2" fmla="val 16839015"/>
            </a:avLst>
          </a:prstGeom>
          <a:noFill/>
          <a:ln w="139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BF2533A-15C7-2095-4785-1346B6CDAB41}"/>
              </a:ext>
            </a:extLst>
          </p:cNvPr>
          <p:cNvSpPr/>
          <p:nvPr/>
        </p:nvSpPr>
        <p:spPr>
          <a:xfrm rot="21381481">
            <a:off x="5718056" y="2452030"/>
            <a:ext cx="8996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О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4586D57B-2297-751D-660B-B81CCCB3BDB3}"/>
              </a:ext>
            </a:extLst>
          </p:cNvPr>
          <p:cNvSpPr/>
          <p:nvPr/>
        </p:nvSpPr>
        <p:spPr>
          <a:xfrm>
            <a:off x="8282800" y="4652547"/>
            <a:ext cx="4325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</a:t>
            </a:r>
            <a:endParaRPr kumimoji="0" lang="ru-RU" sz="80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81293EA0-FF15-EF03-EBD0-5C4945C37B13}"/>
              </a:ext>
            </a:extLst>
          </p:cNvPr>
          <p:cNvCxnSpPr>
            <a:cxnSpLocks/>
          </p:cNvCxnSpPr>
          <p:nvPr/>
        </p:nvCxnSpPr>
        <p:spPr>
          <a:xfrm flipH="1">
            <a:off x="6234569" y="1984568"/>
            <a:ext cx="1655462" cy="1684201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>
            <a:extLst>
              <a:ext uri="{FF2B5EF4-FFF2-40B4-BE49-F238E27FC236}">
                <a16:creationId xmlns:a16="http://schemas.microsoft.com/office/drawing/2014/main" id="{C0447879-5380-A68A-C8E9-CCF92B8CE42B}"/>
              </a:ext>
            </a:extLst>
          </p:cNvPr>
          <p:cNvSpPr/>
          <p:nvPr/>
        </p:nvSpPr>
        <p:spPr>
          <a:xfrm rot="18203947">
            <a:off x="6108771" y="3542971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2" name="Дуга 41">
            <a:extLst>
              <a:ext uri="{FF2B5EF4-FFF2-40B4-BE49-F238E27FC236}">
                <a16:creationId xmlns:a16="http://schemas.microsoft.com/office/drawing/2014/main" id="{0B98EDFD-A138-9425-C7AC-A9E4286709C5}"/>
              </a:ext>
            </a:extLst>
          </p:cNvPr>
          <p:cNvSpPr/>
          <p:nvPr/>
        </p:nvSpPr>
        <p:spPr>
          <a:xfrm rot="10983697">
            <a:off x="4007815" y="3365113"/>
            <a:ext cx="4104963" cy="2555790"/>
          </a:xfrm>
          <a:prstGeom prst="arc">
            <a:avLst>
              <a:gd name="adj1" fmla="val 11306997"/>
              <a:gd name="adj2" fmla="val 14807064"/>
            </a:avLst>
          </a:prstGeom>
          <a:noFill/>
          <a:ln w="139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8ACF2DDA-B64A-90FD-4F86-37FDBF32D0A1}"/>
              </a:ext>
            </a:extLst>
          </p:cNvPr>
          <p:cNvSpPr/>
          <p:nvPr/>
        </p:nvSpPr>
        <p:spPr>
          <a:xfrm rot="18203947">
            <a:off x="6283043" y="5783406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64B32FC6-3CF7-0D8D-281D-865EC11ED37A}"/>
              </a:ext>
            </a:extLst>
          </p:cNvPr>
          <p:cNvCxnSpPr>
            <a:cxnSpLocks/>
          </p:cNvCxnSpPr>
          <p:nvPr/>
        </p:nvCxnSpPr>
        <p:spPr>
          <a:xfrm>
            <a:off x="7866011" y="1970077"/>
            <a:ext cx="240668" cy="3131161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id="{BE49D42B-3A1F-ED94-DBD6-3461EC8FEAC1}"/>
              </a:ext>
            </a:extLst>
          </p:cNvPr>
          <p:cNvSpPr/>
          <p:nvPr/>
        </p:nvSpPr>
        <p:spPr>
          <a:xfrm rot="18203947">
            <a:off x="7977846" y="4892005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3BDCAF98-A068-95B6-95E0-87AE86A224B9}"/>
              </a:ext>
            </a:extLst>
          </p:cNvPr>
          <p:cNvSpPr/>
          <p:nvPr/>
        </p:nvSpPr>
        <p:spPr>
          <a:xfrm rot="18203947">
            <a:off x="7762476" y="1891109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B94636B7-5C20-53AE-E7DA-16F030F892E9}"/>
              </a:ext>
            </a:extLst>
          </p:cNvPr>
          <p:cNvSpPr/>
          <p:nvPr/>
        </p:nvSpPr>
        <p:spPr>
          <a:xfrm rot="18203947">
            <a:off x="4265908" y="2292214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B166E71-C0D5-4B24-DD59-D7A99214FEBE}"/>
              </a:ext>
            </a:extLst>
          </p:cNvPr>
          <p:cNvSpPr txBox="1"/>
          <p:nvPr/>
        </p:nvSpPr>
        <p:spPr>
          <a:xfrm rot="2596350">
            <a:off x="9302617" y="3600998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дуга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235E9065-F45B-2A20-6E91-0E5215552FA9}"/>
              </a:ext>
            </a:extLst>
          </p:cNvPr>
          <p:cNvSpPr txBox="1"/>
          <p:nvPr/>
        </p:nvSpPr>
        <p:spPr>
          <a:xfrm rot="3185049">
            <a:off x="-62033" y="220899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радиус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47F072E-2EA0-4EF9-0470-4DF86CCF7A06}"/>
              </a:ext>
            </a:extLst>
          </p:cNvPr>
          <p:cNvSpPr txBox="1"/>
          <p:nvPr/>
        </p:nvSpPr>
        <p:spPr>
          <a:xfrm rot="20442240">
            <a:off x="9938" y="5039841"/>
            <a:ext cx="3914283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окружность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0C7E9C6-ADD4-972A-4892-27FAF0D7C7EA}"/>
              </a:ext>
            </a:extLst>
          </p:cNvPr>
          <p:cNvSpPr txBox="1"/>
          <p:nvPr/>
        </p:nvSpPr>
        <p:spPr>
          <a:xfrm>
            <a:off x="9738121" y="5052656"/>
            <a:ext cx="205967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круг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E289C0B-A8E6-A456-184F-D2BE703E9A96}"/>
              </a:ext>
            </a:extLst>
          </p:cNvPr>
          <p:cNvSpPr txBox="1"/>
          <p:nvPr/>
        </p:nvSpPr>
        <p:spPr>
          <a:xfrm rot="3910152">
            <a:off x="9394214" y="2795648"/>
            <a:ext cx="3197375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диаметр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540FFC7-4BD2-2195-8590-CFBBD7CF0C84}"/>
              </a:ext>
            </a:extLst>
          </p:cNvPr>
          <p:cNvSpPr txBox="1"/>
          <p:nvPr/>
        </p:nvSpPr>
        <p:spPr>
          <a:xfrm rot="3441083">
            <a:off x="1843463" y="3063673"/>
            <a:ext cx="2048325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центр</a:t>
            </a:r>
          </a:p>
        </p:txBody>
      </p:sp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EEF5ABBF-BDED-9846-4986-B3B7BFEE077A}"/>
              </a:ext>
            </a:extLst>
          </p:cNvPr>
          <p:cNvSpPr txBox="1">
            <a:spLocks/>
          </p:cNvSpPr>
          <p:nvPr/>
        </p:nvSpPr>
        <p:spPr>
          <a:xfrm>
            <a:off x="0" y="120673"/>
            <a:ext cx="12209419" cy="775772"/>
          </a:xfrm>
          <a:custGeom>
            <a:avLst/>
            <a:gdLst>
              <a:gd name="connsiteX0" fmla="*/ 0 w 12209419"/>
              <a:gd name="connsiteY0" fmla="*/ 0 h 775772"/>
              <a:gd name="connsiteX1" fmla="*/ 337213 w 12209419"/>
              <a:gd name="connsiteY1" fmla="*/ 0 h 775772"/>
              <a:gd name="connsiteX2" fmla="*/ 918613 w 12209419"/>
              <a:gd name="connsiteY2" fmla="*/ 0 h 775772"/>
              <a:gd name="connsiteX3" fmla="*/ 1133732 w 12209419"/>
              <a:gd name="connsiteY3" fmla="*/ 0 h 775772"/>
              <a:gd name="connsiteX4" fmla="*/ 1959321 w 12209419"/>
              <a:gd name="connsiteY4" fmla="*/ 0 h 775772"/>
              <a:gd name="connsiteX5" fmla="*/ 2662816 w 12209419"/>
              <a:gd name="connsiteY5" fmla="*/ 0 h 775772"/>
              <a:gd name="connsiteX6" fmla="*/ 2877934 w 12209419"/>
              <a:gd name="connsiteY6" fmla="*/ 0 h 775772"/>
              <a:gd name="connsiteX7" fmla="*/ 3215147 w 12209419"/>
              <a:gd name="connsiteY7" fmla="*/ 0 h 775772"/>
              <a:gd name="connsiteX8" fmla="*/ 3796548 w 12209419"/>
              <a:gd name="connsiteY8" fmla="*/ 0 h 775772"/>
              <a:gd name="connsiteX9" fmla="*/ 4011666 w 12209419"/>
              <a:gd name="connsiteY9" fmla="*/ 0 h 775772"/>
              <a:gd name="connsiteX10" fmla="*/ 4837256 w 12209419"/>
              <a:gd name="connsiteY10" fmla="*/ 0 h 775772"/>
              <a:gd name="connsiteX11" fmla="*/ 5418656 w 12209419"/>
              <a:gd name="connsiteY11" fmla="*/ 0 h 775772"/>
              <a:gd name="connsiteX12" fmla="*/ 6122152 w 12209419"/>
              <a:gd name="connsiteY12" fmla="*/ 0 h 775772"/>
              <a:gd name="connsiteX13" fmla="*/ 6703552 w 12209419"/>
              <a:gd name="connsiteY13" fmla="*/ 0 h 775772"/>
              <a:gd name="connsiteX14" fmla="*/ 6918671 w 12209419"/>
              <a:gd name="connsiteY14" fmla="*/ 0 h 775772"/>
              <a:gd name="connsiteX15" fmla="*/ 7377977 w 12209419"/>
              <a:gd name="connsiteY15" fmla="*/ 0 h 775772"/>
              <a:gd name="connsiteX16" fmla="*/ 7715190 w 12209419"/>
              <a:gd name="connsiteY16" fmla="*/ 0 h 775772"/>
              <a:gd name="connsiteX17" fmla="*/ 8540779 w 12209419"/>
              <a:gd name="connsiteY17" fmla="*/ 0 h 775772"/>
              <a:gd name="connsiteX18" fmla="*/ 9122180 w 12209419"/>
              <a:gd name="connsiteY18" fmla="*/ 0 h 775772"/>
              <a:gd name="connsiteX19" fmla="*/ 9703581 w 12209419"/>
              <a:gd name="connsiteY19" fmla="*/ 0 h 775772"/>
              <a:gd name="connsiteX20" fmla="*/ 9918699 w 12209419"/>
              <a:gd name="connsiteY20" fmla="*/ 0 h 775772"/>
              <a:gd name="connsiteX21" fmla="*/ 10133818 w 12209419"/>
              <a:gd name="connsiteY21" fmla="*/ 0 h 775772"/>
              <a:gd name="connsiteX22" fmla="*/ 10593124 w 12209419"/>
              <a:gd name="connsiteY22" fmla="*/ 0 h 775772"/>
              <a:gd name="connsiteX23" fmla="*/ 11418714 w 12209419"/>
              <a:gd name="connsiteY23" fmla="*/ 0 h 775772"/>
              <a:gd name="connsiteX24" fmla="*/ 12209419 w 12209419"/>
              <a:gd name="connsiteY24" fmla="*/ 0 h 775772"/>
              <a:gd name="connsiteX25" fmla="*/ 12209419 w 12209419"/>
              <a:gd name="connsiteY25" fmla="*/ 387886 h 775772"/>
              <a:gd name="connsiteX26" fmla="*/ 12209419 w 12209419"/>
              <a:gd name="connsiteY26" fmla="*/ 775772 h 775772"/>
              <a:gd name="connsiteX27" fmla="*/ 11750112 w 12209419"/>
              <a:gd name="connsiteY27" fmla="*/ 775772 h 775772"/>
              <a:gd name="connsiteX28" fmla="*/ 11168711 w 12209419"/>
              <a:gd name="connsiteY28" fmla="*/ 775772 h 775772"/>
              <a:gd name="connsiteX29" fmla="*/ 10831499 w 12209419"/>
              <a:gd name="connsiteY29" fmla="*/ 775772 h 775772"/>
              <a:gd name="connsiteX30" fmla="*/ 10128004 w 12209419"/>
              <a:gd name="connsiteY30" fmla="*/ 775772 h 775772"/>
              <a:gd name="connsiteX31" fmla="*/ 9668697 w 12209419"/>
              <a:gd name="connsiteY31" fmla="*/ 775772 h 775772"/>
              <a:gd name="connsiteX32" fmla="*/ 9331485 w 12209419"/>
              <a:gd name="connsiteY32" fmla="*/ 775772 h 775772"/>
              <a:gd name="connsiteX33" fmla="*/ 8505895 w 12209419"/>
              <a:gd name="connsiteY33" fmla="*/ 775772 h 775772"/>
              <a:gd name="connsiteX34" fmla="*/ 8046589 w 12209419"/>
              <a:gd name="connsiteY34" fmla="*/ 775772 h 775772"/>
              <a:gd name="connsiteX35" fmla="*/ 7465188 w 12209419"/>
              <a:gd name="connsiteY35" fmla="*/ 775772 h 775772"/>
              <a:gd name="connsiteX36" fmla="*/ 7127975 w 12209419"/>
              <a:gd name="connsiteY36" fmla="*/ 775772 h 775772"/>
              <a:gd name="connsiteX37" fmla="*/ 6790763 w 12209419"/>
              <a:gd name="connsiteY37" fmla="*/ 775772 h 775772"/>
              <a:gd name="connsiteX38" fmla="*/ 6575644 w 12209419"/>
              <a:gd name="connsiteY38" fmla="*/ 775772 h 775772"/>
              <a:gd name="connsiteX39" fmla="*/ 6360526 w 12209419"/>
              <a:gd name="connsiteY39" fmla="*/ 775772 h 775772"/>
              <a:gd name="connsiteX40" fmla="*/ 5901219 w 12209419"/>
              <a:gd name="connsiteY40" fmla="*/ 775772 h 775772"/>
              <a:gd name="connsiteX41" fmla="*/ 5075630 w 12209419"/>
              <a:gd name="connsiteY41" fmla="*/ 775772 h 775772"/>
              <a:gd name="connsiteX42" fmla="*/ 4860512 w 12209419"/>
              <a:gd name="connsiteY42" fmla="*/ 775772 h 775772"/>
              <a:gd name="connsiteX43" fmla="*/ 4279111 w 12209419"/>
              <a:gd name="connsiteY43" fmla="*/ 775772 h 775772"/>
              <a:gd name="connsiteX44" fmla="*/ 3575616 w 12209419"/>
              <a:gd name="connsiteY44" fmla="*/ 775772 h 775772"/>
              <a:gd name="connsiteX45" fmla="*/ 2872120 w 12209419"/>
              <a:gd name="connsiteY45" fmla="*/ 775772 h 775772"/>
              <a:gd name="connsiteX46" fmla="*/ 2534908 w 12209419"/>
              <a:gd name="connsiteY46" fmla="*/ 775772 h 775772"/>
              <a:gd name="connsiteX47" fmla="*/ 1831413 w 12209419"/>
              <a:gd name="connsiteY47" fmla="*/ 775772 h 775772"/>
              <a:gd name="connsiteX48" fmla="*/ 1005824 w 12209419"/>
              <a:gd name="connsiteY48" fmla="*/ 775772 h 775772"/>
              <a:gd name="connsiteX49" fmla="*/ 546517 w 12209419"/>
              <a:gd name="connsiteY49" fmla="*/ 775772 h 775772"/>
              <a:gd name="connsiteX50" fmla="*/ 0 w 12209419"/>
              <a:gd name="connsiteY50" fmla="*/ 775772 h 775772"/>
              <a:gd name="connsiteX51" fmla="*/ 0 w 12209419"/>
              <a:gd name="connsiteY51" fmla="*/ 372371 h 775772"/>
              <a:gd name="connsiteX52" fmla="*/ 0 w 12209419"/>
              <a:gd name="connsiteY52" fmla="*/ 0 h 77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209419" h="775772" fill="none" extrusionOk="0">
                <a:moveTo>
                  <a:pt x="0" y="0"/>
                </a:moveTo>
                <a:cubicBezTo>
                  <a:pt x="104096" y="-16722"/>
                  <a:pt x="244071" y="29637"/>
                  <a:pt x="337213" y="0"/>
                </a:cubicBezTo>
                <a:cubicBezTo>
                  <a:pt x="430355" y="-29637"/>
                  <a:pt x="801414" y="58462"/>
                  <a:pt x="918613" y="0"/>
                </a:cubicBezTo>
                <a:cubicBezTo>
                  <a:pt x="1035812" y="-58462"/>
                  <a:pt x="1063653" y="4475"/>
                  <a:pt x="1133732" y="0"/>
                </a:cubicBezTo>
                <a:cubicBezTo>
                  <a:pt x="1203811" y="-4475"/>
                  <a:pt x="1760368" y="13717"/>
                  <a:pt x="1959321" y="0"/>
                </a:cubicBezTo>
                <a:cubicBezTo>
                  <a:pt x="2158274" y="-13717"/>
                  <a:pt x="2324475" y="36479"/>
                  <a:pt x="2662816" y="0"/>
                </a:cubicBezTo>
                <a:cubicBezTo>
                  <a:pt x="3001158" y="-36479"/>
                  <a:pt x="2814105" y="18011"/>
                  <a:pt x="2877934" y="0"/>
                </a:cubicBezTo>
                <a:cubicBezTo>
                  <a:pt x="2941763" y="-18011"/>
                  <a:pt x="3118626" y="11398"/>
                  <a:pt x="3215147" y="0"/>
                </a:cubicBezTo>
                <a:cubicBezTo>
                  <a:pt x="3311668" y="-11398"/>
                  <a:pt x="3528850" y="48351"/>
                  <a:pt x="3796548" y="0"/>
                </a:cubicBezTo>
                <a:cubicBezTo>
                  <a:pt x="4064246" y="-48351"/>
                  <a:pt x="3956178" y="14518"/>
                  <a:pt x="4011666" y="0"/>
                </a:cubicBezTo>
                <a:cubicBezTo>
                  <a:pt x="4067154" y="-14518"/>
                  <a:pt x="4535968" y="44028"/>
                  <a:pt x="4837256" y="0"/>
                </a:cubicBezTo>
                <a:cubicBezTo>
                  <a:pt x="5138544" y="-44028"/>
                  <a:pt x="5244266" y="5830"/>
                  <a:pt x="5418656" y="0"/>
                </a:cubicBezTo>
                <a:cubicBezTo>
                  <a:pt x="5593046" y="-5830"/>
                  <a:pt x="5939172" y="78806"/>
                  <a:pt x="6122152" y="0"/>
                </a:cubicBezTo>
                <a:cubicBezTo>
                  <a:pt x="6305132" y="-78806"/>
                  <a:pt x="6485744" y="6053"/>
                  <a:pt x="6703552" y="0"/>
                </a:cubicBezTo>
                <a:cubicBezTo>
                  <a:pt x="6921360" y="-6053"/>
                  <a:pt x="6838259" y="595"/>
                  <a:pt x="6918671" y="0"/>
                </a:cubicBezTo>
                <a:cubicBezTo>
                  <a:pt x="6999083" y="-595"/>
                  <a:pt x="7195434" y="42659"/>
                  <a:pt x="7377977" y="0"/>
                </a:cubicBezTo>
                <a:cubicBezTo>
                  <a:pt x="7560520" y="-42659"/>
                  <a:pt x="7605688" y="17754"/>
                  <a:pt x="7715190" y="0"/>
                </a:cubicBezTo>
                <a:cubicBezTo>
                  <a:pt x="7824692" y="-17754"/>
                  <a:pt x="8292496" y="18253"/>
                  <a:pt x="8540779" y="0"/>
                </a:cubicBezTo>
                <a:cubicBezTo>
                  <a:pt x="8789062" y="-18253"/>
                  <a:pt x="8959467" y="69394"/>
                  <a:pt x="9122180" y="0"/>
                </a:cubicBezTo>
                <a:cubicBezTo>
                  <a:pt x="9284893" y="-69394"/>
                  <a:pt x="9566773" y="50448"/>
                  <a:pt x="9703581" y="0"/>
                </a:cubicBezTo>
                <a:cubicBezTo>
                  <a:pt x="9840389" y="-50448"/>
                  <a:pt x="9875336" y="15812"/>
                  <a:pt x="9918699" y="0"/>
                </a:cubicBezTo>
                <a:cubicBezTo>
                  <a:pt x="9962062" y="-15812"/>
                  <a:pt x="10088535" y="1347"/>
                  <a:pt x="10133818" y="0"/>
                </a:cubicBezTo>
                <a:cubicBezTo>
                  <a:pt x="10179101" y="-1347"/>
                  <a:pt x="10476468" y="32659"/>
                  <a:pt x="10593124" y="0"/>
                </a:cubicBezTo>
                <a:cubicBezTo>
                  <a:pt x="10709780" y="-32659"/>
                  <a:pt x="11057212" y="15556"/>
                  <a:pt x="11418714" y="0"/>
                </a:cubicBezTo>
                <a:cubicBezTo>
                  <a:pt x="11780216" y="-15556"/>
                  <a:pt x="11997072" y="79681"/>
                  <a:pt x="12209419" y="0"/>
                </a:cubicBezTo>
                <a:cubicBezTo>
                  <a:pt x="12234576" y="98080"/>
                  <a:pt x="12208675" y="283821"/>
                  <a:pt x="12209419" y="387886"/>
                </a:cubicBezTo>
                <a:cubicBezTo>
                  <a:pt x="12210163" y="491951"/>
                  <a:pt x="12204156" y="678372"/>
                  <a:pt x="12209419" y="775772"/>
                </a:cubicBezTo>
                <a:cubicBezTo>
                  <a:pt x="12088196" y="792347"/>
                  <a:pt x="11880473" y="772954"/>
                  <a:pt x="11750112" y="775772"/>
                </a:cubicBezTo>
                <a:cubicBezTo>
                  <a:pt x="11619751" y="778590"/>
                  <a:pt x="11449926" y="761482"/>
                  <a:pt x="11168711" y="775772"/>
                </a:cubicBezTo>
                <a:cubicBezTo>
                  <a:pt x="10887496" y="790062"/>
                  <a:pt x="10971153" y="758767"/>
                  <a:pt x="10831499" y="775772"/>
                </a:cubicBezTo>
                <a:cubicBezTo>
                  <a:pt x="10691845" y="792777"/>
                  <a:pt x="10400157" y="711237"/>
                  <a:pt x="10128004" y="775772"/>
                </a:cubicBezTo>
                <a:cubicBezTo>
                  <a:pt x="9855852" y="840307"/>
                  <a:pt x="9778983" y="747581"/>
                  <a:pt x="9668697" y="775772"/>
                </a:cubicBezTo>
                <a:cubicBezTo>
                  <a:pt x="9558411" y="803963"/>
                  <a:pt x="9489213" y="764694"/>
                  <a:pt x="9331485" y="775772"/>
                </a:cubicBezTo>
                <a:cubicBezTo>
                  <a:pt x="9173757" y="786850"/>
                  <a:pt x="8769984" y="715075"/>
                  <a:pt x="8505895" y="775772"/>
                </a:cubicBezTo>
                <a:cubicBezTo>
                  <a:pt x="8241806" y="836469"/>
                  <a:pt x="8225801" y="757347"/>
                  <a:pt x="8046589" y="775772"/>
                </a:cubicBezTo>
                <a:cubicBezTo>
                  <a:pt x="7867377" y="794197"/>
                  <a:pt x="7583431" y="770922"/>
                  <a:pt x="7465188" y="775772"/>
                </a:cubicBezTo>
                <a:cubicBezTo>
                  <a:pt x="7346945" y="780622"/>
                  <a:pt x="7226735" y="747821"/>
                  <a:pt x="7127975" y="775772"/>
                </a:cubicBezTo>
                <a:cubicBezTo>
                  <a:pt x="7029215" y="803723"/>
                  <a:pt x="6901493" y="775122"/>
                  <a:pt x="6790763" y="775772"/>
                </a:cubicBezTo>
                <a:cubicBezTo>
                  <a:pt x="6680033" y="776422"/>
                  <a:pt x="6643516" y="772562"/>
                  <a:pt x="6575644" y="775772"/>
                </a:cubicBezTo>
                <a:cubicBezTo>
                  <a:pt x="6507772" y="778982"/>
                  <a:pt x="6439634" y="772245"/>
                  <a:pt x="6360526" y="775772"/>
                </a:cubicBezTo>
                <a:cubicBezTo>
                  <a:pt x="6281418" y="779299"/>
                  <a:pt x="6097333" y="761652"/>
                  <a:pt x="5901219" y="775772"/>
                </a:cubicBezTo>
                <a:cubicBezTo>
                  <a:pt x="5705105" y="789892"/>
                  <a:pt x="5390676" y="691609"/>
                  <a:pt x="5075630" y="775772"/>
                </a:cubicBezTo>
                <a:cubicBezTo>
                  <a:pt x="4760584" y="859935"/>
                  <a:pt x="4932955" y="764362"/>
                  <a:pt x="4860512" y="775772"/>
                </a:cubicBezTo>
                <a:cubicBezTo>
                  <a:pt x="4788069" y="787182"/>
                  <a:pt x="4489666" y="722447"/>
                  <a:pt x="4279111" y="775772"/>
                </a:cubicBezTo>
                <a:cubicBezTo>
                  <a:pt x="4068556" y="829097"/>
                  <a:pt x="3797800" y="734073"/>
                  <a:pt x="3575616" y="775772"/>
                </a:cubicBezTo>
                <a:cubicBezTo>
                  <a:pt x="3353433" y="817471"/>
                  <a:pt x="3128211" y="719023"/>
                  <a:pt x="2872120" y="775772"/>
                </a:cubicBezTo>
                <a:cubicBezTo>
                  <a:pt x="2616029" y="832521"/>
                  <a:pt x="2647321" y="774431"/>
                  <a:pt x="2534908" y="775772"/>
                </a:cubicBezTo>
                <a:cubicBezTo>
                  <a:pt x="2422495" y="777113"/>
                  <a:pt x="2026845" y="700172"/>
                  <a:pt x="1831413" y="775772"/>
                </a:cubicBezTo>
                <a:cubicBezTo>
                  <a:pt x="1635982" y="851372"/>
                  <a:pt x="1297346" y="744112"/>
                  <a:pt x="1005824" y="775772"/>
                </a:cubicBezTo>
                <a:cubicBezTo>
                  <a:pt x="714302" y="807432"/>
                  <a:pt x="730960" y="745951"/>
                  <a:pt x="546517" y="775772"/>
                </a:cubicBezTo>
                <a:cubicBezTo>
                  <a:pt x="362074" y="805593"/>
                  <a:pt x="204917" y="763034"/>
                  <a:pt x="0" y="775772"/>
                </a:cubicBezTo>
                <a:cubicBezTo>
                  <a:pt x="-284" y="667669"/>
                  <a:pt x="32360" y="470577"/>
                  <a:pt x="0" y="372371"/>
                </a:cubicBezTo>
                <a:cubicBezTo>
                  <a:pt x="-32360" y="274165"/>
                  <a:pt x="37536" y="113234"/>
                  <a:pt x="0" y="0"/>
                </a:cubicBezTo>
                <a:close/>
              </a:path>
              <a:path w="12209419" h="775772" stroke="0" extrusionOk="0">
                <a:moveTo>
                  <a:pt x="0" y="0"/>
                </a:moveTo>
                <a:cubicBezTo>
                  <a:pt x="136501" y="-1285"/>
                  <a:pt x="280813" y="25117"/>
                  <a:pt x="459307" y="0"/>
                </a:cubicBezTo>
                <a:cubicBezTo>
                  <a:pt x="637801" y="-25117"/>
                  <a:pt x="675468" y="444"/>
                  <a:pt x="796519" y="0"/>
                </a:cubicBezTo>
                <a:cubicBezTo>
                  <a:pt x="917570" y="-444"/>
                  <a:pt x="1113678" y="18283"/>
                  <a:pt x="1377920" y="0"/>
                </a:cubicBezTo>
                <a:cubicBezTo>
                  <a:pt x="1642162" y="-18283"/>
                  <a:pt x="1878957" y="54242"/>
                  <a:pt x="2203509" y="0"/>
                </a:cubicBezTo>
                <a:cubicBezTo>
                  <a:pt x="2528061" y="-54242"/>
                  <a:pt x="2510470" y="59543"/>
                  <a:pt x="2784910" y="0"/>
                </a:cubicBezTo>
                <a:cubicBezTo>
                  <a:pt x="3059350" y="-59543"/>
                  <a:pt x="3017177" y="5176"/>
                  <a:pt x="3244217" y="0"/>
                </a:cubicBezTo>
                <a:cubicBezTo>
                  <a:pt x="3471257" y="-5176"/>
                  <a:pt x="3695529" y="16623"/>
                  <a:pt x="3825618" y="0"/>
                </a:cubicBezTo>
                <a:cubicBezTo>
                  <a:pt x="3955707" y="-16623"/>
                  <a:pt x="4371300" y="80178"/>
                  <a:pt x="4529113" y="0"/>
                </a:cubicBezTo>
                <a:cubicBezTo>
                  <a:pt x="4686927" y="-80178"/>
                  <a:pt x="4662410" y="20644"/>
                  <a:pt x="4744231" y="0"/>
                </a:cubicBezTo>
                <a:cubicBezTo>
                  <a:pt x="4826052" y="-20644"/>
                  <a:pt x="5128738" y="32978"/>
                  <a:pt x="5447726" y="0"/>
                </a:cubicBezTo>
                <a:cubicBezTo>
                  <a:pt x="5766715" y="-32978"/>
                  <a:pt x="6020741" y="31731"/>
                  <a:pt x="6273316" y="0"/>
                </a:cubicBezTo>
                <a:cubicBezTo>
                  <a:pt x="6525891" y="-31731"/>
                  <a:pt x="6531154" y="23295"/>
                  <a:pt x="6732622" y="0"/>
                </a:cubicBezTo>
                <a:cubicBezTo>
                  <a:pt x="6934090" y="-23295"/>
                  <a:pt x="6927391" y="8615"/>
                  <a:pt x="7069835" y="0"/>
                </a:cubicBezTo>
                <a:cubicBezTo>
                  <a:pt x="7212279" y="-8615"/>
                  <a:pt x="7178067" y="801"/>
                  <a:pt x="7284953" y="0"/>
                </a:cubicBezTo>
                <a:cubicBezTo>
                  <a:pt x="7391839" y="-801"/>
                  <a:pt x="7723073" y="28464"/>
                  <a:pt x="8110543" y="0"/>
                </a:cubicBezTo>
                <a:cubicBezTo>
                  <a:pt x="8498013" y="-28464"/>
                  <a:pt x="8744489" y="62211"/>
                  <a:pt x="8936132" y="0"/>
                </a:cubicBezTo>
                <a:cubicBezTo>
                  <a:pt x="9127775" y="-62211"/>
                  <a:pt x="9196463" y="40070"/>
                  <a:pt x="9273344" y="0"/>
                </a:cubicBezTo>
                <a:cubicBezTo>
                  <a:pt x="9350225" y="-40070"/>
                  <a:pt x="9542473" y="5070"/>
                  <a:pt x="9610557" y="0"/>
                </a:cubicBezTo>
                <a:cubicBezTo>
                  <a:pt x="9678641" y="-5070"/>
                  <a:pt x="10246853" y="37172"/>
                  <a:pt x="10436146" y="0"/>
                </a:cubicBezTo>
                <a:cubicBezTo>
                  <a:pt x="10625439" y="-37172"/>
                  <a:pt x="10711946" y="16318"/>
                  <a:pt x="10895453" y="0"/>
                </a:cubicBezTo>
                <a:cubicBezTo>
                  <a:pt x="11078960" y="-16318"/>
                  <a:pt x="11207388" y="67463"/>
                  <a:pt x="11476854" y="0"/>
                </a:cubicBezTo>
                <a:cubicBezTo>
                  <a:pt x="11746320" y="-67463"/>
                  <a:pt x="11961159" y="41491"/>
                  <a:pt x="12209419" y="0"/>
                </a:cubicBezTo>
                <a:cubicBezTo>
                  <a:pt x="12214609" y="187050"/>
                  <a:pt x="12204787" y="243620"/>
                  <a:pt x="12209419" y="380128"/>
                </a:cubicBezTo>
                <a:cubicBezTo>
                  <a:pt x="12214051" y="516636"/>
                  <a:pt x="12163381" y="675080"/>
                  <a:pt x="12209419" y="775772"/>
                </a:cubicBezTo>
                <a:cubicBezTo>
                  <a:pt x="12019676" y="790094"/>
                  <a:pt x="11844022" y="770261"/>
                  <a:pt x="11628018" y="775772"/>
                </a:cubicBezTo>
                <a:cubicBezTo>
                  <a:pt x="11412014" y="781283"/>
                  <a:pt x="11247503" y="747007"/>
                  <a:pt x="11046617" y="775772"/>
                </a:cubicBezTo>
                <a:cubicBezTo>
                  <a:pt x="10845731" y="804537"/>
                  <a:pt x="10740259" y="709113"/>
                  <a:pt x="10465216" y="775772"/>
                </a:cubicBezTo>
                <a:cubicBezTo>
                  <a:pt x="10190173" y="842431"/>
                  <a:pt x="10026284" y="692340"/>
                  <a:pt x="9639627" y="775772"/>
                </a:cubicBezTo>
                <a:cubicBezTo>
                  <a:pt x="9252970" y="859204"/>
                  <a:pt x="9374426" y="744536"/>
                  <a:pt x="9302414" y="775772"/>
                </a:cubicBezTo>
                <a:cubicBezTo>
                  <a:pt x="9230402" y="807008"/>
                  <a:pt x="8865463" y="678557"/>
                  <a:pt x="8476825" y="775772"/>
                </a:cubicBezTo>
                <a:cubicBezTo>
                  <a:pt x="8088187" y="872987"/>
                  <a:pt x="8164117" y="739253"/>
                  <a:pt x="8017518" y="775772"/>
                </a:cubicBezTo>
                <a:cubicBezTo>
                  <a:pt x="7870919" y="812291"/>
                  <a:pt x="7743322" y="721059"/>
                  <a:pt x="7558212" y="775772"/>
                </a:cubicBezTo>
                <a:cubicBezTo>
                  <a:pt x="7373102" y="830485"/>
                  <a:pt x="7005799" y="771278"/>
                  <a:pt x="6854717" y="775772"/>
                </a:cubicBezTo>
                <a:cubicBezTo>
                  <a:pt x="6703635" y="780266"/>
                  <a:pt x="6446244" y="751059"/>
                  <a:pt x="6151222" y="775772"/>
                </a:cubicBezTo>
                <a:cubicBezTo>
                  <a:pt x="5856201" y="800485"/>
                  <a:pt x="5989670" y="770319"/>
                  <a:pt x="5936103" y="775772"/>
                </a:cubicBezTo>
                <a:cubicBezTo>
                  <a:pt x="5882536" y="781225"/>
                  <a:pt x="5823595" y="763463"/>
                  <a:pt x="5720985" y="775772"/>
                </a:cubicBezTo>
                <a:cubicBezTo>
                  <a:pt x="5618375" y="788081"/>
                  <a:pt x="5191873" y="694726"/>
                  <a:pt x="5017490" y="775772"/>
                </a:cubicBezTo>
                <a:cubicBezTo>
                  <a:pt x="4843107" y="856818"/>
                  <a:pt x="4593939" y="754768"/>
                  <a:pt x="4436089" y="775772"/>
                </a:cubicBezTo>
                <a:cubicBezTo>
                  <a:pt x="4278239" y="796776"/>
                  <a:pt x="4075878" y="703801"/>
                  <a:pt x="3732594" y="775772"/>
                </a:cubicBezTo>
                <a:cubicBezTo>
                  <a:pt x="3389311" y="847743"/>
                  <a:pt x="3242037" y="757258"/>
                  <a:pt x="2907005" y="775772"/>
                </a:cubicBezTo>
                <a:cubicBezTo>
                  <a:pt x="2571973" y="794286"/>
                  <a:pt x="2247647" y="753635"/>
                  <a:pt x="2081415" y="775772"/>
                </a:cubicBezTo>
                <a:cubicBezTo>
                  <a:pt x="1915183" y="797909"/>
                  <a:pt x="1913429" y="773922"/>
                  <a:pt x="1866297" y="775772"/>
                </a:cubicBezTo>
                <a:cubicBezTo>
                  <a:pt x="1819165" y="777622"/>
                  <a:pt x="1367146" y="678455"/>
                  <a:pt x="1040708" y="775772"/>
                </a:cubicBezTo>
                <a:cubicBezTo>
                  <a:pt x="714270" y="873089"/>
                  <a:pt x="928948" y="771450"/>
                  <a:pt x="825589" y="775772"/>
                </a:cubicBezTo>
                <a:cubicBezTo>
                  <a:pt x="722230" y="780094"/>
                  <a:pt x="697026" y="756387"/>
                  <a:pt x="610471" y="775772"/>
                </a:cubicBezTo>
                <a:cubicBezTo>
                  <a:pt x="523916" y="795157"/>
                  <a:pt x="140212" y="722597"/>
                  <a:pt x="0" y="775772"/>
                </a:cubicBezTo>
                <a:cubicBezTo>
                  <a:pt x="-16602" y="679580"/>
                  <a:pt x="1393" y="538629"/>
                  <a:pt x="0" y="387886"/>
                </a:cubicBezTo>
                <a:cubicBezTo>
                  <a:pt x="-1393" y="237143"/>
                  <a:pt x="20314" y="176309"/>
                  <a:pt x="0" y="0"/>
                </a:cubicBezTo>
                <a:close/>
              </a:path>
            </a:pathLst>
          </a:custGeom>
          <a:solidFill>
            <a:schemeClr val="accent1">
              <a:alpha val="83137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1553982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ЗАКРЕПИМ!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BA0F31-4E8B-FFED-65FB-AFE40A84782A}"/>
              </a:ext>
            </a:extLst>
          </p:cNvPr>
          <p:cNvSpPr txBox="1"/>
          <p:nvPr/>
        </p:nvSpPr>
        <p:spPr>
          <a:xfrm rot="20903438">
            <a:off x="96807" y="4006445"/>
            <a:ext cx="248400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хорда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6393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Видео 4" title="Вид с крылышком плоскости">
            <a:hlinkClick r:id="" action="ppaction://media"/>
            <a:extLst>
              <a:ext uri="{FF2B5EF4-FFF2-40B4-BE49-F238E27FC236}">
                <a16:creationId xmlns:a16="http://schemas.microsoft.com/office/drawing/2014/main" id="{EE80D8AC-FEF3-B639-3437-8FF37BBE7A8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8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5F93CC9-737A-BE0D-D27A-5B95EA3EC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20474CFA-F688-B803-BDA2-7C181AFBDE50}"/>
              </a:ext>
            </a:extLst>
          </p:cNvPr>
          <p:cNvSpPr/>
          <p:nvPr/>
        </p:nvSpPr>
        <p:spPr>
          <a:xfrm rot="18203947">
            <a:off x="4012360" y="1350291"/>
            <a:ext cx="4565438" cy="456543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90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99F9016-F075-59D8-A9E1-B1C01BC08D3F}"/>
              </a:ext>
            </a:extLst>
          </p:cNvPr>
          <p:cNvSpPr/>
          <p:nvPr/>
        </p:nvSpPr>
        <p:spPr>
          <a:xfrm>
            <a:off x="6026187" y="5686608"/>
            <a:ext cx="80663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C4FB8D0-D427-6207-5087-8C0189A4CB6E}"/>
              </a:ext>
            </a:extLst>
          </p:cNvPr>
          <p:cNvSpPr/>
          <p:nvPr/>
        </p:nvSpPr>
        <p:spPr>
          <a:xfrm>
            <a:off x="3809722" y="1197300"/>
            <a:ext cx="7986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В</a:t>
            </a:r>
          </a:p>
        </p:txBody>
      </p:sp>
      <p:sp>
        <p:nvSpPr>
          <p:cNvPr id="8" name="Дуга 7">
            <a:extLst>
              <a:ext uri="{FF2B5EF4-FFF2-40B4-BE49-F238E27FC236}">
                <a16:creationId xmlns:a16="http://schemas.microsoft.com/office/drawing/2014/main" id="{135CF2F7-E6DC-87AF-7A7D-0DDFD917985B}"/>
              </a:ext>
            </a:extLst>
          </p:cNvPr>
          <p:cNvSpPr/>
          <p:nvPr/>
        </p:nvSpPr>
        <p:spPr>
          <a:xfrm rot="18576131">
            <a:off x="3809391" y="1647663"/>
            <a:ext cx="3805682" cy="2949306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51B4C9F5-7B3C-706F-D589-AAB7117B8070}"/>
              </a:ext>
            </a:extLst>
          </p:cNvPr>
          <p:cNvCxnSpPr>
            <a:cxnSpLocks/>
          </p:cNvCxnSpPr>
          <p:nvPr/>
        </p:nvCxnSpPr>
        <p:spPr>
          <a:xfrm>
            <a:off x="4397088" y="2418012"/>
            <a:ext cx="2011753" cy="3491192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C4EDEE1A-6409-800E-9B97-AB78AF772099}"/>
              </a:ext>
            </a:extLst>
          </p:cNvPr>
          <p:cNvCxnSpPr>
            <a:cxnSpLocks/>
          </p:cNvCxnSpPr>
          <p:nvPr/>
        </p:nvCxnSpPr>
        <p:spPr>
          <a:xfrm flipH="1" flipV="1">
            <a:off x="4389337" y="2418012"/>
            <a:ext cx="3667434" cy="2535068"/>
          </a:xfrm>
          <a:prstGeom prst="line">
            <a:avLst/>
          </a:prstGeom>
          <a:ln w="1270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8C5713D-AAAF-913F-AADB-555828C019C6}"/>
              </a:ext>
            </a:extLst>
          </p:cNvPr>
          <p:cNvCxnSpPr>
            <a:cxnSpLocks/>
          </p:cNvCxnSpPr>
          <p:nvPr/>
        </p:nvCxnSpPr>
        <p:spPr>
          <a:xfrm>
            <a:off x="6238244" y="3730164"/>
            <a:ext cx="178348" cy="2179040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63C8A1F-017E-6563-0109-E6E67278021A}"/>
              </a:ext>
            </a:extLst>
          </p:cNvPr>
          <p:cNvSpPr/>
          <p:nvPr/>
        </p:nvSpPr>
        <p:spPr>
          <a:xfrm>
            <a:off x="7869175" y="1091617"/>
            <a:ext cx="7280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С</a:t>
            </a:r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AF7985D4-D153-24E1-8094-82BC65620027}"/>
              </a:ext>
            </a:extLst>
          </p:cNvPr>
          <p:cNvSpPr/>
          <p:nvPr/>
        </p:nvSpPr>
        <p:spPr>
          <a:xfrm rot="2025654">
            <a:off x="4117217" y="1398237"/>
            <a:ext cx="4618191" cy="4148413"/>
          </a:xfrm>
          <a:prstGeom prst="arc">
            <a:avLst>
              <a:gd name="adj1" fmla="val 10473146"/>
              <a:gd name="adj2" fmla="val 16839015"/>
            </a:avLst>
          </a:prstGeom>
          <a:noFill/>
          <a:ln w="139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6B94BB7-BFFD-16E0-4DDA-EE67B81BF4B2}"/>
              </a:ext>
            </a:extLst>
          </p:cNvPr>
          <p:cNvSpPr/>
          <p:nvPr/>
        </p:nvSpPr>
        <p:spPr>
          <a:xfrm rot="21381481">
            <a:off x="5718056" y="2452030"/>
            <a:ext cx="8996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О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1BBF5E25-C959-B9B9-C119-A5C2B05DF0B0}"/>
              </a:ext>
            </a:extLst>
          </p:cNvPr>
          <p:cNvSpPr/>
          <p:nvPr/>
        </p:nvSpPr>
        <p:spPr>
          <a:xfrm>
            <a:off x="8282800" y="4652547"/>
            <a:ext cx="4325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</a:t>
            </a:r>
            <a:endParaRPr kumimoji="0" lang="ru-RU" sz="80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5FCDC387-045D-9497-751F-A214CA075BF2}"/>
              </a:ext>
            </a:extLst>
          </p:cNvPr>
          <p:cNvCxnSpPr>
            <a:cxnSpLocks/>
          </p:cNvCxnSpPr>
          <p:nvPr/>
        </p:nvCxnSpPr>
        <p:spPr>
          <a:xfrm flipH="1">
            <a:off x="6234569" y="1984568"/>
            <a:ext cx="1655462" cy="1684201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>
            <a:extLst>
              <a:ext uri="{FF2B5EF4-FFF2-40B4-BE49-F238E27FC236}">
                <a16:creationId xmlns:a16="http://schemas.microsoft.com/office/drawing/2014/main" id="{5C442B83-4735-EE55-6684-14D9BC9AA65F}"/>
              </a:ext>
            </a:extLst>
          </p:cNvPr>
          <p:cNvSpPr/>
          <p:nvPr/>
        </p:nvSpPr>
        <p:spPr>
          <a:xfrm rot="18203947">
            <a:off x="6108771" y="3542971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2" name="Дуга 41">
            <a:extLst>
              <a:ext uri="{FF2B5EF4-FFF2-40B4-BE49-F238E27FC236}">
                <a16:creationId xmlns:a16="http://schemas.microsoft.com/office/drawing/2014/main" id="{E47551BF-8CF6-AE07-6CB5-C643B9EE636F}"/>
              </a:ext>
            </a:extLst>
          </p:cNvPr>
          <p:cNvSpPr/>
          <p:nvPr/>
        </p:nvSpPr>
        <p:spPr>
          <a:xfrm rot="10983697">
            <a:off x="4007815" y="3365113"/>
            <a:ext cx="4104963" cy="2555790"/>
          </a:xfrm>
          <a:prstGeom prst="arc">
            <a:avLst>
              <a:gd name="adj1" fmla="val 11306997"/>
              <a:gd name="adj2" fmla="val 14807064"/>
            </a:avLst>
          </a:prstGeom>
          <a:noFill/>
          <a:ln w="139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483EFAA6-1855-7799-F64E-B58D400F97DF}"/>
              </a:ext>
            </a:extLst>
          </p:cNvPr>
          <p:cNvSpPr/>
          <p:nvPr/>
        </p:nvSpPr>
        <p:spPr>
          <a:xfrm rot="18203947">
            <a:off x="6283043" y="5783406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94F1D8A8-4CA3-3F11-07F3-A0D1E76AE7A6}"/>
              </a:ext>
            </a:extLst>
          </p:cNvPr>
          <p:cNvCxnSpPr>
            <a:cxnSpLocks/>
          </p:cNvCxnSpPr>
          <p:nvPr/>
        </p:nvCxnSpPr>
        <p:spPr>
          <a:xfrm>
            <a:off x="7866011" y="1970077"/>
            <a:ext cx="240668" cy="3131161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id="{1B3A96C5-1090-09F1-B6E7-67C7F7FC6E4C}"/>
              </a:ext>
            </a:extLst>
          </p:cNvPr>
          <p:cNvSpPr/>
          <p:nvPr/>
        </p:nvSpPr>
        <p:spPr>
          <a:xfrm rot="18203947">
            <a:off x="7977846" y="4892005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FD7381B1-8E46-88CC-49CC-0FCF3C771487}"/>
              </a:ext>
            </a:extLst>
          </p:cNvPr>
          <p:cNvSpPr/>
          <p:nvPr/>
        </p:nvSpPr>
        <p:spPr>
          <a:xfrm rot="18203947">
            <a:off x="7762476" y="1891109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AEF74797-0BF3-5A4E-DB8B-B73EBD043F50}"/>
              </a:ext>
            </a:extLst>
          </p:cNvPr>
          <p:cNvSpPr/>
          <p:nvPr/>
        </p:nvSpPr>
        <p:spPr>
          <a:xfrm rot="18203947">
            <a:off x="4265908" y="2292214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5B70E08-BE1F-2736-4106-2F0312CAF70E}"/>
              </a:ext>
            </a:extLst>
          </p:cNvPr>
          <p:cNvSpPr txBox="1"/>
          <p:nvPr/>
        </p:nvSpPr>
        <p:spPr>
          <a:xfrm>
            <a:off x="6693805" y="2330481"/>
            <a:ext cx="768626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DFD903D-56C5-23AE-5FA2-D66D5F978EF2}"/>
              </a:ext>
            </a:extLst>
          </p:cNvPr>
          <p:cNvSpPr txBox="1"/>
          <p:nvPr/>
        </p:nvSpPr>
        <p:spPr>
          <a:xfrm rot="2596350">
            <a:off x="9302617" y="3600998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дуга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329B08-7DDC-7ECF-0B2F-66074F1FA8BB}"/>
              </a:ext>
            </a:extLst>
          </p:cNvPr>
          <p:cNvSpPr txBox="1"/>
          <p:nvPr/>
        </p:nvSpPr>
        <p:spPr>
          <a:xfrm rot="3185049">
            <a:off x="-62033" y="220899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радиус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3DD2298-BBD6-BB6B-2DF3-069538863BD0}"/>
              </a:ext>
            </a:extLst>
          </p:cNvPr>
          <p:cNvSpPr txBox="1"/>
          <p:nvPr/>
        </p:nvSpPr>
        <p:spPr>
          <a:xfrm rot="20442240">
            <a:off x="9938" y="5039841"/>
            <a:ext cx="3914283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окружность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0524FA2-5397-2AA2-2443-2318FA7481F1}"/>
              </a:ext>
            </a:extLst>
          </p:cNvPr>
          <p:cNvSpPr txBox="1"/>
          <p:nvPr/>
        </p:nvSpPr>
        <p:spPr>
          <a:xfrm>
            <a:off x="9738121" y="5052656"/>
            <a:ext cx="205967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круг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C3942E3-D375-9491-B0A6-783119D14483}"/>
              </a:ext>
            </a:extLst>
          </p:cNvPr>
          <p:cNvSpPr txBox="1"/>
          <p:nvPr/>
        </p:nvSpPr>
        <p:spPr>
          <a:xfrm rot="3910152">
            <a:off x="9394214" y="2795648"/>
            <a:ext cx="3197375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диаметр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C3A6E4A-2929-9126-5E38-C384E65CF5EE}"/>
              </a:ext>
            </a:extLst>
          </p:cNvPr>
          <p:cNvSpPr txBox="1"/>
          <p:nvPr/>
        </p:nvSpPr>
        <p:spPr>
          <a:xfrm rot="3441083">
            <a:off x="1843463" y="3063673"/>
            <a:ext cx="2048325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центр</a:t>
            </a:r>
          </a:p>
        </p:txBody>
      </p:sp>
      <p:sp>
        <p:nvSpPr>
          <p:cNvPr id="25" name="Заголовок 5">
            <a:extLst>
              <a:ext uri="{FF2B5EF4-FFF2-40B4-BE49-F238E27FC236}">
                <a16:creationId xmlns:a16="http://schemas.microsoft.com/office/drawing/2014/main" id="{B4BFFC42-555A-F921-7294-5490335841B6}"/>
              </a:ext>
            </a:extLst>
          </p:cNvPr>
          <p:cNvSpPr txBox="1">
            <a:spLocks/>
          </p:cNvSpPr>
          <p:nvPr/>
        </p:nvSpPr>
        <p:spPr>
          <a:xfrm>
            <a:off x="0" y="120673"/>
            <a:ext cx="12209419" cy="775772"/>
          </a:xfrm>
          <a:custGeom>
            <a:avLst/>
            <a:gdLst>
              <a:gd name="connsiteX0" fmla="*/ 0 w 12209419"/>
              <a:gd name="connsiteY0" fmla="*/ 0 h 775772"/>
              <a:gd name="connsiteX1" fmla="*/ 337213 w 12209419"/>
              <a:gd name="connsiteY1" fmla="*/ 0 h 775772"/>
              <a:gd name="connsiteX2" fmla="*/ 918613 w 12209419"/>
              <a:gd name="connsiteY2" fmla="*/ 0 h 775772"/>
              <a:gd name="connsiteX3" fmla="*/ 1133732 w 12209419"/>
              <a:gd name="connsiteY3" fmla="*/ 0 h 775772"/>
              <a:gd name="connsiteX4" fmla="*/ 1959321 w 12209419"/>
              <a:gd name="connsiteY4" fmla="*/ 0 h 775772"/>
              <a:gd name="connsiteX5" fmla="*/ 2662816 w 12209419"/>
              <a:gd name="connsiteY5" fmla="*/ 0 h 775772"/>
              <a:gd name="connsiteX6" fmla="*/ 2877934 w 12209419"/>
              <a:gd name="connsiteY6" fmla="*/ 0 h 775772"/>
              <a:gd name="connsiteX7" fmla="*/ 3215147 w 12209419"/>
              <a:gd name="connsiteY7" fmla="*/ 0 h 775772"/>
              <a:gd name="connsiteX8" fmla="*/ 3796548 w 12209419"/>
              <a:gd name="connsiteY8" fmla="*/ 0 h 775772"/>
              <a:gd name="connsiteX9" fmla="*/ 4011666 w 12209419"/>
              <a:gd name="connsiteY9" fmla="*/ 0 h 775772"/>
              <a:gd name="connsiteX10" fmla="*/ 4837256 w 12209419"/>
              <a:gd name="connsiteY10" fmla="*/ 0 h 775772"/>
              <a:gd name="connsiteX11" fmla="*/ 5418656 w 12209419"/>
              <a:gd name="connsiteY11" fmla="*/ 0 h 775772"/>
              <a:gd name="connsiteX12" fmla="*/ 6122152 w 12209419"/>
              <a:gd name="connsiteY12" fmla="*/ 0 h 775772"/>
              <a:gd name="connsiteX13" fmla="*/ 6703552 w 12209419"/>
              <a:gd name="connsiteY13" fmla="*/ 0 h 775772"/>
              <a:gd name="connsiteX14" fmla="*/ 6918671 w 12209419"/>
              <a:gd name="connsiteY14" fmla="*/ 0 h 775772"/>
              <a:gd name="connsiteX15" fmla="*/ 7377977 w 12209419"/>
              <a:gd name="connsiteY15" fmla="*/ 0 h 775772"/>
              <a:gd name="connsiteX16" fmla="*/ 7715190 w 12209419"/>
              <a:gd name="connsiteY16" fmla="*/ 0 h 775772"/>
              <a:gd name="connsiteX17" fmla="*/ 8540779 w 12209419"/>
              <a:gd name="connsiteY17" fmla="*/ 0 h 775772"/>
              <a:gd name="connsiteX18" fmla="*/ 9122180 w 12209419"/>
              <a:gd name="connsiteY18" fmla="*/ 0 h 775772"/>
              <a:gd name="connsiteX19" fmla="*/ 9703581 w 12209419"/>
              <a:gd name="connsiteY19" fmla="*/ 0 h 775772"/>
              <a:gd name="connsiteX20" fmla="*/ 9918699 w 12209419"/>
              <a:gd name="connsiteY20" fmla="*/ 0 h 775772"/>
              <a:gd name="connsiteX21" fmla="*/ 10133818 w 12209419"/>
              <a:gd name="connsiteY21" fmla="*/ 0 h 775772"/>
              <a:gd name="connsiteX22" fmla="*/ 10593124 w 12209419"/>
              <a:gd name="connsiteY22" fmla="*/ 0 h 775772"/>
              <a:gd name="connsiteX23" fmla="*/ 11418714 w 12209419"/>
              <a:gd name="connsiteY23" fmla="*/ 0 h 775772"/>
              <a:gd name="connsiteX24" fmla="*/ 12209419 w 12209419"/>
              <a:gd name="connsiteY24" fmla="*/ 0 h 775772"/>
              <a:gd name="connsiteX25" fmla="*/ 12209419 w 12209419"/>
              <a:gd name="connsiteY25" fmla="*/ 387886 h 775772"/>
              <a:gd name="connsiteX26" fmla="*/ 12209419 w 12209419"/>
              <a:gd name="connsiteY26" fmla="*/ 775772 h 775772"/>
              <a:gd name="connsiteX27" fmla="*/ 11750112 w 12209419"/>
              <a:gd name="connsiteY27" fmla="*/ 775772 h 775772"/>
              <a:gd name="connsiteX28" fmla="*/ 11168711 w 12209419"/>
              <a:gd name="connsiteY28" fmla="*/ 775772 h 775772"/>
              <a:gd name="connsiteX29" fmla="*/ 10831499 w 12209419"/>
              <a:gd name="connsiteY29" fmla="*/ 775772 h 775772"/>
              <a:gd name="connsiteX30" fmla="*/ 10128004 w 12209419"/>
              <a:gd name="connsiteY30" fmla="*/ 775772 h 775772"/>
              <a:gd name="connsiteX31" fmla="*/ 9668697 w 12209419"/>
              <a:gd name="connsiteY31" fmla="*/ 775772 h 775772"/>
              <a:gd name="connsiteX32" fmla="*/ 9331485 w 12209419"/>
              <a:gd name="connsiteY32" fmla="*/ 775772 h 775772"/>
              <a:gd name="connsiteX33" fmla="*/ 8505895 w 12209419"/>
              <a:gd name="connsiteY33" fmla="*/ 775772 h 775772"/>
              <a:gd name="connsiteX34" fmla="*/ 8046589 w 12209419"/>
              <a:gd name="connsiteY34" fmla="*/ 775772 h 775772"/>
              <a:gd name="connsiteX35" fmla="*/ 7465188 w 12209419"/>
              <a:gd name="connsiteY35" fmla="*/ 775772 h 775772"/>
              <a:gd name="connsiteX36" fmla="*/ 7127975 w 12209419"/>
              <a:gd name="connsiteY36" fmla="*/ 775772 h 775772"/>
              <a:gd name="connsiteX37" fmla="*/ 6790763 w 12209419"/>
              <a:gd name="connsiteY37" fmla="*/ 775772 h 775772"/>
              <a:gd name="connsiteX38" fmla="*/ 6575644 w 12209419"/>
              <a:gd name="connsiteY38" fmla="*/ 775772 h 775772"/>
              <a:gd name="connsiteX39" fmla="*/ 6360526 w 12209419"/>
              <a:gd name="connsiteY39" fmla="*/ 775772 h 775772"/>
              <a:gd name="connsiteX40" fmla="*/ 5901219 w 12209419"/>
              <a:gd name="connsiteY40" fmla="*/ 775772 h 775772"/>
              <a:gd name="connsiteX41" fmla="*/ 5075630 w 12209419"/>
              <a:gd name="connsiteY41" fmla="*/ 775772 h 775772"/>
              <a:gd name="connsiteX42" fmla="*/ 4860512 w 12209419"/>
              <a:gd name="connsiteY42" fmla="*/ 775772 h 775772"/>
              <a:gd name="connsiteX43" fmla="*/ 4279111 w 12209419"/>
              <a:gd name="connsiteY43" fmla="*/ 775772 h 775772"/>
              <a:gd name="connsiteX44" fmla="*/ 3575616 w 12209419"/>
              <a:gd name="connsiteY44" fmla="*/ 775772 h 775772"/>
              <a:gd name="connsiteX45" fmla="*/ 2872120 w 12209419"/>
              <a:gd name="connsiteY45" fmla="*/ 775772 h 775772"/>
              <a:gd name="connsiteX46" fmla="*/ 2534908 w 12209419"/>
              <a:gd name="connsiteY46" fmla="*/ 775772 h 775772"/>
              <a:gd name="connsiteX47" fmla="*/ 1831413 w 12209419"/>
              <a:gd name="connsiteY47" fmla="*/ 775772 h 775772"/>
              <a:gd name="connsiteX48" fmla="*/ 1005824 w 12209419"/>
              <a:gd name="connsiteY48" fmla="*/ 775772 h 775772"/>
              <a:gd name="connsiteX49" fmla="*/ 546517 w 12209419"/>
              <a:gd name="connsiteY49" fmla="*/ 775772 h 775772"/>
              <a:gd name="connsiteX50" fmla="*/ 0 w 12209419"/>
              <a:gd name="connsiteY50" fmla="*/ 775772 h 775772"/>
              <a:gd name="connsiteX51" fmla="*/ 0 w 12209419"/>
              <a:gd name="connsiteY51" fmla="*/ 372371 h 775772"/>
              <a:gd name="connsiteX52" fmla="*/ 0 w 12209419"/>
              <a:gd name="connsiteY52" fmla="*/ 0 h 77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209419" h="775772" fill="none" extrusionOk="0">
                <a:moveTo>
                  <a:pt x="0" y="0"/>
                </a:moveTo>
                <a:cubicBezTo>
                  <a:pt x="104096" y="-16722"/>
                  <a:pt x="244071" y="29637"/>
                  <a:pt x="337213" y="0"/>
                </a:cubicBezTo>
                <a:cubicBezTo>
                  <a:pt x="430355" y="-29637"/>
                  <a:pt x="801414" y="58462"/>
                  <a:pt x="918613" y="0"/>
                </a:cubicBezTo>
                <a:cubicBezTo>
                  <a:pt x="1035812" y="-58462"/>
                  <a:pt x="1063653" y="4475"/>
                  <a:pt x="1133732" y="0"/>
                </a:cubicBezTo>
                <a:cubicBezTo>
                  <a:pt x="1203811" y="-4475"/>
                  <a:pt x="1760368" y="13717"/>
                  <a:pt x="1959321" y="0"/>
                </a:cubicBezTo>
                <a:cubicBezTo>
                  <a:pt x="2158274" y="-13717"/>
                  <a:pt x="2324475" y="36479"/>
                  <a:pt x="2662816" y="0"/>
                </a:cubicBezTo>
                <a:cubicBezTo>
                  <a:pt x="3001158" y="-36479"/>
                  <a:pt x="2814105" y="18011"/>
                  <a:pt x="2877934" y="0"/>
                </a:cubicBezTo>
                <a:cubicBezTo>
                  <a:pt x="2941763" y="-18011"/>
                  <a:pt x="3118626" y="11398"/>
                  <a:pt x="3215147" y="0"/>
                </a:cubicBezTo>
                <a:cubicBezTo>
                  <a:pt x="3311668" y="-11398"/>
                  <a:pt x="3528850" y="48351"/>
                  <a:pt x="3796548" y="0"/>
                </a:cubicBezTo>
                <a:cubicBezTo>
                  <a:pt x="4064246" y="-48351"/>
                  <a:pt x="3956178" y="14518"/>
                  <a:pt x="4011666" y="0"/>
                </a:cubicBezTo>
                <a:cubicBezTo>
                  <a:pt x="4067154" y="-14518"/>
                  <a:pt x="4535968" y="44028"/>
                  <a:pt x="4837256" y="0"/>
                </a:cubicBezTo>
                <a:cubicBezTo>
                  <a:pt x="5138544" y="-44028"/>
                  <a:pt x="5244266" y="5830"/>
                  <a:pt x="5418656" y="0"/>
                </a:cubicBezTo>
                <a:cubicBezTo>
                  <a:pt x="5593046" y="-5830"/>
                  <a:pt x="5939172" y="78806"/>
                  <a:pt x="6122152" y="0"/>
                </a:cubicBezTo>
                <a:cubicBezTo>
                  <a:pt x="6305132" y="-78806"/>
                  <a:pt x="6485744" y="6053"/>
                  <a:pt x="6703552" y="0"/>
                </a:cubicBezTo>
                <a:cubicBezTo>
                  <a:pt x="6921360" y="-6053"/>
                  <a:pt x="6838259" y="595"/>
                  <a:pt x="6918671" y="0"/>
                </a:cubicBezTo>
                <a:cubicBezTo>
                  <a:pt x="6999083" y="-595"/>
                  <a:pt x="7195434" y="42659"/>
                  <a:pt x="7377977" y="0"/>
                </a:cubicBezTo>
                <a:cubicBezTo>
                  <a:pt x="7560520" y="-42659"/>
                  <a:pt x="7605688" y="17754"/>
                  <a:pt x="7715190" y="0"/>
                </a:cubicBezTo>
                <a:cubicBezTo>
                  <a:pt x="7824692" y="-17754"/>
                  <a:pt x="8292496" y="18253"/>
                  <a:pt x="8540779" y="0"/>
                </a:cubicBezTo>
                <a:cubicBezTo>
                  <a:pt x="8789062" y="-18253"/>
                  <a:pt x="8959467" y="69394"/>
                  <a:pt x="9122180" y="0"/>
                </a:cubicBezTo>
                <a:cubicBezTo>
                  <a:pt x="9284893" y="-69394"/>
                  <a:pt x="9566773" y="50448"/>
                  <a:pt x="9703581" y="0"/>
                </a:cubicBezTo>
                <a:cubicBezTo>
                  <a:pt x="9840389" y="-50448"/>
                  <a:pt x="9875336" y="15812"/>
                  <a:pt x="9918699" y="0"/>
                </a:cubicBezTo>
                <a:cubicBezTo>
                  <a:pt x="9962062" y="-15812"/>
                  <a:pt x="10088535" y="1347"/>
                  <a:pt x="10133818" y="0"/>
                </a:cubicBezTo>
                <a:cubicBezTo>
                  <a:pt x="10179101" y="-1347"/>
                  <a:pt x="10476468" y="32659"/>
                  <a:pt x="10593124" y="0"/>
                </a:cubicBezTo>
                <a:cubicBezTo>
                  <a:pt x="10709780" y="-32659"/>
                  <a:pt x="11057212" y="15556"/>
                  <a:pt x="11418714" y="0"/>
                </a:cubicBezTo>
                <a:cubicBezTo>
                  <a:pt x="11780216" y="-15556"/>
                  <a:pt x="11997072" y="79681"/>
                  <a:pt x="12209419" y="0"/>
                </a:cubicBezTo>
                <a:cubicBezTo>
                  <a:pt x="12234576" y="98080"/>
                  <a:pt x="12208675" y="283821"/>
                  <a:pt x="12209419" y="387886"/>
                </a:cubicBezTo>
                <a:cubicBezTo>
                  <a:pt x="12210163" y="491951"/>
                  <a:pt x="12204156" y="678372"/>
                  <a:pt x="12209419" y="775772"/>
                </a:cubicBezTo>
                <a:cubicBezTo>
                  <a:pt x="12088196" y="792347"/>
                  <a:pt x="11880473" y="772954"/>
                  <a:pt x="11750112" y="775772"/>
                </a:cubicBezTo>
                <a:cubicBezTo>
                  <a:pt x="11619751" y="778590"/>
                  <a:pt x="11449926" y="761482"/>
                  <a:pt x="11168711" y="775772"/>
                </a:cubicBezTo>
                <a:cubicBezTo>
                  <a:pt x="10887496" y="790062"/>
                  <a:pt x="10971153" y="758767"/>
                  <a:pt x="10831499" y="775772"/>
                </a:cubicBezTo>
                <a:cubicBezTo>
                  <a:pt x="10691845" y="792777"/>
                  <a:pt x="10400157" y="711237"/>
                  <a:pt x="10128004" y="775772"/>
                </a:cubicBezTo>
                <a:cubicBezTo>
                  <a:pt x="9855852" y="840307"/>
                  <a:pt x="9778983" y="747581"/>
                  <a:pt x="9668697" y="775772"/>
                </a:cubicBezTo>
                <a:cubicBezTo>
                  <a:pt x="9558411" y="803963"/>
                  <a:pt x="9489213" y="764694"/>
                  <a:pt x="9331485" y="775772"/>
                </a:cubicBezTo>
                <a:cubicBezTo>
                  <a:pt x="9173757" y="786850"/>
                  <a:pt x="8769984" y="715075"/>
                  <a:pt x="8505895" y="775772"/>
                </a:cubicBezTo>
                <a:cubicBezTo>
                  <a:pt x="8241806" y="836469"/>
                  <a:pt x="8225801" y="757347"/>
                  <a:pt x="8046589" y="775772"/>
                </a:cubicBezTo>
                <a:cubicBezTo>
                  <a:pt x="7867377" y="794197"/>
                  <a:pt x="7583431" y="770922"/>
                  <a:pt x="7465188" y="775772"/>
                </a:cubicBezTo>
                <a:cubicBezTo>
                  <a:pt x="7346945" y="780622"/>
                  <a:pt x="7226735" y="747821"/>
                  <a:pt x="7127975" y="775772"/>
                </a:cubicBezTo>
                <a:cubicBezTo>
                  <a:pt x="7029215" y="803723"/>
                  <a:pt x="6901493" y="775122"/>
                  <a:pt x="6790763" y="775772"/>
                </a:cubicBezTo>
                <a:cubicBezTo>
                  <a:pt x="6680033" y="776422"/>
                  <a:pt x="6643516" y="772562"/>
                  <a:pt x="6575644" y="775772"/>
                </a:cubicBezTo>
                <a:cubicBezTo>
                  <a:pt x="6507772" y="778982"/>
                  <a:pt x="6439634" y="772245"/>
                  <a:pt x="6360526" y="775772"/>
                </a:cubicBezTo>
                <a:cubicBezTo>
                  <a:pt x="6281418" y="779299"/>
                  <a:pt x="6097333" y="761652"/>
                  <a:pt x="5901219" y="775772"/>
                </a:cubicBezTo>
                <a:cubicBezTo>
                  <a:pt x="5705105" y="789892"/>
                  <a:pt x="5390676" y="691609"/>
                  <a:pt x="5075630" y="775772"/>
                </a:cubicBezTo>
                <a:cubicBezTo>
                  <a:pt x="4760584" y="859935"/>
                  <a:pt x="4932955" y="764362"/>
                  <a:pt x="4860512" y="775772"/>
                </a:cubicBezTo>
                <a:cubicBezTo>
                  <a:pt x="4788069" y="787182"/>
                  <a:pt x="4489666" y="722447"/>
                  <a:pt x="4279111" y="775772"/>
                </a:cubicBezTo>
                <a:cubicBezTo>
                  <a:pt x="4068556" y="829097"/>
                  <a:pt x="3797800" y="734073"/>
                  <a:pt x="3575616" y="775772"/>
                </a:cubicBezTo>
                <a:cubicBezTo>
                  <a:pt x="3353433" y="817471"/>
                  <a:pt x="3128211" y="719023"/>
                  <a:pt x="2872120" y="775772"/>
                </a:cubicBezTo>
                <a:cubicBezTo>
                  <a:pt x="2616029" y="832521"/>
                  <a:pt x="2647321" y="774431"/>
                  <a:pt x="2534908" y="775772"/>
                </a:cubicBezTo>
                <a:cubicBezTo>
                  <a:pt x="2422495" y="777113"/>
                  <a:pt x="2026845" y="700172"/>
                  <a:pt x="1831413" y="775772"/>
                </a:cubicBezTo>
                <a:cubicBezTo>
                  <a:pt x="1635982" y="851372"/>
                  <a:pt x="1297346" y="744112"/>
                  <a:pt x="1005824" y="775772"/>
                </a:cubicBezTo>
                <a:cubicBezTo>
                  <a:pt x="714302" y="807432"/>
                  <a:pt x="730960" y="745951"/>
                  <a:pt x="546517" y="775772"/>
                </a:cubicBezTo>
                <a:cubicBezTo>
                  <a:pt x="362074" y="805593"/>
                  <a:pt x="204917" y="763034"/>
                  <a:pt x="0" y="775772"/>
                </a:cubicBezTo>
                <a:cubicBezTo>
                  <a:pt x="-284" y="667669"/>
                  <a:pt x="32360" y="470577"/>
                  <a:pt x="0" y="372371"/>
                </a:cubicBezTo>
                <a:cubicBezTo>
                  <a:pt x="-32360" y="274165"/>
                  <a:pt x="37536" y="113234"/>
                  <a:pt x="0" y="0"/>
                </a:cubicBezTo>
                <a:close/>
              </a:path>
              <a:path w="12209419" h="775772" stroke="0" extrusionOk="0">
                <a:moveTo>
                  <a:pt x="0" y="0"/>
                </a:moveTo>
                <a:cubicBezTo>
                  <a:pt x="136501" y="-1285"/>
                  <a:pt x="280813" y="25117"/>
                  <a:pt x="459307" y="0"/>
                </a:cubicBezTo>
                <a:cubicBezTo>
                  <a:pt x="637801" y="-25117"/>
                  <a:pt x="675468" y="444"/>
                  <a:pt x="796519" y="0"/>
                </a:cubicBezTo>
                <a:cubicBezTo>
                  <a:pt x="917570" y="-444"/>
                  <a:pt x="1113678" y="18283"/>
                  <a:pt x="1377920" y="0"/>
                </a:cubicBezTo>
                <a:cubicBezTo>
                  <a:pt x="1642162" y="-18283"/>
                  <a:pt x="1878957" y="54242"/>
                  <a:pt x="2203509" y="0"/>
                </a:cubicBezTo>
                <a:cubicBezTo>
                  <a:pt x="2528061" y="-54242"/>
                  <a:pt x="2510470" y="59543"/>
                  <a:pt x="2784910" y="0"/>
                </a:cubicBezTo>
                <a:cubicBezTo>
                  <a:pt x="3059350" y="-59543"/>
                  <a:pt x="3017177" y="5176"/>
                  <a:pt x="3244217" y="0"/>
                </a:cubicBezTo>
                <a:cubicBezTo>
                  <a:pt x="3471257" y="-5176"/>
                  <a:pt x="3695529" y="16623"/>
                  <a:pt x="3825618" y="0"/>
                </a:cubicBezTo>
                <a:cubicBezTo>
                  <a:pt x="3955707" y="-16623"/>
                  <a:pt x="4371300" y="80178"/>
                  <a:pt x="4529113" y="0"/>
                </a:cubicBezTo>
                <a:cubicBezTo>
                  <a:pt x="4686927" y="-80178"/>
                  <a:pt x="4662410" y="20644"/>
                  <a:pt x="4744231" y="0"/>
                </a:cubicBezTo>
                <a:cubicBezTo>
                  <a:pt x="4826052" y="-20644"/>
                  <a:pt x="5128738" y="32978"/>
                  <a:pt x="5447726" y="0"/>
                </a:cubicBezTo>
                <a:cubicBezTo>
                  <a:pt x="5766715" y="-32978"/>
                  <a:pt x="6020741" y="31731"/>
                  <a:pt x="6273316" y="0"/>
                </a:cubicBezTo>
                <a:cubicBezTo>
                  <a:pt x="6525891" y="-31731"/>
                  <a:pt x="6531154" y="23295"/>
                  <a:pt x="6732622" y="0"/>
                </a:cubicBezTo>
                <a:cubicBezTo>
                  <a:pt x="6934090" y="-23295"/>
                  <a:pt x="6927391" y="8615"/>
                  <a:pt x="7069835" y="0"/>
                </a:cubicBezTo>
                <a:cubicBezTo>
                  <a:pt x="7212279" y="-8615"/>
                  <a:pt x="7178067" y="801"/>
                  <a:pt x="7284953" y="0"/>
                </a:cubicBezTo>
                <a:cubicBezTo>
                  <a:pt x="7391839" y="-801"/>
                  <a:pt x="7723073" y="28464"/>
                  <a:pt x="8110543" y="0"/>
                </a:cubicBezTo>
                <a:cubicBezTo>
                  <a:pt x="8498013" y="-28464"/>
                  <a:pt x="8744489" y="62211"/>
                  <a:pt x="8936132" y="0"/>
                </a:cubicBezTo>
                <a:cubicBezTo>
                  <a:pt x="9127775" y="-62211"/>
                  <a:pt x="9196463" y="40070"/>
                  <a:pt x="9273344" y="0"/>
                </a:cubicBezTo>
                <a:cubicBezTo>
                  <a:pt x="9350225" y="-40070"/>
                  <a:pt x="9542473" y="5070"/>
                  <a:pt x="9610557" y="0"/>
                </a:cubicBezTo>
                <a:cubicBezTo>
                  <a:pt x="9678641" y="-5070"/>
                  <a:pt x="10246853" y="37172"/>
                  <a:pt x="10436146" y="0"/>
                </a:cubicBezTo>
                <a:cubicBezTo>
                  <a:pt x="10625439" y="-37172"/>
                  <a:pt x="10711946" y="16318"/>
                  <a:pt x="10895453" y="0"/>
                </a:cubicBezTo>
                <a:cubicBezTo>
                  <a:pt x="11078960" y="-16318"/>
                  <a:pt x="11207388" y="67463"/>
                  <a:pt x="11476854" y="0"/>
                </a:cubicBezTo>
                <a:cubicBezTo>
                  <a:pt x="11746320" y="-67463"/>
                  <a:pt x="11961159" y="41491"/>
                  <a:pt x="12209419" y="0"/>
                </a:cubicBezTo>
                <a:cubicBezTo>
                  <a:pt x="12214609" y="187050"/>
                  <a:pt x="12204787" y="243620"/>
                  <a:pt x="12209419" y="380128"/>
                </a:cubicBezTo>
                <a:cubicBezTo>
                  <a:pt x="12214051" y="516636"/>
                  <a:pt x="12163381" y="675080"/>
                  <a:pt x="12209419" y="775772"/>
                </a:cubicBezTo>
                <a:cubicBezTo>
                  <a:pt x="12019676" y="790094"/>
                  <a:pt x="11844022" y="770261"/>
                  <a:pt x="11628018" y="775772"/>
                </a:cubicBezTo>
                <a:cubicBezTo>
                  <a:pt x="11412014" y="781283"/>
                  <a:pt x="11247503" y="747007"/>
                  <a:pt x="11046617" y="775772"/>
                </a:cubicBezTo>
                <a:cubicBezTo>
                  <a:pt x="10845731" y="804537"/>
                  <a:pt x="10740259" y="709113"/>
                  <a:pt x="10465216" y="775772"/>
                </a:cubicBezTo>
                <a:cubicBezTo>
                  <a:pt x="10190173" y="842431"/>
                  <a:pt x="10026284" y="692340"/>
                  <a:pt x="9639627" y="775772"/>
                </a:cubicBezTo>
                <a:cubicBezTo>
                  <a:pt x="9252970" y="859204"/>
                  <a:pt x="9374426" y="744536"/>
                  <a:pt x="9302414" y="775772"/>
                </a:cubicBezTo>
                <a:cubicBezTo>
                  <a:pt x="9230402" y="807008"/>
                  <a:pt x="8865463" y="678557"/>
                  <a:pt x="8476825" y="775772"/>
                </a:cubicBezTo>
                <a:cubicBezTo>
                  <a:pt x="8088187" y="872987"/>
                  <a:pt x="8164117" y="739253"/>
                  <a:pt x="8017518" y="775772"/>
                </a:cubicBezTo>
                <a:cubicBezTo>
                  <a:pt x="7870919" y="812291"/>
                  <a:pt x="7743322" y="721059"/>
                  <a:pt x="7558212" y="775772"/>
                </a:cubicBezTo>
                <a:cubicBezTo>
                  <a:pt x="7373102" y="830485"/>
                  <a:pt x="7005799" y="771278"/>
                  <a:pt x="6854717" y="775772"/>
                </a:cubicBezTo>
                <a:cubicBezTo>
                  <a:pt x="6703635" y="780266"/>
                  <a:pt x="6446244" y="751059"/>
                  <a:pt x="6151222" y="775772"/>
                </a:cubicBezTo>
                <a:cubicBezTo>
                  <a:pt x="5856201" y="800485"/>
                  <a:pt x="5989670" y="770319"/>
                  <a:pt x="5936103" y="775772"/>
                </a:cubicBezTo>
                <a:cubicBezTo>
                  <a:pt x="5882536" y="781225"/>
                  <a:pt x="5823595" y="763463"/>
                  <a:pt x="5720985" y="775772"/>
                </a:cubicBezTo>
                <a:cubicBezTo>
                  <a:pt x="5618375" y="788081"/>
                  <a:pt x="5191873" y="694726"/>
                  <a:pt x="5017490" y="775772"/>
                </a:cubicBezTo>
                <a:cubicBezTo>
                  <a:pt x="4843107" y="856818"/>
                  <a:pt x="4593939" y="754768"/>
                  <a:pt x="4436089" y="775772"/>
                </a:cubicBezTo>
                <a:cubicBezTo>
                  <a:pt x="4278239" y="796776"/>
                  <a:pt x="4075878" y="703801"/>
                  <a:pt x="3732594" y="775772"/>
                </a:cubicBezTo>
                <a:cubicBezTo>
                  <a:pt x="3389311" y="847743"/>
                  <a:pt x="3242037" y="757258"/>
                  <a:pt x="2907005" y="775772"/>
                </a:cubicBezTo>
                <a:cubicBezTo>
                  <a:pt x="2571973" y="794286"/>
                  <a:pt x="2247647" y="753635"/>
                  <a:pt x="2081415" y="775772"/>
                </a:cubicBezTo>
                <a:cubicBezTo>
                  <a:pt x="1915183" y="797909"/>
                  <a:pt x="1913429" y="773922"/>
                  <a:pt x="1866297" y="775772"/>
                </a:cubicBezTo>
                <a:cubicBezTo>
                  <a:pt x="1819165" y="777622"/>
                  <a:pt x="1367146" y="678455"/>
                  <a:pt x="1040708" y="775772"/>
                </a:cubicBezTo>
                <a:cubicBezTo>
                  <a:pt x="714270" y="873089"/>
                  <a:pt x="928948" y="771450"/>
                  <a:pt x="825589" y="775772"/>
                </a:cubicBezTo>
                <a:cubicBezTo>
                  <a:pt x="722230" y="780094"/>
                  <a:pt x="697026" y="756387"/>
                  <a:pt x="610471" y="775772"/>
                </a:cubicBezTo>
                <a:cubicBezTo>
                  <a:pt x="523916" y="795157"/>
                  <a:pt x="140212" y="722597"/>
                  <a:pt x="0" y="775772"/>
                </a:cubicBezTo>
                <a:cubicBezTo>
                  <a:pt x="-16602" y="679580"/>
                  <a:pt x="1393" y="538629"/>
                  <a:pt x="0" y="387886"/>
                </a:cubicBezTo>
                <a:cubicBezTo>
                  <a:pt x="-1393" y="237143"/>
                  <a:pt x="20314" y="176309"/>
                  <a:pt x="0" y="0"/>
                </a:cubicBezTo>
                <a:close/>
              </a:path>
            </a:pathLst>
          </a:custGeom>
          <a:solidFill>
            <a:schemeClr val="accent1">
              <a:alpha val="83137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1553982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ЗАКРЕПИМ!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474F87A-F89B-8574-9791-56FFF0A606E4}"/>
              </a:ext>
            </a:extLst>
          </p:cNvPr>
          <p:cNvSpPr txBox="1"/>
          <p:nvPr/>
        </p:nvSpPr>
        <p:spPr>
          <a:xfrm rot="20903438">
            <a:off x="96807" y="4006445"/>
            <a:ext cx="248400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хорда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0427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7589B8-B7C2-7DBF-670C-712807BF9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EEDA8460-7DD3-1093-7EFF-174F56E28F73}"/>
              </a:ext>
            </a:extLst>
          </p:cNvPr>
          <p:cNvSpPr/>
          <p:nvPr/>
        </p:nvSpPr>
        <p:spPr>
          <a:xfrm rot="18203947">
            <a:off x="4012360" y="1350291"/>
            <a:ext cx="4565438" cy="456543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90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D5E92B4-EB51-6051-E1C3-938F54D6C22A}"/>
              </a:ext>
            </a:extLst>
          </p:cNvPr>
          <p:cNvSpPr/>
          <p:nvPr/>
        </p:nvSpPr>
        <p:spPr>
          <a:xfrm>
            <a:off x="6026187" y="5686608"/>
            <a:ext cx="80663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813D5AA-F9A3-037A-2D31-2BDB7E11F93B}"/>
              </a:ext>
            </a:extLst>
          </p:cNvPr>
          <p:cNvSpPr/>
          <p:nvPr/>
        </p:nvSpPr>
        <p:spPr>
          <a:xfrm>
            <a:off x="3809722" y="1197300"/>
            <a:ext cx="7986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В</a:t>
            </a:r>
          </a:p>
        </p:txBody>
      </p:sp>
      <p:sp>
        <p:nvSpPr>
          <p:cNvPr id="8" name="Дуга 7">
            <a:extLst>
              <a:ext uri="{FF2B5EF4-FFF2-40B4-BE49-F238E27FC236}">
                <a16:creationId xmlns:a16="http://schemas.microsoft.com/office/drawing/2014/main" id="{28A4BEFC-992D-FA86-1ADF-B814C2021053}"/>
              </a:ext>
            </a:extLst>
          </p:cNvPr>
          <p:cNvSpPr/>
          <p:nvPr/>
        </p:nvSpPr>
        <p:spPr>
          <a:xfrm rot="18576131">
            <a:off x="3809391" y="1647663"/>
            <a:ext cx="3805682" cy="2949306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08464B70-618E-71C9-E959-AEEE1AB9662A}"/>
              </a:ext>
            </a:extLst>
          </p:cNvPr>
          <p:cNvCxnSpPr>
            <a:cxnSpLocks/>
          </p:cNvCxnSpPr>
          <p:nvPr/>
        </p:nvCxnSpPr>
        <p:spPr>
          <a:xfrm>
            <a:off x="4397088" y="2418012"/>
            <a:ext cx="2011753" cy="3491192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EE941641-F220-2E7E-4C59-ABAC39740F46}"/>
              </a:ext>
            </a:extLst>
          </p:cNvPr>
          <p:cNvCxnSpPr>
            <a:cxnSpLocks/>
          </p:cNvCxnSpPr>
          <p:nvPr/>
        </p:nvCxnSpPr>
        <p:spPr>
          <a:xfrm flipH="1" flipV="1">
            <a:off x="4389337" y="2418012"/>
            <a:ext cx="3667434" cy="2535068"/>
          </a:xfrm>
          <a:prstGeom prst="line">
            <a:avLst/>
          </a:prstGeom>
          <a:ln w="1270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44A72FC-B55A-0B36-F907-7F085D2348AF}"/>
              </a:ext>
            </a:extLst>
          </p:cNvPr>
          <p:cNvCxnSpPr>
            <a:cxnSpLocks/>
          </p:cNvCxnSpPr>
          <p:nvPr/>
        </p:nvCxnSpPr>
        <p:spPr>
          <a:xfrm>
            <a:off x="6238244" y="3730164"/>
            <a:ext cx="178348" cy="2179040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BCFC478-5DDC-21A7-292D-CE49A13780D2}"/>
              </a:ext>
            </a:extLst>
          </p:cNvPr>
          <p:cNvSpPr/>
          <p:nvPr/>
        </p:nvSpPr>
        <p:spPr>
          <a:xfrm>
            <a:off x="7869175" y="1091617"/>
            <a:ext cx="7280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С</a:t>
            </a:r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0C430EE5-6046-6888-EA2E-8936EDAF56FD}"/>
              </a:ext>
            </a:extLst>
          </p:cNvPr>
          <p:cNvSpPr/>
          <p:nvPr/>
        </p:nvSpPr>
        <p:spPr>
          <a:xfrm rot="2025654">
            <a:off x="4117217" y="1398237"/>
            <a:ext cx="4618191" cy="4148413"/>
          </a:xfrm>
          <a:prstGeom prst="arc">
            <a:avLst>
              <a:gd name="adj1" fmla="val 10473146"/>
              <a:gd name="adj2" fmla="val 16839015"/>
            </a:avLst>
          </a:prstGeom>
          <a:noFill/>
          <a:ln w="139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DCE52E0-EDC0-9341-323F-0FE37387F56C}"/>
              </a:ext>
            </a:extLst>
          </p:cNvPr>
          <p:cNvSpPr/>
          <p:nvPr/>
        </p:nvSpPr>
        <p:spPr>
          <a:xfrm rot="21381481">
            <a:off x="5718056" y="2452030"/>
            <a:ext cx="8996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О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3A33740-22C2-CD99-0B9D-D1AD04373657}"/>
              </a:ext>
            </a:extLst>
          </p:cNvPr>
          <p:cNvSpPr/>
          <p:nvPr/>
        </p:nvSpPr>
        <p:spPr>
          <a:xfrm>
            <a:off x="8282800" y="4652547"/>
            <a:ext cx="4325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</a:t>
            </a:r>
            <a:endParaRPr kumimoji="0" lang="ru-RU" sz="80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EDDB10A5-A7A3-0120-07A7-F9A9E9ADC413}"/>
              </a:ext>
            </a:extLst>
          </p:cNvPr>
          <p:cNvCxnSpPr>
            <a:cxnSpLocks/>
          </p:cNvCxnSpPr>
          <p:nvPr/>
        </p:nvCxnSpPr>
        <p:spPr>
          <a:xfrm flipH="1">
            <a:off x="6234569" y="1984568"/>
            <a:ext cx="1655462" cy="1684201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>
            <a:extLst>
              <a:ext uri="{FF2B5EF4-FFF2-40B4-BE49-F238E27FC236}">
                <a16:creationId xmlns:a16="http://schemas.microsoft.com/office/drawing/2014/main" id="{F33A5BE1-6162-1C84-55D4-8EE65AABC2EC}"/>
              </a:ext>
            </a:extLst>
          </p:cNvPr>
          <p:cNvSpPr/>
          <p:nvPr/>
        </p:nvSpPr>
        <p:spPr>
          <a:xfrm rot="18203947">
            <a:off x="6108771" y="3542971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2" name="Дуга 41">
            <a:extLst>
              <a:ext uri="{FF2B5EF4-FFF2-40B4-BE49-F238E27FC236}">
                <a16:creationId xmlns:a16="http://schemas.microsoft.com/office/drawing/2014/main" id="{2897C960-9600-6DF4-D78D-F23D6A9D4C81}"/>
              </a:ext>
            </a:extLst>
          </p:cNvPr>
          <p:cNvSpPr/>
          <p:nvPr/>
        </p:nvSpPr>
        <p:spPr>
          <a:xfrm rot="10983697">
            <a:off x="4007815" y="3365113"/>
            <a:ext cx="4104963" cy="2555790"/>
          </a:xfrm>
          <a:prstGeom prst="arc">
            <a:avLst>
              <a:gd name="adj1" fmla="val 11306997"/>
              <a:gd name="adj2" fmla="val 14807064"/>
            </a:avLst>
          </a:prstGeom>
          <a:noFill/>
          <a:ln w="139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621697A0-5780-ECD5-D5AA-85058289F11B}"/>
              </a:ext>
            </a:extLst>
          </p:cNvPr>
          <p:cNvSpPr/>
          <p:nvPr/>
        </p:nvSpPr>
        <p:spPr>
          <a:xfrm rot="18203947">
            <a:off x="6283043" y="5783406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E33802A2-ABB1-3C0A-DA5C-C0AD5B4BF0BE}"/>
              </a:ext>
            </a:extLst>
          </p:cNvPr>
          <p:cNvCxnSpPr>
            <a:cxnSpLocks/>
          </p:cNvCxnSpPr>
          <p:nvPr/>
        </p:nvCxnSpPr>
        <p:spPr>
          <a:xfrm>
            <a:off x="7866011" y="1970077"/>
            <a:ext cx="240668" cy="3131161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id="{C3285DE8-A1E6-6F47-E9E7-7AE2366DAFB7}"/>
              </a:ext>
            </a:extLst>
          </p:cNvPr>
          <p:cNvSpPr/>
          <p:nvPr/>
        </p:nvSpPr>
        <p:spPr>
          <a:xfrm rot="18203947">
            <a:off x="7977846" y="4892005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59D6BCCD-7C4B-E044-0C9C-4A92AA041E03}"/>
              </a:ext>
            </a:extLst>
          </p:cNvPr>
          <p:cNvSpPr/>
          <p:nvPr/>
        </p:nvSpPr>
        <p:spPr>
          <a:xfrm rot="18203947">
            <a:off x="7762476" y="1891109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B3BAC71C-BB06-865A-BDD6-C32915B3D21B}"/>
              </a:ext>
            </a:extLst>
          </p:cNvPr>
          <p:cNvSpPr/>
          <p:nvPr/>
        </p:nvSpPr>
        <p:spPr>
          <a:xfrm rot="18203947">
            <a:off x="4265908" y="2292214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D9976D4-969A-3B6E-1197-42AE79450765}"/>
              </a:ext>
            </a:extLst>
          </p:cNvPr>
          <p:cNvSpPr txBox="1"/>
          <p:nvPr/>
        </p:nvSpPr>
        <p:spPr>
          <a:xfrm>
            <a:off x="5765619" y="1139461"/>
            <a:ext cx="768626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A42E93-55EB-3655-03F2-A09BD8E20867}"/>
              </a:ext>
            </a:extLst>
          </p:cNvPr>
          <p:cNvSpPr txBox="1"/>
          <p:nvPr/>
        </p:nvSpPr>
        <p:spPr>
          <a:xfrm rot="2596350">
            <a:off x="9302617" y="3600998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дуга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E449EF6-793F-0E2D-89A9-D27F2D8DE1C6}"/>
              </a:ext>
            </a:extLst>
          </p:cNvPr>
          <p:cNvSpPr txBox="1"/>
          <p:nvPr/>
        </p:nvSpPr>
        <p:spPr>
          <a:xfrm rot="3185049">
            <a:off x="-62033" y="220899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радиус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7C7C5E-D7DD-B444-371E-F87DDFB7F5AA}"/>
              </a:ext>
            </a:extLst>
          </p:cNvPr>
          <p:cNvSpPr txBox="1"/>
          <p:nvPr/>
        </p:nvSpPr>
        <p:spPr>
          <a:xfrm rot="20442240">
            <a:off x="9938" y="5039841"/>
            <a:ext cx="3914283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окружность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E925168-0C0E-C5F4-0F20-DC30FE247D38}"/>
              </a:ext>
            </a:extLst>
          </p:cNvPr>
          <p:cNvSpPr txBox="1"/>
          <p:nvPr/>
        </p:nvSpPr>
        <p:spPr>
          <a:xfrm>
            <a:off x="9738121" y="5052656"/>
            <a:ext cx="205967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круг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F77DB24-500A-8349-88F5-D939F854C330}"/>
              </a:ext>
            </a:extLst>
          </p:cNvPr>
          <p:cNvSpPr txBox="1"/>
          <p:nvPr/>
        </p:nvSpPr>
        <p:spPr>
          <a:xfrm rot="3910152">
            <a:off x="9394214" y="2795648"/>
            <a:ext cx="3197375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диаметр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A91B94-F0FF-3B6E-E451-1FBCBC492282}"/>
              </a:ext>
            </a:extLst>
          </p:cNvPr>
          <p:cNvSpPr txBox="1"/>
          <p:nvPr/>
        </p:nvSpPr>
        <p:spPr>
          <a:xfrm rot="3441083">
            <a:off x="1843463" y="3063673"/>
            <a:ext cx="2048325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центр</a:t>
            </a:r>
          </a:p>
        </p:txBody>
      </p:sp>
      <p:sp>
        <p:nvSpPr>
          <p:cNvPr id="25" name="Заголовок 5">
            <a:extLst>
              <a:ext uri="{FF2B5EF4-FFF2-40B4-BE49-F238E27FC236}">
                <a16:creationId xmlns:a16="http://schemas.microsoft.com/office/drawing/2014/main" id="{DF08C3A2-436F-4761-48B9-7A8B84D2EE8D}"/>
              </a:ext>
            </a:extLst>
          </p:cNvPr>
          <p:cNvSpPr txBox="1">
            <a:spLocks/>
          </p:cNvSpPr>
          <p:nvPr/>
        </p:nvSpPr>
        <p:spPr>
          <a:xfrm>
            <a:off x="0" y="120673"/>
            <a:ext cx="12209419" cy="775772"/>
          </a:xfrm>
          <a:custGeom>
            <a:avLst/>
            <a:gdLst>
              <a:gd name="connsiteX0" fmla="*/ 0 w 12209419"/>
              <a:gd name="connsiteY0" fmla="*/ 0 h 775772"/>
              <a:gd name="connsiteX1" fmla="*/ 337213 w 12209419"/>
              <a:gd name="connsiteY1" fmla="*/ 0 h 775772"/>
              <a:gd name="connsiteX2" fmla="*/ 918613 w 12209419"/>
              <a:gd name="connsiteY2" fmla="*/ 0 h 775772"/>
              <a:gd name="connsiteX3" fmla="*/ 1133732 w 12209419"/>
              <a:gd name="connsiteY3" fmla="*/ 0 h 775772"/>
              <a:gd name="connsiteX4" fmla="*/ 1959321 w 12209419"/>
              <a:gd name="connsiteY4" fmla="*/ 0 h 775772"/>
              <a:gd name="connsiteX5" fmla="*/ 2662816 w 12209419"/>
              <a:gd name="connsiteY5" fmla="*/ 0 h 775772"/>
              <a:gd name="connsiteX6" fmla="*/ 2877934 w 12209419"/>
              <a:gd name="connsiteY6" fmla="*/ 0 h 775772"/>
              <a:gd name="connsiteX7" fmla="*/ 3215147 w 12209419"/>
              <a:gd name="connsiteY7" fmla="*/ 0 h 775772"/>
              <a:gd name="connsiteX8" fmla="*/ 3796548 w 12209419"/>
              <a:gd name="connsiteY8" fmla="*/ 0 h 775772"/>
              <a:gd name="connsiteX9" fmla="*/ 4011666 w 12209419"/>
              <a:gd name="connsiteY9" fmla="*/ 0 h 775772"/>
              <a:gd name="connsiteX10" fmla="*/ 4837256 w 12209419"/>
              <a:gd name="connsiteY10" fmla="*/ 0 h 775772"/>
              <a:gd name="connsiteX11" fmla="*/ 5418656 w 12209419"/>
              <a:gd name="connsiteY11" fmla="*/ 0 h 775772"/>
              <a:gd name="connsiteX12" fmla="*/ 6122152 w 12209419"/>
              <a:gd name="connsiteY12" fmla="*/ 0 h 775772"/>
              <a:gd name="connsiteX13" fmla="*/ 6703552 w 12209419"/>
              <a:gd name="connsiteY13" fmla="*/ 0 h 775772"/>
              <a:gd name="connsiteX14" fmla="*/ 6918671 w 12209419"/>
              <a:gd name="connsiteY14" fmla="*/ 0 h 775772"/>
              <a:gd name="connsiteX15" fmla="*/ 7377977 w 12209419"/>
              <a:gd name="connsiteY15" fmla="*/ 0 h 775772"/>
              <a:gd name="connsiteX16" fmla="*/ 7715190 w 12209419"/>
              <a:gd name="connsiteY16" fmla="*/ 0 h 775772"/>
              <a:gd name="connsiteX17" fmla="*/ 8540779 w 12209419"/>
              <a:gd name="connsiteY17" fmla="*/ 0 h 775772"/>
              <a:gd name="connsiteX18" fmla="*/ 9122180 w 12209419"/>
              <a:gd name="connsiteY18" fmla="*/ 0 h 775772"/>
              <a:gd name="connsiteX19" fmla="*/ 9703581 w 12209419"/>
              <a:gd name="connsiteY19" fmla="*/ 0 h 775772"/>
              <a:gd name="connsiteX20" fmla="*/ 9918699 w 12209419"/>
              <a:gd name="connsiteY20" fmla="*/ 0 h 775772"/>
              <a:gd name="connsiteX21" fmla="*/ 10133818 w 12209419"/>
              <a:gd name="connsiteY21" fmla="*/ 0 h 775772"/>
              <a:gd name="connsiteX22" fmla="*/ 10593124 w 12209419"/>
              <a:gd name="connsiteY22" fmla="*/ 0 h 775772"/>
              <a:gd name="connsiteX23" fmla="*/ 11418714 w 12209419"/>
              <a:gd name="connsiteY23" fmla="*/ 0 h 775772"/>
              <a:gd name="connsiteX24" fmla="*/ 12209419 w 12209419"/>
              <a:gd name="connsiteY24" fmla="*/ 0 h 775772"/>
              <a:gd name="connsiteX25" fmla="*/ 12209419 w 12209419"/>
              <a:gd name="connsiteY25" fmla="*/ 387886 h 775772"/>
              <a:gd name="connsiteX26" fmla="*/ 12209419 w 12209419"/>
              <a:gd name="connsiteY26" fmla="*/ 775772 h 775772"/>
              <a:gd name="connsiteX27" fmla="*/ 11750112 w 12209419"/>
              <a:gd name="connsiteY27" fmla="*/ 775772 h 775772"/>
              <a:gd name="connsiteX28" fmla="*/ 11168711 w 12209419"/>
              <a:gd name="connsiteY28" fmla="*/ 775772 h 775772"/>
              <a:gd name="connsiteX29" fmla="*/ 10831499 w 12209419"/>
              <a:gd name="connsiteY29" fmla="*/ 775772 h 775772"/>
              <a:gd name="connsiteX30" fmla="*/ 10128004 w 12209419"/>
              <a:gd name="connsiteY30" fmla="*/ 775772 h 775772"/>
              <a:gd name="connsiteX31" fmla="*/ 9668697 w 12209419"/>
              <a:gd name="connsiteY31" fmla="*/ 775772 h 775772"/>
              <a:gd name="connsiteX32" fmla="*/ 9331485 w 12209419"/>
              <a:gd name="connsiteY32" fmla="*/ 775772 h 775772"/>
              <a:gd name="connsiteX33" fmla="*/ 8505895 w 12209419"/>
              <a:gd name="connsiteY33" fmla="*/ 775772 h 775772"/>
              <a:gd name="connsiteX34" fmla="*/ 8046589 w 12209419"/>
              <a:gd name="connsiteY34" fmla="*/ 775772 h 775772"/>
              <a:gd name="connsiteX35" fmla="*/ 7465188 w 12209419"/>
              <a:gd name="connsiteY35" fmla="*/ 775772 h 775772"/>
              <a:gd name="connsiteX36" fmla="*/ 7127975 w 12209419"/>
              <a:gd name="connsiteY36" fmla="*/ 775772 h 775772"/>
              <a:gd name="connsiteX37" fmla="*/ 6790763 w 12209419"/>
              <a:gd name="connsiteY37" fmla="*/ 775772 h 775772"/>
              <a:gd name="connsiteX38" fmla="*/ 6575644 w 12209419"/>
              <a:gd name="connsiteY38" fmla="*/ 775772 h 775772"/>
              <a:gd name="connsiteX39" fmla="*/ 6360526 w 12209419"/>
              <a:gd name="connsiteY39" fmla="*/ 775772 h 775772"/>
              <a:gd name="connsiteX40" fmla="*/ 5901219 w 12209419"/>
              <a:gd name="connsiteY40" fmla="*/ 775772 h 775772"/>
              <a:gd name="connsiteX41" fmla="*/ 5075630 w 12209419"/>
              <a:gd name="connsiteY41" fmla="*/ 775772 h 775772"/>
              <a:gd name="connsiteX42" fmla="*/ 4860512 w 12209419"/>
              <a:gd name="connsiteY42" fmla="*/ 775772 h 775772"/>
              <a:gd name="connsiteX43" fmla="*/ 4279111 w 12209419"/>
              <a:gd name="connsiteY43" fmla="*/ 775772 h 775772"/>
              <a:gd name="connsiteX44" fmla="*/ 3575616 w 12209419"/>
              <a:gd name="connsiteY44" fmla="*/ 775772 h 775772"/>
              <a:gd name="connsiteX45" fmla="*/ 2872120 w 12209419"/>
              <a:gd name="connsiteY45" fmla="*/ 775772 h 775772"/>
              <a:gd name="connsiteX46" fmla="*/ 2534908 w 12209419"/>
              <a:gd name="connsiteY46" fmla="*/ 775772 h 775772"/>
              <a:gd name="connsiteX47" fmla="*/ 1831413 w 12209419"/>
              <a:gd name="connsiteY47" fmla="*/ 775772 h 775772"/>
              <a:gd name="connsiteX48" fmla="*/ 1005824 w 12209419"/>
              <a:gd name="connsiteY48" fmla="*/ 775772 h 775772"/>
              <a:gd name="connsiteX49" fmla="*/ 546517 w 12209419"/>
              <a:gd name="connsiteY49" fmla="*/ 775772 h 775772"/>
              <a:gd name="connsiteX50" fmla="*/ 0 w 12209419"/>
              <a:gd name="connsiteY50" fmla="*/ 775772 h 775772"/>
              <a:gd name="connsiteX51" fmla="*/ 0 w 12209419"/>
              <a:gd name="connsiteY51" fmla="*/ 372371 h 775772"/>
              <a:gd name="connsiteX52" fmla="*/ 0 w 12209419"/>
              <a:gd name="connsiteY52" fmla="*/ 0 h 77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209419" h="775772" fill="none" extrusionOk="0">
                <a:moveTo>
                  <a:pt x="0" y="0"/>
                </a:moveTo>
                <a:cubicBezTo>
                  <a:pt x="104096" y="-16722"/>
                  <a:pt x="244071" y="29637"/>
                  <a:pt x="337213" y="0"/>
                </a:cubicBezTo>
                <a:cubicBezTo>
                  <a:pt x="430355" y="-29637"/>
                  <a:pt x="801414" y="58462"/>
                  <a:pt x="918613" y="0"/>
                </a:cubicBezTo>
                <a:cubicBezTo>
                  <a:pt x="1035812" y="-58462"/>
                  <a:pt x="1063653" y="4475"/>
                  <a:pt x="1133732" y="0"/>
                </a:cubicBezTo>
                <a:cubicBezTo>
                  <a:pt x="1203811" y="-4475"/>
                  <a:pt x="1760368" y="13717"/>
                  <a:pt x="1959321" y="0"/>
                </a:cubicBezTo>
                <a:cubicBezTo>
                  <a:pt x="2158274" y="-13717"/>
                  <a:pt x="2324475" y="36479"/>
                  <a:pt x="2662816" y="0"/>
                </a:cubicBezTo>
                <a:cubicBezTo>
                  <a:pt x="3001158" y="-36479"/>
                  <a:pt x="2814105" y="18011"/>
                  <a:pt x="2877934" y="0"/>
                </a:cubicBezTo>
                <a:cubicBezTo>
                  <a:pt x="2941763" y="-18011"/>
                  <a:pt x="3118626" y="11398"/>
                  <a:pt x="3215147" y="0"/>
                </a:cubicBezTo>
                <a:cubicBezTo>
                  <a:pt x="3311668" y="-11398"/>
                  <a:pt x="3528850" y="48351"/>
                  <a:pt x="3796548" y="0"/>
                </a:cubicBezTo>
                <a:cubicBezTo>
                  <a:pt x="4064246" y="-48351"/>
                  <a:pt x="3956178" y="14518"/>
                  <a:pt x="4011666" y="0"/>
                </a:cubicBezTo>
                <a:cubicBezTo>
                  <a:pt x="4067154" y="-14518"/>
                  <a:pt x="4535968" y="44028"/>
                  <a:pt x="4837256" y="0"/>
                </a:cubicBezTo>
                <a:cubicBezTo>
                  <a:pt x="5138544" y="-44028"/>
                  <a:pt x="5244266" y="5830"/>
                  <a:pt x="5418656" y="0"/>
                </a:cubicBezTo>
                <a:cubicBezTo>
                  <a:pt x="5593046" y="-5830"/>
                  <a:pt x="5939172" y="78806"/>
                  <a:pt x="6122152" y="0"/>
                </a:cubicBezTo>
                <a:cubicBezTo>
                  <a:pt x="6305132" y="-78806"/>
                  <a:pt x="6485744" y="6053"/>
                  <a:pt x="6703552" y="0"/>
                </a:cubicBezTo>
                <a:cubicBezTo>
                  <a:pt x="6921360" y="-6053"/>
                  <a:pt x="6838259" y="595"/>
                  <a:pt x="6918671" y="0"/>
                </a:cubicBezTo>
                <a:cubicBezTo>
                  <a:pt x="6999083" y="-595"/>
                  <a:pt x="7195434" y="42659"/>
                  <a:pt x="7377977" y="0"/>
                </a:cubicBezTo>
                <a:cubicBezTo>
                  <a:pt x="7560520" y="-42659"/>
                  <a:pt x="7605688" y="17754"/>
                  <a:pt x="7715190" y="0"/>
                </a:cubicBezTo>
                <a:cubicBezTo>
                  <a:pt x="7824692" y="-17754"/>
                  <a:pt x="8292496" y="18253"/>
                  <a:pt x="8540779" y="0"/>
                </a:cubicBezTo>
                <a:cubicBezTo>
                  <a:pt x="8789062" y="-18253"/>
                  <a:pt x="8959467" y="69394"/>
                  <a:pt x="9122180" y="0"/>
                </a:cubicBezTo>
                <a:cubicBezTo>
                  <a:pt x="9284893" y="-69394"/>
                  <a:pt x="9566773" y="50448"/>
                  <a:pt x="9703581" y="0"/>
                </a:cubicBezTo>
                <a:cubicBezTo>
                  <a:pt x="9840389" y="-50448"/>
                  <a:pt x="9875336" y="15812"/>
                  <a:pt x="9918699" y="0"/>
                </a:cubicBezTo>
                <a:cubicBezTo>
                  <a:pt x="9962062" y="-15812"/>
                  <a:pt x="10088535" y="1347"/>
                  <a:pt x="10133818" y="0"/>
                </a:cubicBezTo>
                <a:cubicBezTo>
                  <a:pt x="10179101" y="-1347"/>
                  <a:pt x="10476468" y="32659"/>
                  <a:pt x="10593124" y="0"/>
                </a:cubicBezTo>
                <a:cubicBezTo>
                  <a:pt x="10709780" y="-32659"/>
                  <a:pt x="11057212" y="15556"/>
                  <a:pt x="11418714" y="0"/>
                </a:cubicBezTo>
                <a:cubicBezTo>
                  <a:pt x="11780216" y="-15556"/>
                  <a:pt x="11997072" y="79681"/>
                  <a:pt x="12209419" y="0"/>
                </a:cubicBezTo>
                <a:cubicBezTo>
                  <a:pt x="12234576" y="98080"/>
                  <a:pt x="12208675" y="283821"/>
                  <a:pt x="12209419" y="387886"/>
                </a:cubicBezTo>
                <a:cubicBezTo>
                  <a:pt x="12210163" y="491951"/>
                  <a:pt x="12204156" y="678372"/>
                  <a:pt x="12209419" y="775772"/>
                </a:cubicBezTo>
                <a:cubicBezTo>
                  <a:pt x="12088196" y="792347"/>
                  <a:pt x="11880473" y="772954"/>
                  <a:pt x="11750112" y="775772"/>
                </a:cubicBezTo>
                <a:cubicBezTo>
                  <a:pt x="11619751" y="778590"/>
                  <a:pt x="11449926" y="761482"/>
                  <a:pt x="11168711" y="775772"/>
                </a:cubicBezTo>
                <a:cubicBezTo>
                  <a:pt x="10887496" y="790062"/>
                  <a:pt x="10971153" y="758767"/>
                  <a:pt x="10831499" y="775772"/>
                </a:cubicBezTo>
                <a:cubicBezTo>
                  <a:pt x="10691845" y="792777"/>
                  <a:pt x="10400157" y="711237"/>
                  <a:pt x="10128004" y="775772"/>
                </a:cubicBezTo>
                <a:cubicBezTo>
                  <a:pt x="9855852" y="840307"/>
                  <a:pt x="9778983" y="747581"/>
                  <a:pt x="9668697" y="775772"/>
                </a:cubicBezTo>
                <a:cubicBezTo>
                  <a:pt x="9558411" y="803963"/>
                  <a:pt x="9489213" y="764694"/>
                  <a:pt x="9331485" y="775772"/>
                </a:cubicBezTo>
                <a:cubicBezTo>
                  <a:pt x="9173757" y="786850"/>
                  <a:pt x="8769984" y="715075"/>
                  <a:pt x="8505895" y="775772"/>
                </a:cubicBezTo>
                <a:cubicBezTo>
                  <a:pt x="8241806" y="836469"/>
                  <a:pt x="8225801" y="757347"/>
                  <a:pt x="8046589" y="775772"/>
                </a:cubicBezTo>
                <a:cubicBezTo>
                  <a:pt x="7867377" y="794197"/>
                  <a:pt x="7583431" y="770922"/>
                  <a:pt x="7465188" y="775772"/>
                </a:cubicBezTo>
                <a:cubicBezTo>
                  <a:pt x="7346945" y="780622"/>
                  <a:pt x="7226735" y="747821"/>
                  <a:pt x="7127975" y="775772"/>
                </a:cubicBezTo>
                <a:cubicBezTo>
                  <a:pt x="7029215" y="803723"/>
                  <a:pt x="6901493" y="775122"/>
                  <a:pt x="6790763" y="775772"/>
                </a:cubicBezTo>
                <a:cubicBezTo>
                  <a:pt x="6680033" y="776422"/>
                  <a:pt x="6643516" y="772562"/>
                  <a:pt x="6575644" y="775772"/>
                </a:cubicBezTo>
                <a:cubicBezTo>
                  <a:pt x="6507772" y="778982"/>
                  <a:pt x="6439634" y="772245"/>
                  <a:pt x="6360526" y="775772"/>
                </a:cubicBezTo>
                <a:cubicBezTo>
                  <a:pt x="6281418" y="779299"/>
                  <a:pt x="6097333" y="761652"/>
                  <a:pt x="5901219" y="775772"/>
                </a:cubicBezTo>
                <a:cubicBezTo>
                  <a:pt x="5705105" y="789892"/>
                  <a:pt x="5390676" y="691609"/>
                  <a:pt x="5075630" y="775772"/>
                </a:cubicBezTo>
                <a:cubicBezTo>
                  <a:pt x="4760584" y="859935"/>
                  <a:pt x="4932955" y="764362"/>
                  <a:pt x="4860512" y="775772"/>
                </a:cubicBezTo>
                <a:cubicBezTo>
                  <a:pt x="4788069" y="787182"/>
                  <a:pt x="4489666" y="722447"/>
                  <a:pt x="4279111" y="775772"/>
                </a:cubicBezTo>
                <a:cubicBezTo>
                  <a:pt x="4068556" y="829097"/>
                  <a:pt x="3797800" y="734073"/>
                  <a:pt x="3575616" y="775772"/>
                </a:cubicBezTo>
                <a:cubicBezTo>
                  <a:pt x="3353433" y="817471"/>
                  <a:pt x="3128211" y="719023"/>
                  <a:pt x="2872120" y="775772"/>
                </a:cubicBezTo>
                <a:cubicBezTo>
                  <a:pt x="2616029" y="832521"/>
                  <a:pt x="2647321" y="774431"/>
                  <a:pt x="2534908" y="775772"/>
                </a:cubicBezTo>
                <a:cubicBezTo>
                  <a:pt x="2422495" y="777113"/>
                  <a:pt x="2026845" y="700172"/>
                  <a:pt x="1831413" y="775772"/>
                </a:cubicBezTo>
                <a:cubicBezTo>
                  <a:pt x="1635982" y="851372"/>
                  <a:pt x="1297346" y="744112"/>
                  <a:pt x="1005824" y="775772"/>
                </a:cubicBezTo>
                <a:cubicBezTo>
                  <a:pt x="714302" y="807432"/>
                  <a:pt x="730960" y="745951"/>
                  <a:pt x="546517" y="775772"/>
                </a:cubicBezTo>
                <a:cubicBezTo>
                  <a:pt x="362074" y="805593"/>
                  <a:pt x="204917" y="763034"/>
                  <a:pt x="0" y="775772"/>
                </a:cubicBezTo>
                <a:cubicBezTo>
                  <a:pt x="-284" y="667669"/>
                  <a:pt x="32360" y="470577"/>
                  <a:pt x="0" y="372371"/>
                </a:cubicBezTo>
                <a:cubicBezTo>
                  <a:pt x="-32360" y="274165"/>
                  <a:pt x="37536" y="113234"/>
                  <a:pt x="0" y="0"/>
                </a:cubicBezTo>
                <a:close/>
              </a:path>
              <a:path w="12209419" h="775772" stroke="0" extrusionOk="0">
                <a:moveTo>
                  <a:pt x="0" y="0"/>
                </a:moveTo>
                <a:cubicBezTo>
                  <a:pt x="136501" y="-1285"/>
                  <a:pt x="280813" y="25117"/>
                  <a:pt x="459307" y="0"/>
                </a:cubicBezTo>
                <a:cubicBezTo>
                  <a:pt x="637801" y="-25117"/>
                  <a:pt x="675468" y="444"/>
                  <a:pt x="796519" y="0"/>
                </a:cubicBezTo>
                <a:cubicBezTo>
                  <a:pt x="917570" y="-444"/>
                  <a:pt x="1113678" y="18283"/>
                  <a:pt x="1377920" y="0"/>
                </a:cubicBezTo>
                <a:cubicBezTo>
                  <a:pt x="1642162" y="-18283"/>
                  <a:pt x="1878957" y="54242"/>
                  <a:pt x="2203509" y="0"/>
                </a:cubicBezTo>
                <a:cubicBezTo>
                  <a:pt x="2528061" y="-54242"/>
                  <a:pt x="2510470" y="59543"/>
                  <a:pt x="2784910" y="0"/>
                </a:cubicBezTo>
                <a:cubicBezTo>
                  <a:pt x="3059350" y="-59543"/>
                  <a:pt x="3017177" y="5176"/>
                  <a:pt x="3244217" y="0"/>
                </a:cubicBezTo>
                <a:cubicBezTo>
                  <a:pt x="3471257" y="-5176"/>
                  <a:pt x="3695529" y="16623"/>
                  <a:pt x="3825618" y="0"/>
                </a:cubicBezTo>
                <a:cubicBezTo>
                  <a:pt x="3955707" y="-16623"/>
                  <a:pt x="4371300" y="80178"/>
                  <a:pt x="4529113" y="0"/>
                </a:cubicBezTo>
                <a:cubicBezTo>
                  <a:pt x="4686927" y="-80178"/>
                  <a:pt x="4662410" y="20644"/>
                  <a:pt x="4744231" y="0"/>
                </a:cubicBezTo>
                <a:cubicBezTo>
                  <a:pt x="4826052" y="-20644"/>
                  <a:pt x="5128738" y="32978"/>
                  <a:pt x="5447726" y="0"/>
                </a:cubicBezTo>
                <a:cubicBezTo>
                  <a:pt x="5766715" y="-32978"/>
                  <a:pt x="6020741" y="31731"/>
                  <a:pt x="6273316" y="0"/>
                </a:cubicBezTo>
                <a:cubicBezTo>
                  <a:pt x="6525891" y="-31731"/>
                  <a:pt x="6531154" y="23295"/>
                  <a:pt x="6732622" y="0"/>
                </a:cubicBezTo>
                <a:cubicBezTo>
                  <a:pt x="6934090" y="-23295"/>
                  <a:pt x="6927391" y="8615"/>
                  <a:pt x="7069835" y="0"/>
                </a:cubicBezTo>
                <a:cubicBezTo>
                  <a:pt x="7212279" y="-8615"/>
                  <a:pt x="7178067" y="801"/>
                  <a:pt x="7284953" y="0"/>
                </a:cubicBezTo>
                <a:cubicBezTo>
                  <a:pt x="7391839" y="-801"/>
                  <a:pt x="7723073" y="28464"/>
                  <a:pt x="8110543" y="0"/>
                </a:cubicBezTo>
                <a:cubicBezTo>
                  <a:pt x="8498013" y="-28464"/>
                  <a:pt x="8744489" y="62211"/>
                  <a:pt x="8936132" y="0"/>
                </a:cubicBezTo>
                <a:cubicBezTo>
                  <a:pt x="9127775" y="-62211"/>
                  <a:pt x="9196463" y="40070"/>
                  <a:pt x="9273344" y="0"/>
                </a:cubicBezTo>
                <a:cubicBezTo>
                  <a:pt x="9350225" y="-40070"/>
                  <a:pt x="9542473" y="5070"/>
                  <a:pt x="9610557" y="0"/>
                </a:cubicBezTo>
                <a:cubicBezTo>
                  <a:pt x="9678641" y="-5070"/>
                  <a:pt x="10246853" y="37172"/>
                  <a:pt x="10436146" y="0"/>
                </a:cubicBezTo>
                <a:cubicBezTo>
                  <a:pt x="10625439" y="-37172"/>
                  <a:pt x="10711946" y="16318"/>
                  <a:pt x="10895453" y="0"/>
                </a:cubicBezTo>
                <a:cubicBezTo>
                  <a:pt x="11078960" y="-16318"/>
                  <a:pt x="11207388" y="67463"/>
                  <a:pt x="11476854" y="0"/>
                </a:cubicBezTo>
                <a:cubicBezTo>
                  <a:pt x="11746320" y="-67463"/>
                  <a:pt x="11961159" y="41491"/>
                  <a:pt x="12209419" y="0"/>
                </a:cubicBezTo>
                <a:cubicBezTo>
                  <a:pt x="12214609" y="187050"/>
                  <a:pt x="12204787" y="243620"/>
                  <a:pt x="12209419" y="380128"/>
                </a:cubicBezTo>
                <a:cubicBezTo>
                  <a:pt x="12214051" y="516636"/>
                  <a:pt x="12163381" y="675080"/>
                  <a:pt x="12209419" y="775772"/>
                </a:cubicBezTo>
                <a:cubicBezTo>
                  <a:pt x="12019676" y="790094"/>
                  <a:pt x="11844022" y="770261"/>
                  <a:pt x="11628018" y="775772"/>
                </a:cubicBezTo>
                <a:cubicBezTo>
                  <a:pt x="11412014" y="781283"/>
                  <a:pt x="11247503" y="747007"/>
                  <a:pt x="11046617" y="775772"/>
                </a:cubicBezTo>
                <a:cubicBezTo>
                  <a:pt x="10845731" y="804537"/>
                  <a:pt x="10740259" y="709113"/>
                  <a:pt x="10465216" y="775772"/>
                </a:cubicBezTo>
                <a:cubicBezTo>
                  <a:pt x="10190173" y="842431"/>
                  <a:pt x="10026284" y="692340"/>
                  <a:pt x="9639627" y="775772"/>
                </a:cubicBezTo>
                <a:cubicBezTo>
                  <a:pt x="9252970" y="859204"/>
                  <a:pt x="9374426" y="744536"/>
                  <a:pt x="9302414" y="775772"/>
                </a:cubicBezTo>
                <a:cubicBezTo>
                  <a:pt x="9230402" y="807008"/>
                  <a:pt x="8865463" y="678557"/>
                  <a:pt x="8476825" y="775772"/>
                </a:cubicBezTo>
                <a:cubicBezTo>
                  <a:pt x="8088187" y="872987"/>
                  <a:pt x="8164117" y="739253"/>
                  <a:pt x="8017518" y="775772"/>
                </a:cubicBezTo>
                <a:cubicBezTo>
                  <a:pt x="7870919" y="812291"/>
                  <a:pt x="7743322" y="721059"/>
                  <a:pt x="7558212" y="775772"/>
                </a:cubicBezTo>
                <a:cubicBezTo>
                  <a:pt x="7373102" y="830485"/>
                  <a:pt x="7005799" y="771278"/>
                  <a:pt x="6854717" y="775772"/>
                </a:cubicBezTo>
                <a:cubicBezTo>
                  <a:pt x="6703635" y="780266"/>
                  <a:pt x="6446244" y="751059"/>
                  <a:pt x="6151222" y="775772"/>
                </a:cubicBezTo>
                <a:cubicBezTo>
                  <a:pt x="5856201" y="800485"/>
                  <a:pt x="5989670" y="770319"/>
                  <a:pt x="5936103" y="775772"/>
                </a:cubicBezTo>
                <a:cubicBezTo>
                  <a:pt x="5882536" y="781225"/>
                  <a:pt x="5823595" y="763463"/>
                  <a:pt x="5720985" y="775772"/>
                </a:cubicBezTo>
                <a:cubicBezTo>
                  <a:pt x="5618375" y="788081"/>
                  <a:pt x="5191873" y="694726"/>
                  <a:pt x="5017490" y="775772"/>
                </a:cubicBezTo>
                <a:cubicBezTo>
                  <a:pt x="4843107" y="856818"/>
                  <a:pt x="4593939" y="754768"/>
                  <a:pt x="4436089" y="775772"/>
                </a:cubicBezTo>
                <a:cubicBezTo>
                  <a:pt x="4278239" y="796776"/>
                  <a:pt x="4075878" y="703801"/>
                  <a:pt x="3732594" y="775772"/>
                </a:cubicBezTo>
                <a:cubicBezTo>
                  <a:pt x="3389311" y="847743"/>
                  <a:pt x="3242037" y="757258"/>
                  <a:pt x="2907005" y="775772"/>
                </a:cubicBezTo>
                <a:cubicBezTo>
                  <a:pt x="2571973" y="794286"/>
                  <a:pt x="2247647" y="753635"/>
                  <a:pt x="2081415" y="775772"/>
                </a:cubicBezTo>
                <a:cubicBezTo>
                  <a:pt x="1915183" y="797909"/>
                  <a:pt x="1913429" y="773922"/>
                  <a:pt x="1866297" y="775772"/>
                </a:cubicBezTo>
                <a:cubicBezTo>
                  <a:pt x="1819165" y="777622"/>
                  <a:pt x="1367146" y="678455"/>
                  <a:pt x="1040708" y="775772"/>
                </a:cubicBezTo>
                <a:cubicBezTo>
                  <a:pt x="714270" y="873089"/>
                  <a:pt x="928948" y="771450"/>
                  <a:pt x="825589" y="775772"/>
                </a:cubicBezTo>
                <a:cubicBezTo>
                  <a:pt x="722230" y="780094"/>
                  <a:pt x="697026" y="756387"/>
                  <a:pt x="610471" y="775772"/>
                </a:cubicBezTo>
                <a:cubicBezTo>
                  <a:pt x="523916" y="795157"/>
                  <a:pt x="140212" y="722597"/>
                  <a:pt x="0" y="775772"/>
                </a:cubicBezTo>
                <a:cubicBezTo>
                  <a:pt x="-16602" y="679580"/>
                  <a:pt x="1393" y="538629"/>
                  <a:pt x="0" y="387886"/>
                </a:cubicBezTo>
                <a:cubicBezTo>
                  <a:pt x="-1393" y="237143"/>
                  <a:pt x="20314" y="176309"/>
                  <a:pt x="0" y="0"/>
                </a:cubicBezTo>
                <a:close/>
              </a:path>
            </a:pathLst>
          </a:custGeom>
          <a:solidFill>
            <a:schemeClr val="accent1">
              <a:alpha val="83137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1553982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ЗАКРЕПИМ!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AC54A5-3630-8F9A-5BC2-CC2146A2DE09}"/>
              </a:ext>
            </a:extLst>
          </p:cNvPr>
          <p:cNvSpPr txBox="1"/>
          <p:nvPr/>
        </p:nvSpPr>
        <p:spPr>
          <a:xfrm rot="20903438">
            <a:off x="96807" y="4006445"/>
            <a:ext cx="248400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хорда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8867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61106E-88AC-27EE-D958-3BD7B160E4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958699FF-CC8A-E67E-0BB8-15C26EDACBC6}"/>
              </a:ext>
            </a:extLst>
          </p:cNvPr>
          <p:cNvSpPr/>
          <p:nvPr/>
        </p:nvSpPr>
        <p:spPr>
          <a:xfrm rot="18203947">
            <a:off x="4012360" y="1350291"/>
            <a:ext cx="4565438" cy="456543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90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BAE54D5E-11BC-E8E6-5EA2-FF82FDD1F5E1}"/>
              </a:ext>
            </a:extLst>
          </p:cNvPr>
          <p:cNvSpPr/>
          <p:nvPr/>
        </p:nvSpPr>
        <p:spPr>
          <a:xfrm>
            <a:off x="6026187" y="5686608"/>
            <a:ext cx="80663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94F6DA1-88D6-C6D4-6E73-B88F0CFD67C7}"/>
              </a:ext>
            </a:extLst>
          </p:cNvPr>
          <p:cNvSpPr/>
          <p:nvPr/>
        </p:nvSpPr>
        <p:spPr>
          <a:xfrm>
            <a:off x="3809722" y="1197300"/>
            <a:ext cx="7986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В</a:t>
            </a:r>
          </a:p>
        </p:txBody>
      </p:sp>
      <p:sp>
        <p:nvSpPr>
          <p:cNvPr id="8" name="Дуга 7">
            <a:extLst>
              <a:ext uri="{FF2B5EF4-FFF2-40B4-BE49-F238E27FC236}">
                <a16:creationId xmlns:a16="http://schemas.microsoft.com/office/drawing/2014/main" id="{E048F85F-C699-D79C-2F83-859CD106D075}"/>
              </a:ext>
            </a:extLst>
          </p:cNvPr>
          <p:cNvSpPr/>
          <p:nvPr/>
        </p:nvSpPr>
        <p:spPr>
          <a:xfrm rot="18576131">
            <a:off x="3809391" y="1647663"/>
            <a:ext cx="3805682" cy="2949306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479A5EA-A51C-1DC7-F622-4A888D6CDC84}"/>
              </a:ext>
            </a:extLst>
          </p:cNvPr>
          <p:cNvCxnSpPr>
            <a:cxnSpLocks/>
          </p:cNvCxnSpPr>
          <p:nvPr/>
        </p:nvCxnSpPr>
        <p:spPr>
          <a:xfrm>
            <a:off x="4397088" y="2418012"/>
            <a:ext cx="2011753" cy="3491192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080CD15F-ED51-7B19-3F7A-DC83DAA5A551}"/>
              </a:ext>
            </a:extLst>
          </p:cNvPr>
          <p:cNvCxnSpPr>
            <a:cxnSpLocks/>
          </p:cNvCxnSpPr>
          <p:nvPr/>
        </p:nvCxnSpPr>
        <p:spPr>
          <a:xfrm flipH="1" flipV="1">
            <a:off x="4389337" y="2418012"/>
            <a:ext cx="3667434" cy="2535068"/>
          </a:xfrm>
          <a:prstGeom prst="line">
            <a:avLst/>
          </a:prstGeom>
          <a:ln w="1270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7FD1E44B-BA7F-30F1-4376-65B5117BDF55}"/>
              </a:ext>
            </a:extLst>
          </p:cNvPr>
          <p:cNvCxnSpPr>
            <a:cxnSpLocks/>
          </p:cNvCxnSpPr>
          <p:nvPr/>
        </p:nvCxnSpPr>
        <p:spPr>
          <a:xfrm>
            <a:off x="6238244" y="3730164"/>
            <a:ext cx="178348" cy="2179040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B68115E8-662B-9045-96CD-B8BA6BEC3915}"/>
              </a:ext>
            </a:extLst>
          </p:cNvPr>
          <p:cNvSpPr/>
          <p:nvPr/>
        </p:nvSpPr>
        <p:spPr>
          <a:xfrm>
            <a:off x="7869175" y="1091617"/>
            <a:ext cx="7280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С</a:t>
            </a:r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59639659-9BE4-3C5D-E51A-CDF342E6E1EB}"/>
              </a:ext>
            </a:extLst>
          </p:cNvPr>
          <p:cNvSpPr/>
          <p:nvPr/>
        </p:nvSpPr>
        <p:spPr>
          <a:xfrm rot="2025654">
            <a:off x="4117217" y="1398237"/>
            <a:ext cx="4618191" cy="4148413"/>
          </a:xfrm>
          <a:prstGeom prst="arc">
            <a:avLst>
              <a:gd name="adj1" fmla="val 10473146"/>
              <a:gd name="adj2" fmla="val 16839015"/>
            </a:avLst>
          </a:prstGeom>
          <a:noFill/>
          <a:ln w="139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4B2AD14F-E316-C80E-FC23-ABA5C8CA3D5A}"/>
              </a:ext>
            </a:extLst>
          </p:cNvPr>
          <p:cNvSpPr/>
          <p:nvPr/>
        </p:nvSpPr>
        <p:spPr>
          <a:xfrm rot="21381481">
            <a:off x="5718056" y="2452030"/>
            <a:ext cx="8996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О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DD1DB62F-D61E-EE91-8FBC-7A0B63DA5B1B}"/>
              </a:ext>
            </a:extLst>
          </p:cNvPr>
          <p:cNvSpPr/>
          <p:nvPr/>
        </p:nvSpPr>
        <p:spPr>
          <a:xfrm>
            <a:off x="8282800" y="4652547"/>
            <a:ext cx="4325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</a:t>
            </a:r>
            <a:endParaRPr kumimoji="0" lang="ru-RU" sz="80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BDC0C93B-066D-24F9-C333-FD34CC1480EA}"/>
              </a:ext>
            </a:extLst>
          </p:cNvPr>
          <p:cNvCxnSpPr>
            <a:cxnSpLocks/>
          </p:cNvCxnSpPr>
          <p:nvPr/>
        </p:nvCxnSpPr>
        <p:spPr>
          <a:xfrm flipH="1">
            <a:off x="6234569" y="1984568"/>
            <a:ext cx="1655462" cy="1684201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>
            <a:extLst>
              <a:ext uri="{FF2B5EF4-FFF2-40B4-BE49-F238E27FC236}">
                <a16:creationId xmlns:a16="http://schemas.microsoft.com/office/drawing/2014/main" id="{AD84AC5B-655D-073F-36D1-104EF48FF4C1}"/>
              </a:ext>
            </a:extLst>
          </p:cNvPr>
          <p:cNvSpPr/>
          <p:nvPr/>
        </p:nvSpPr>
        <p:spPr>
          <a:xfrm rot="18203947">
            <a:off x="6108771" y="3542971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2" name="Дуга 41">
            <a:extLst>
              <a:ext uri="{FF2B5EF4-FFF2-40B4-BE49-F238E27FC236}">
                <a16:creationId xmlns:a16="http://schemas.microsoft.com/office/drawing/2014/main" id="{07755958-135C-629F-8728-528831D662C6}"/>
              </a:ext>
            </a:extLst>
          </p:cNvPr>
          <p:cNvSpPr/>
          <p:nvPr/>
        </p:nvSpPr>
        <p:spPr>
          <a:xfrm rot="10983697">
            <a:off x="4007815" y="3365113"/>
            <a:ext cx="4104963" cy="2555790"/>
          </a:xfrm>
          <a:prstGeom prst="arc">
            <a:avLst>
              <a:gd name="adj1" fmla="val 11306997"/>
              <a:gd name="adj2" fmla="val 14807064"/>
            </a:avLst>
          </a:prstGeom>
          <a:noFill/>
          <a:ln w="139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0040B503-D9C1-157F-4942-F6A174B933BF}"/>
              </a:ext>
            </a:extLst>
          </p:cNvPr>
          <p:cNvSpPr/>
          <p:nvPr/>
        </p:nvSpPr>
        <p:spPr>
          <a:xfrm rot="18203947">
            <a:off x="6283043" y="5783406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CDE52949-D808-134C-2664-4C0286EB99D7}"/>
              </a:ext>
            </a:extLst>
          </p:cNvPr>
          <p:cNvCxnSpPr>
            <a:cxnSpLocks/>
          </p:cNvCxnSpPr>
          <p:nvPr/>
        </p:nvCxnSpPr>
        <p:spPr>
          <a:xfrm>
            <a:off x="7866011" y="1970077"/>
            <a:ext cx="240668" cy="3131161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id="{F4EF6BFB-498C-E8F9-3A28-96F9DB83E104}"/>
              </a:ext>
            </a:extLst>
          </p:cNvPr>
          <p:cNvSpPr/>
          <p:nvPr/>
        </p:nvSpPr>
        <p:spPr>
          <a:xfrm rot="18203947">
            <a:off x="7977846" y="4892005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32BF377E-BC79-952C-7E7A-5A646F6480DB}"/>
              </a:ext>
            </a:extLst>
          </p:cNvPr>
          <p:cNvSpPr/>
          <p:nvPr/>
        </p:nvSpPr>
        <p:spPr>
          <a:xfrm rot="18203947">
            <a:off x="7762476" y="1891109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30A9EADD-8A5A-1EF9-5C82-3D51212EF85F}"/>
              </a:ext>
            </a:extLst>
          </p:cNvPr>
          <p:cNvSpPr/>
          <p:nvPr/>
        </p:nvSpPr>
        <p:spPr>
          <a:xfrm rot="18203947">
            <a:off x="4265908" y="2292214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7C8FC1-5964-D40B-AA3F-22B3AF20FE33}"/>
              </a:ext>
            </a:extLst>
          </p:cNvPr>
          <p:cNvSpPr txBox="1"/>
          <p:nvPr/>
        </p:nvSpPr>
        <p:spPr>
          <a:xfrm>
            <a:off x="5896941" y="1723622"/>
            <a:ext cx="768626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7C1FFB7-B28B-D798-EFA9-B9D7407112A5}"/>
              </a:ext>
            </a:extLst>
          </p:cNvPr>
          <p:cNvSpPr txBox="1"/>
          <p:nvPr/>
        </p:nvSpPr>
        <p:spPr>
          <a:xfrm rot="2596350">
            <a:off x="9302617" y="3600998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дуга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B7275A-9FA9-3562-3D9E-D06B1C95FC90}"/>
              </a:ext>
            </a:extLst>
          </p:cNvPr>
          <p:cNvSpPr txBox="1"/>
          <p:nvPr/>
        </p:nvSpPr>
        <p:spPr>
          <a:xfrm rot="3185049">
            <a:off x="-62033" y="220899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радиус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DADA3D-47A1-CB51-CB57-A49B9456F2DD}"/>
              </a:ext>
            </a:extLst>
          </p:cNvPr>
          <p:cNvSpPr txBox="1"/>
          <p:nvPr/>
        </p:nvSpPr>
        <p:spPr>
          <a:xfrm rot="20903438">
            <a:off x="96807" y="4006445"/>
            <a:ext cx="248400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хорда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6D5201-AF05-A57C-61B6-00F31C17F5BE}"/>
              </a:ext>
            </a:extLst>
          </p:cNvPr>
          <p:cNvSpPr txBox="1"/>
          <p:nvPr/>
        </p:nvSpPr>
        <p:spPr>
          <a:xfrm rot="20442240">
            <a:off x="9938" y="5039841"/>
            <a:ext cx="3914283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окружность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6E4A6C-0D43-D416-EC6A-585586C7208F}"/>
              </a:ext>
            </a:extLst>
          </p:cNvPr>
          <p:cNvSpPr txBox="1"/>
          <p:nvPr/>
        </p:nvSpPr>
        <p:spPr>
          <a:xfrm>
            <a:off x="9738121" y="5052656"/>
            <a:ext cx="205967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круг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4373B2-6B0B-9228-265C-CDECB9618BF6}"/>
              </a:ext>
            </a:extLst>
          </p:cNvPr>
          <p:cNvSpPr txBox="1"/>
          <p:nvPr/>
        </p:nvSpPr>
        <p:spPr>
          <a:xfrm rot="3910152">
            <a:off x="9394214" y="2795648"/>
            <a:ext cx="3197375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диаметр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E2834E-84FB-BF2B-D2AE-506E55FA1F7F}"/>
              </a:ext>
            </a:extLst>
          </p:cNvPr>
          <p:cNvSpPr txBox="1"/>
          <p:nvPr/>
        </p:nvSpPr>
        <p:spPr>
          <a:xfrm rot="3441083">
            <a:off x="1843463" y="3063673"/>
            <a:ext cx="2048325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центр</a:t>
            </a:r>
          </a:p>
        </p:txBody>
      </p:sp>
      <p:sp>
        <p:nvSpPr>
          <p:cNvPr id="25" name="Заголовок 5">
            <a:extLst>
              <a:ext uri="{FF2B5EF4-FFF2-40B4-BE49-F238E27FC236}">
                <a16:creationId xmlns:a16="http://schemas.microsoft.com/office/drawing/2014/main" id="{8B1F0CF3-8614-9541-84BC-D99A5B5DE0FA}"/>
              </a:ext>
            </a:extLst>
          </p:cNvPr>
          <p:cNvSpPr txBox="1">
            <a:spLocks/>
          </p:cNvSpPr>
          <p:nvPr/>
        </p:nvSpPr>
        <p:spPr>
          <a:xfrm>
            <a:off x="0" y="120673"/>
            <a:ext cx="12209419" cy="775772"/>
          </a:xfrm>
          <a:custGeom>
            <a:avLst/>
            <a:gdLst>
              <a:gd name="connsiteX0" fmla="*/ 0 w 12209419"/>
              <a:gd name="connsiteY0" fmla="*/ 0 h 775772"/>
              <a:gd name="connsiteX1" fmla="*/ 337213 w 12209419"/>
              <a:gd name="connsiteY1" fmla="*/ 0 h 775772"/>
              <a:gd name="connsiteX2" fmla="*/ 918613 w 12209419"/>
              <a:gd name="connsiteY2" fmla="*/ 0 h 775772"/>
              <a:gd name="connsiteX3" fmla="*/ 1133732 w 12209419"/>
              <a:gd name="connsiteY3" fmla="*/ 0 h 775772"/>
              <a:gd name="connsiteX4" fmla="*/ 1959321 w 12209419"/>
              <a:gd name="connsiteY4" fmla="*/ 0 h 775772"/>
              <a:gd name="connsiteX5" fmla="*/ 2662816 w 12209419"/>
              <a:gd name="connsiteY5" fmla="*/ 0 h 775772"/>
              <a:gd name="connsiteX6" fmla="*/ 2877934 w 12209419"/>
              <a:gd name="connsiteY6" fmla="*/ 0 h 775772"/>
              <a:gd name="connsiteX7" fmla="*/ 3215147 w 12209419"/>
              <a:gd name="connsiteY7" fmla="*/ 0 h 775772"/>
              <a:gd name="connsiteX8" fmla="*/ 3796548 w 12209419"/>
              <a:gd name="connsiteY8" fmla="*/ 0 h 775772"/>
              <a:gd name="connsiteX9" fmla="*/ 4011666 w 12209419"/>
              <a:gd name="connsiteY9" fmla="*/ 0 h 775772"/>
              <a:gd name="connsiteX10" fmla="*/ 4837256 w 12209419"/>
              <a:gd name="connsiteY10" fmla="*/ 0 h 775772"/>
              <a:gd name="connsiteX11" fmla="*/ 5418656 w 12209419"/>
              <a:gd name="connsiteY11" fmla="*/ 0 h 775772"/>
              <a:gd name="connsiteX12" fmla="*/ 6122152 w 12209419"/>
              <a:gd name="connsiteY12" fmla="*/ 0 h 775772"/>
              <a:gd name="connsiteX13" fmla="*/ 6703552 w 12209419"/>
              <a:gd name="connsiteY13" fmla="*/ 0 h 775772"/>
              <a:gd name="connsiteX14" fmla="*/ 6918671 w 12209419"/>
              <a:gd name="connsiteY14" fmla="*/ 0 h 775772"/>
              <a:gd name="connsiteX15" fmla="*/ 7377977 w 12209419"/>
              <a:gd name="connsiteY15" fmla="*/ 0 h 775772"/>
              <a:gd name="connsiteX16" fmla="*/ 7715190 w 12209419"/>
              <a:gd name="connsiteY16" fmla="*/ 0 h 775772"/>
              <a:gd name="connsiteX17" fmla="*/ 8540779 w 12209419"/>
              <a:gd name="connsiteY17" fmla="*/ 0 h 775772"/>
              <a:gd name="connsiteX18" fmla="*/ 9122180 w 12209419"/>
              <a:gd name="connsiteY18" fmla="*/ 0 h 775772"/>
              <a:gd name="connsiteX19" fmla="*/ 9703581 w 12209419"/>
              <a:gd name="connsiteY19" fmla="*/ 0 h 775772"/>
              <a:gd name="connsiteX20" fmla="*/ 9918699 w 12209419"/>
              <a:gd name="connsiteY20" fmla="*/ 0 h 775772"/>
              <a:gd name="connsiteX21" fmla="*/ 10133818 w 12209419"/>
              <a:gd name="connsiteY21" fmla="*/ 0 h 775772"/>
              <a:gd name="connsiteX22" fmla="*/ 10593124 w 12209419"/>
              <a:gd name="connsiteY22" fmla="*/ 0 h 775772"/>
              <a:gd name="connsiteX23" fmla="*/ 11418714 w 12209419"/>
              <a:gd name="connsiteY23" fmla="*/ 0 h 775772"/>
              <a:gd name="connsiteX24" fmla="*/ 12209419 w 12209419"/>
              <a:gd name="connsiteY24" fmla="*/ 0 h 775772"/>
              <a:gd name="connsiteX25" fmla="*/ 12209419 w 12209419"/>
              <a:gd name="connsiteY25" fmla="*/ 387886 h 775772"/>
              <a:gd name="connsiteX26" fmla="*/ 12209419 w 12209419"/>
              <a:gd name="connsiteY26" fmla="*/ 775772 h 775772"/>
              <a:gd name="connsiteX27" fmla="*/ 11750112 w 12209419"/>
              <a:gd name="connsiteY27" fmla="*/ 775772 h 775772"/>
              <a:gd name="connsiteX28" fmla="*/ 11168711 w 12209419"/>
              <a:gd name="connsiteY28" fmla="*/ 775772 h 775772"/>
              <a:gd name="connsiteX29" fmla="*/ 10831499 w 12209419"/>
              <a:gd name="connsiteY29" fmla="*/ 775772 h 775772"/>
              <a:gd name="connsiteX30" fmla="*/ 10128004 w 12209419"/>
              <a:gd name="connsiteY30" fmla="*/ 775772 h 775772"/>
              <a:gd name="connsiteX31" fmla="*/ 9668697 w 12209419"/>
              <a:gd name="connsiteY31" fmla="*/ 775772 h 775772"/>
              <a:gd name="connsiteX32" fmla="*/ 9331485 w 12209419"/>
              <a:gd name="connsiteY32" fmla="*/ 775772 h 775772"/>
              <a:gd name="connsiteX33" fmla="*/ 8505895 w 12209419"/>
              <a:gd name="connsiteY33" fmla="*/ 775772 h 775772"/>
              <a:gd name="connsiteX34" fmla="*/ 8046589 w 12209419"/>
              <a:gd name="connsiteY34" fmla="*/ 775772 h 775772"/>
              <a:gd name="connsiteX35" fmla="*/ 7465188 w 12209419"/>
              <a:gd name="connsiteY35" fmla="*/ 775772 h 775772"/>
              <a:gd name="connsiteX36" fmla="*/ 7127975 w 12209419"/>
              <a:gd name="connsiteY36" fmla="*/ 775772 h 775772"/>
              <a:gd name="connsiteX37" fmla="*/ 6790763 w 12209419"/>
              <a:gd name="connsiteY37" fmla="*/ 775772 h 775772"/>
              <a:gd name="connsiteX38" fmla="*/ 6575644 w 12209419"/>
              <a:gd name="connsiteY38" fmla="*/ 775772 h 775772"/>
              <a:gd name="connsiteX39" fmla="*/ 6360526 w 12209419"/>
              <a:gd name="connsiteY39" fmla="*/ 775772 h 775772"/>
              <a:gd name="connsiteX40" fmla="*/ 5901219 w 12209419"/>
              <a:gd name="connsiteY40" fmla="*/ 775772 h 775772"/>
              <a:gd name="connsiteX41" fmla="*/ 5075630 w 12209419"/>
              <a:gd name="connsiteY41" fmla="*/ 775772 h 775772"/>
              <a:gd name="connsiteX42" fmla="*/ 4860512 w 12209419"/>
              <a:gd name="connsiteY42" fmla="*/ 775772 h 775772"/>
              <a:gd name="connsiteX43" fmla="*/ 4279111 w 12209419"/>
              <a:gd name="connsiteY43" fmla="*/ 775772 h 775772"/>
              <a:gd name="connsiteX44" fmla="*/ 3575616 w 12209419"/>
              <a:gd name="connsiteY44" fmla="*/ 775772 h 775772"/>
              <a:gd name="connsiteX45" fmla="*/ 2872120 w 12209419"/>
              <a:gd name="connsiteY45" fmla="*/ 775772 h 775772"/>
              <a:gd name="connsiteX46" fmla="*/ 2534908 w 12209419"/>
              <a:gd name="connsiteY46" fmla="*/ 775772 h 775772"/>
              <a:gd name="connsiteX47" fmla="*/ 1831413 w 12209419"/>
              <a:gd name="connsiteY47" fmla="*/ 775772 h 775772"/>
              <a:gd name="connsiteX48" fmla="*/ 1005824 w 12209419"/>
              <a:gd name="connsiteY48" fmla="*/ 775772 h 775772"/>
              <a:gd name="connsiteX49" fmla="*/ 546517 w 12209419"/>
              <a:gd name="connsiteY49" fmla="*/ 775772 h 775772"/>
              <a:gd name="connsiteX50" fmla="*/ 0 w 12209419"/>
              <a:gd name="connsiteY50" fmla="*/ 775772 h 775772"/>
              <a:gd name="connsiteX51" fmla="*/ 0 w 12209419"/>
              <a:gd name="connsiteY51" fmla="*/ 372371 h 775772"/>
              <a:gd name="connsiteX52" fmla="*/ 0 w 12209419"/>
              <a:gd name="connsiteY52" fmla="*/ 0 h 77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209419" h="775772" fill="none" extrusionOk="0">
                <a:moveTo>
                  <a:pt x="0" y="0"/>
                </a:moveTo>
                <a:cubicBezTo>
                  <a:pt x="104096" y="-16722"/>
                  <a:pt x="244071" y="29637"/>
                  <a:pt x="337213" y="0"/>
                </a:cubicBezTo>
                <a:cubicBezTo>
                  <a:pt x="430355" y="-29637"/>
                  <a:pt x="801414" y="58462"/>
                  <a:pt x="918613" y="0"/>
                </a:cubicBezTo>
                <a:cubicBezTo>
                  <a:pt x="1035812" y="-58462"/>
                  <a:pt x="1063653" y="4475"/>
                  <a:pt x="1133732" y="0"/>
                </a:cubicBezTo>
                <a:cubicBezTo>
                  <a:pt x="1203811" y="-4475"/>
                  <a:pt x="1760368" y="13717"/>
                  <a:pt x="1959321" y="0"/>
                </a:cubicBezTo>
                <a:cubicBezTo>
                  <a:pt x="2158274" y="-13717"/>
                  <a:pt x="2324475" y="36479"/>
                  <a:pt x="2662816" y="0"/>
                </a:cubicBezTo>
                <a:cubicBezTo>
                  <a:pt x="3001158" y="-36479"/>
                  <a:pt x="2814105" y="18011"/>
                  <a:pt x="2877934" y="0"/>
                </a:cubicBezTo>
                <a:cubicBezTo>
                  <a:pt x="2941763" y="-18011"/>
                  <a:pt x="3118626" y="11398"/>
                  <a:pt x="3215147" y="0"/>
                </a:cubicBezTo>
                <a:cubicBezTo>
                  <a:pt x="3311668" y="-11398"/>
                  <a:pt x="3528850" y="48351"/>
                  <a:pt x="3796548" y="0"/>
                </a:cubicBezTo>
                <a:cubicBezTo>
                  <a:pt x="4064246" y="-48351"/>
                  <a:pt x="3956178" y="14518"/>
                  <a:pt x="4011666" y="0"/>
                </a:cubicBezTo>
                <a:cubicBezTo>
                  <a:pt x="4067154" y="-14518"/>
                  <a:pt x="4535968" y="44028"/>
                  <a:pt x="4837256" y="0"/>
                </a:cubicBezTo>
                <a:cubicBezTo>
                  <a:pt x="5138544" y="-44028"/>
                  <a:pt x="5244266" y="5830"/>
                  <a:pt x="5418656" y="0"/>
                </a:cubicBezTo>
                <a:cubicBezTo>
                  <a:pt x="5593046" y="-5830"/>
                  <a:pt x="5939172" y="78806"/>
                  <a:pt x="6122152" y="0"/>
                </a:cubicBezTo>
                <a:cubicBezTo>
                  <a:pt x="6305132" y="-78806"/>
                  <a:pt x="6485744" y="6053"/>
                  <a:pt x="6703552" y="0"/>
                </a:cubicBezTo>
                <a:cubicBezTo>
                  <a:pt x="6921360" y="-6053"/>
                  <a:pt x="6838259" y="595"/>
                  <a:pt x="6918671" y="0"/>
                </a:cubicBezTo>
                <a:cubicBezTo>
                  <a:pt x="6999083" y="-595"/>
                  <a:pt x="7195434" y="42659"/>
                  <a:pt x="7377977" y="0"/>
                </a:cubicBezTo>
                <a:cubicBezTo>
                  <a:pt x="7560520" y="-42659"/>
                  <a:pt x="7605688" y="17754"/>
                  <a:pt x="7715190" y="0"/>
                </a:cubicBezTo>
                <a:cubicBezTo>
                  <a:pt x="7824692" y="-17754"/>
                  <a:pt x="8292496" y="18253"/>
                  <a:pt x="8540779" y="0"/>
                </a:cubicBezTo>
                <a:cubicBezTo>
                  <a:pt x="8789062" y="-18253"/>
                  <a:pt x="8959467" y="69394"/>
                  <a:pt x="9122180" y="0"/>
                </a:cubicBezTo>
                <a:cubicBezTo>
                  <a:pt x="9284893" y="-69394"/>
                  <a:pt x="9566773" y="50448"/>
                  <a:pt x="9703581" y="0"/>
                </a:cubicBezTo>
                <a:cubicBezTo>
                  <a:pt x="9840389" y="-50448"/>
                  <a:pt x="9875336" y="15812"/>
                  <a:pt x="9918699" y="0"/>
                </a:cubicBezTo>
                <a:cubicBezTo>
                  <a:pt x="9962062" y="-15812"/>
                  <a:pt x="10088535" y="1347"/>
                  <a:pt x="10133818" y="0"/>
                </a:cubicBezTo>
                <a:cubicBezTo>
                  <a:pt x="10179101" y="-1347"/>
                  <a:pt x="10476468" y="32659"/>
                  <a:pt x="10593124" y="0"/>
                </a:cubicBezTo>
                <a:cubicBezTo>
                  <a:pt x="10709780" y="-32659"/>
                  <a:pt x="11057212" y="15556"/>
                  <a:pt x="11418714" y="0"/>
                </a:cubicBezTo>
                <a:cubicBezTo>
                  <a:pt x="11780216" y="-15556"/>
                  <a:pt x="11997072" y="79681"/>
                  <a:pt x="12209419" y="0"/>
                </a:cubicBezTo>
                <a:cubicBezTo>
                  <a:pt x="12234576" y="98080"/>
                  <a:pt x="12208675" y="283821"/>
                  <a:pt x="12209419" y="387886"/>
                </a:cubicBezTo>
                <a:cubicBezTo>
                  <a:pt x="12210163" y="491951"/>
                  <a:pt x="12204156" y="678372"/>
                  <a:pt x="12209419" y="775772"/>
                </a:cubicBezTo>
                <a:cubicBezTo>
                  <a:pt x="12088196" y="792347"/>
                  <a:pt x="11880473" y="772954"/>
                  <a:pt x="11750112" y="775772"/>
                </a:cubicBezTo>
                <a:cubicBezTo>
                  <a:pt x="11619751" y="778590"/>
                  <a:pt x="11449926" y="761482"/>
                  <a:pt x="11168711" y="775772"/>
                </a:cubicBezTo>
                <a:cubicBezTo>
                  <a:pt x="10887496" y="790062"/>
                  <a:pt x="10971153" y="758767"/>
                  <a:pt x="10831499" y="775772"/>
                </a:cubicBezTo>
                <a:cubicBezTo>
                  <a:pt x="10691845" y="792777"/>
                  <a:pt x="10400157" y="711237"/>
                  <a:pt x="10128004" y="775772"/>
                </a:cubicBezTo>
                <a:cubicBezTo>
                  <a:pt x="9855852" y="840307"/>
                  <a:pt x="9778983" y="747581"/>
                  <a:pt x="9668697" y="775772"/>
                </a:cubicBezTo>
                <a:cubicBezTo>
                  <a:pt x="9558411" y="803963"/>
                  <a:pt x="9489213" y="764694"/>
                  <a:pt x="9331485" y="775772"/>
                </a:cubicBezTo>
                <a:cubicBezTo>
                  <a:pt x="9173757" y="786850"/>
                  <a:pt x="8769984" y="715075"/>
                  <a:pt x="8505895" y="775772"/>
                </a:cubicBezTo>
                <a:cubicBezTo>
                  <a:pt x="8241806" y="836469"/>
                  <a:pt x="8225801" y="757347"/>
                  <a:pt x="8046589" y="775772"/>
                </a:cubicBezTo>
                <a:cubicBezTo>
                  <a:pt x="7867377" y="794197"/>
                  <a:pt x="7583431" y="770922"/>
                  <a:pt x="7465188" y="775772"/>
                </a:cubicBezTo>
                <a:cubicBezTo>
                  <a:pt x="7346945" y="780622"/>
                  <a:pt x="7226735" y="747821"/>
                  <a:pt x="7127975" y="775772"/>
                </a:cubicBezTo>
                <a:cubicBezTo>
                  <a:pt x="7029215" y="803723"/>
                  <a:pt x="6901493" y="775122"/>
                  <a:pt x="6790763" y="775772"/>
                </a:cubicBezTo>
                <a:cubicBezTo>
                  <a:pt x="6680033" y="776422"/>
                  <a:pt x="6643516" y="772562"/>
                  <a:pt x="6575644" y="775772"/>
                </a:cubicBezTo>
                <a:cubicBezTo>
                  <a:pt x="6507772" y="778982"/>
                  <a:pt x="6439634" y="772245"/>
                  <a:pt x="6360526" y="775772"/>
                </a:cubicBezTo>
                <a:cubicBezTo>
                  <a:pt x="6281418" y="779299"/>
                  <a:pt x="6097333" y="761652"/>
                  <a:pt x="5901219" y="775772"/>
                </a:cubicBezTo>
                <a:cubicBezTo>
                  <a:pt x="5705105" y="789892"/>
                  <a:pt x="5390676" y="691609"/>
                  <a:pt x="5075630" y="775772"/>
                </a:cubicBezTo>
                <a:cubicBezTo>
                  <a:pt x="4760584" y="859935"/>
                  <a:pt x="4932955" y="764362"/>
                  <a:pt x="4860512" y="775772"/>
                </a:cubicBezTo>
                <a:cubicBezTo>
                  <a:pt x="4788069" y="787182"/>
                  <a:pt x="4489666" y="722447"/>
                  <a:pt x="4279111" y="775772"/>
                </a:cubicBezTo>
                <a:cubicBezTo>
                  <a:pt x="4068556" y="829097"/>
                  <a:pt x="3797800" y="734073"/>
                  <a:pt x="3575616" y="775772"/>
                </a:cubicBezTo>
                <a:cubicBezTo>
                  <a:pt x="3353433" y="817471"/>
                  <a:pt x="3128211" y="719023"/>
                  <a:pt x="2872120" y="775772"/>
                </a:cubicBezTo>
                <a:cubicBezTo>
                  <a:pt x="2616029" y="832521"/>
                  <a:pt x="2647321" y="774431"/>
                  <a:pt x="2534908" y="775772"/>
                </a:cubicBezTo>
                <a:cubicBezTo>
                  <a:pt x="2422495" y="777113"/>
                  <a:pt x="2026845" y="700172"/>
                  <a:pt x="1831413" y="775772"/>
                </a:cubicBezTo>
                <a:cubicBezTo>
                  <a:pt x="1635982" y="851372"/>
                  <a:pt x="1297346" y="744112"/>
                  <a:pt x="1005824" y="775772"/>
                </a:cubicBezTo>
                <a:cubicBezTo>
                  <a:pt x="714302" y="807432"/>
                  <a:pt x="730960" y="745951"/>
                  <a:pt x="546517" y="775772"/>
                </a:cubicBezTo>
                <a:cubicBezTo>
                  <a:pt x="362074" y="805593"/>
                  <a:pt x="204917" y="763034"/>
                  <a:pt x="0" y="775772"/>
                </a:cubicBezTo>
                <a:cubicBezTo>
                  <a:pt x="-284" y="667669"/>
                  <a:pt x="32360" y="470577"/>
                  <a:pt x="0" y="372371"/>
                </a:cubicBezTo>
                <a:cubicBezTo>
                  <a:pt x="-32360" y="274165"/>
                  <a:pt x="37536" y="113234"/>
                  <a:pt x="0" y="0"/>
                </a:cubicBezTo>
                <a:close/>
              </a:path>
              <a:path w="12209419" h="775772" stroke="0" extrusionOk="0">
                <a:moveTo>
                  <a:pt x="0" y="0"/>
                </a:moveTo>
                <a:cubicBezTo>
                  <a:pt x="136501" y="-1285"/>
                  <a:pt x="280813" y="25117"/>
                  <a:pt x="459307" y="0"/>
                </a:cubicBezTo>
                <a:cubicBezTo>
                  <a:pt x="637801" y="-25117"/>
                  <a:pt x="675468" y="444"/>
                  <a:pt x="796519" y="0"/>
                </a:cubicBezTo>
                <a:cubicBezTo>
                  <a:pt x="917570" y="-444"/>
                  <a:pt x="1113678" y="18283"/>
                  <a:pt x="1377920" y="0"/>
                </a:cubicBezTo>
                <a:cubicBezTo>
                  <a:pt x="1642162" y="-18283"/>
                  <a:pt x="1878957" y="54242"/>
                  <a:pt x="2203509" y="0"/>
                </a:cubicBezTo>
                <a:cubicBezTo>
                  <a:pt x="2528061" y="-54242"/>
                  <a:pt x="2510470" y="59543"/>
                  <a:pt x="2784910" y="0"/>
                </a:cubicBezTo>
                <a:cubicBezTo>
                  <a:pt x="3059350" y="-59543"/>
                  <a:pt x="3017177" y="5176"/>
                  <a:pt x="3244217" y="0"/>
                </a:cubicBezTo>
                <a:cubicBezTo>
                  <a:pt x="3471257" y="-5176"/>
                  <a:pt x="3695529" y="16623"/>
                  <a:pt x="3825618" y="0"/>
                </a:cubicBezTo>
                <a:cubicBezTo>
                  <a:pt x="3955707" y="-16623"/>
                  <a:pt x="4371300" y="80178"/>
                  <a:pt x="4529113" y="0"/>
                </a:cubicBezTo>
                <a:cubicBezTo>
                  <a:pt x="4686927" y="-80178"/>
                  <a:pt x="4662410" y="20644"/>
                  <a:pt x="4744231" y="0"/>
                </a:cubicBezTo>
                <a:cubicBezTo>
                  <a:pt x="4826052" y="-20644"/>
                  <a:pt x="5128738" y="32978"/>
                  <a:pt x="5447726" y="0"/>
                </a:cubicBezTo>
                <a:cubicBezTo>
                  <a:pt x="5766715" y="-32978"/>
                  <a:pt x="6020741" y="31731"/>
                  <a:pt x="6273316" y="0"/>
                </a:cubicBezTo>
                <a:cubicBezTo>
                  <a:pt x="6525891" y="-31731"/>
                  <a:pt x="6531154" y="23295"/>
                  <a:pt x="6732622" y="0"/>
                </a:cubicBezTo>
                <a:cubicBezTo>
                  <a:pt x="6934090" y="-23295"/>
                  <a:pt x="6927391" y="8615"/>
                  <a:pt x="7069835" y="0"/>
                </a:cubicBezTo>
                <a:cubicBezTo>
                  <a:pt x="7212279" y="-8615"/>
                  <a:pt x="7178067" y="801"/>
                  <a:pt x="7284953" y="0"/>
                </a:cubicBezTo>
                <a:cubicBezTo>
                  <a:pt x="7391839" y="-801"/>
                  <a:pt x="7723073" y="28464"/>
                  <a:pt x="8110543" y="0"/>
                </a:cubicBezTo>
                <a:cubicBezTo>
                  <a:pt x="8498013" y="-28464"/>
                  <a:pt x="8744489" y="62211"/>
                  <a:pt x="8936132" y="0"/>
                </a:cubicBezTo>
                <a:cubicBezTo>
                  <a:pt x="9127775" y="-62211"/>
                  <a:pt x="9196463" y="40070"/>
                  <a:pt x="9273344" y="0"/>
                </a:cubicBezTo>
                <a:cubicBezTo>
                  <a:pt x="9350225" y="-40070"/>
                  <a:pt x="9542473" y="5070"/>
                  <a:pt x="9610557" y="0"/>
                </a:cubicBezTo>
                <a:cubicBezTo>
                  <a:pt x="9678641" y="-5070"/>
                  <a:pt x="10246853" y="37172"/>
                  <a:pt x="10436146" y="0"/>
                </a:cubicBezTo>
                <a:cubicBezTo>
                  <a:pt x="10625439" y="-37172"/>
                  <a:pt x="10711946" y="16318"/>
                  <a:pt x="10895453" y="0"/>
                </a:cubicBezTo>
                <a:cubicBezTo>
                  <a:pt x="11078960" y="-16318"/>
                  <a:pt x="11207388" y="67463"/>
                  <a:pt x="11476854" y="0"/>
                </a:cubicBezTo>
                <a:cubicBezTo>
                  <a:pt x="11746320" y="-67463"/>
                  <a:pt x="11961159" y="41491"/>
                  <a:pt x="12209419" y="0"/>
                </a:cubicBezTo>
                <a:cubicBezTo>
                  <a:pt x="12214609" y="187050"/>
                  <a:pt x="12204787" y="243620"/>
                  <a:pt x="12209419" y="380128"/>
                </a:cubicBezTo>
                <a:cubicBezTo>
                  <a:pt x="12214051" y="516636"/>
                  <a:pt x="12163381" y="675080"/>
                  <a:pt x="12209419" y="775772"/>
                </a:cubicBezTo>
                <a:cubicBezTo>
                  <a:pt x="12019676" y="790094"/>
                  <a:pt x="11844022" y="770261"/>
                  <a:pt x="11628018" y="775772"/>
                </a:cubicBezTo>
                <a:cubicBezTo>
                  <a:pt x="11412014" y="781283"/>
                  <a:pt x="11247503" y="747007"/>
                  <a:pt x="11046617" y="775772"/>
                </a:cubicBezTo>
                <a:cubicBezTo>
                  <a:pt x="10845731" y="804537"/>
                  <a:pt x="10740259" y="709113"/>
                  <a:pt x="10465216" y="775772"/>
                </a:cubicBezTo>
                <a:cubicBezTo>
                  <a:pt x="10190173" y="842431"/>
                  <a:pt x="10026284" y="692340"/>
                  <a:pt x="9639627" y="775772"/>
                </a:cubicBezTo>
                <a:cubicBezTo>
                  <a:pt x="9252970" y="859204"/>
                  <a:pt x="9374426" y="744536"/>
                  <a:pt x="9302414" y="775772"/>
                </a:cubicBezTo>
                <a:cubicBezTo>
                  <a:pt x="9230402" y="807008"/>
                  <a:pt x="8865463" y="678557"/>
                  <a:pt x="8476825" y="775772"/>
                </a:cubicBezTo>
                <a:cubicBezTo>
                  <a:pt x="8088187" y="872987"/>
                  <a:pt x="8164117" y="739253"/>
                  <a:pt x="8017518" y="775772"/>
                </a:cubicBezTo>
                <a:cubicBezTo>
                  <a:pt x="7870919" y="812291"/>
                  <a:pt x="7743322" y="721059"/>
                  <a:pt x="7558212" y="775772"/>
                </a:cubicBezTo>
                <a:cubicBezTo>
                  <a:pt x="7373102" y="830485"/>
                  <a:pt x="7005799" y="771278"/>
                  <a:pt x="6854717" y="775772"/>
                </a:cubicBezTo>
                <a:cubicBezTo>
                  <a:pt x="6703635" y="780266"/>
                  <a:pt x="6446244" y="751059"/>
                  <a:pt x="6151222" y="775772"/>
                </a:cubicBezTo>
                <a:cubicBezTo>
                  <a:pt x="5856201" y="800485"/>
                  <a:pt x="5989670" y="770319"/>
                  <a:pt x="5936103" y="775772"/>
                </a:cubicBezTo>
                <a:cubicBezTo>
                  <a:pt x="5882536" y="781225"/>
                  <a:pt x="5823595" y="763463"/>
                  <a:pt x="5720985" y="775772"/>
                </a:cubicBezTo>
                <a:cubicBezTo>
                  <a:pt x="5618375" y="788081"/>
                  <a:pt x="5191873" y="694726"/>
                  <a:pt x="5017490" y="775772"/>
                </a:cubicBezTo>
                <a:cubicBezTo>
                  <a:pt x="4843107" y="856818"/>
                  <a:pt x="4593939" y="754768"/>
                  <a:pt x="4436089" y="775772"/>
                </a:cubicBezTo>
                <a:cubicBezTo>
                  <a:pt x="4278239" y="796776"/>
                  <a:pt x="4075878" y="703801"/>
                  <a:pt x="3732594" y="775772"/>
                </a:cubicBezTo>
                <a:cubicBezTo>
                  <a:pt x="3389311" y="847743"/>
                  <a:pt x="3242037" y="757258"/>
                  <a:pt x="2907005" y="775772"/>
                </a:cubicBezTo>
                <a:cubicBezTo>
                  <a:pt x="2571973" y="794286"/>
                  <a:pt x="2247647" y="753635"/>
                  <a:pt x="2081415" y="775772"/>
                </a:cubicBezTo>
                <a:cubicBezTo>
                  <a:pt x="1915183" y="797909"/>
                  <a:pt x="1913429" y="773922"/>
                  <a:pt x="1866297" y="775772"/>
                </a:cubicBezTo>
                <a:cubicBezTo>
                  <a:pt x="1819165" y="777622"/>
                  <a:pt x="1367146" y="678455"/>
                  <a:pt x="1040708" y="775772"/>
                </a:cubicBezTo>
                <a:cubicBezTo>
                  <a:pt x="714270" y="873089"/>
                  <a:pt x="928948" y="771450"/>
                  <a:pt x="825589" y="775772"/>
                </a:cubicBezTo>
                <a:cubicBezTo>
                  <a:pt x="722230" y="780094"/>
                  <a:pt x="697026" y="756387"/>
                  <a:pt x="610471" y="775772"/>
                </a:cubicBezTo>
                <a:cubicBezTo>
                  <a:pt x="523916" y="795157"/>
                  <a:pt x="140212" y="722597"/>
                  <a:pt x="0" y="775772"/>
                </a:cubicBezTo>
                <a:cubicBezTo>
                  <a:pt x="-16602" y="679580"/>
                  <a:pt x="1393" y="538629"/>
                  <a:pt x="0" y="387886"/>
                </a:cubicBezTo>
                <a:cubicBezTo>
                  <a:pt x="-1393" y="237143"/>
                  <a:pt x="20314" y="176309"/>
                  <a:pt x="0" y="0"/>
                </a:cubicBezTo>
                <a:close/>
              </a:path>
            </a:pathLst>
          </a:custGeom>
          <a:solidFill>
            <a:schemeClr val="accent1">
              <a:alpha val="83137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1553982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ЗАКРЕПИМ!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3685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2F6CDD-FCDF-2925-8265-C04991E94F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EFAAC0B2-4479-B4F1-378B-5E445B2F7CD5}"/>
              </a:ext>
            </a:extLst>
          </p:cNvPr>
          <p:cNvSpPr/>
          <p:nvPr/>
        </p:nvSpPr>
        <p:spPr>
          <a:xfrm rot="18203947">
            <a:off x="4012360" y="1350291"/>
            <a:ext cx="4565438" cy="456543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90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EED2DBB-E9A1-0DAA-39DE-36E9890BC55D}"/>
              </a:ext>
            </a:extLst>
          </p:cNvPr>
          <p:cNvSpPr/>
          <p:nvPr/>
        </p:nvSpPr>
        <p:spPr>
          <a:xfrm>
            <a:off x="6026187" y="5686608"/>
            <a:ext cx="80663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325A88A-491B-6A18-0FD4-F5BCF70CE098}"/>
              </a:ext>
            </a:extLst>
          </p:cNvPr>
          <p:cNvSpPr/>
          <p:nvPr/>
        </p:nvSpPr>
        <p:spPr>
          <a:xfrm>
            <a:off x="3809722" y="1197300"/>
            <a:ext cx="7986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В</a:t>
            </a:r>
          </a:p>
        </p:txBody>
      </p:sp>
      <p:sp>
        <p:nvSpPr>
          <p:cNvPr id="8" name="Дуга 7">
            <a:extLst>
              <a:ext uri="{FF2B5EF4-FFF2-40B4-BE49-F238E27FC236}">
                <a16:creationId xmlns:a16="http://schemas.microsoft.com/office/drawing/2014/main" id="{DEAF7D1E-0D66-FA81-2D16-2B33F95457A1}"/>
              </a:ext>
            </a:extLst>
          </p:cNvPr>
          <p:cNvSpPr/>
          <p:nvPr/>
        </p:nvSpPr>
        <p:spPr>
          <a:xfrm rot="18576131">
            <a:off x="3809391" y="1647663"/>
            <a:ext cx="3805682" cy="2949306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40A2576D-CA35-ADD6-F1E1-B8B51C85D7D0}"/>
              </a:ext>
            </a:extLst>
          </p:cNvPr>
          <p:cNvCxnSpPr>
            <a:cxnSpLocks/>
          </p:cNvCxnSpPr>
          <p:nvPr/>
        </p:nvCxnSpPr>
        <p:spPr>
          <a:xfrm>
            <a:off x="4397088" y="2418012"/>
            <a:ext cx="2011753" cy="3491192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FD6F9FA1-70F4-6FFB-D9B2-61D52C6D65F5}"/>
              </a:ext>
            </a:extLst>
          </p:cNvPr>
          <p:cNvCxnSpPr>
            <a:cxnSpLocks/>
          </p:cNvCxnSpPr>
          <p:nvPr/>
        </p:nvCxnSpPr>
        <p:spPr>
          <a:xfrm flipH="1" flipV="1">
            <a:off x="4389337" y="2418012"/>
            <a:ext cx="3667434" cy="2535068"/>
          </a:xfrm>
          <a:prstGeom prst="line">
            <a:avLst/>
          </a:prstGeom>
          <a:ln w="1270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D9C566A3-8275-7B12-1239-2F4728D310B0}"/>
              </a:ext>
            </a:extLst>
          </p:cNvPr>
          <p:cNvCxnSpPr>
            <a:cxnSpLocks/>
          </p:cNvCxnSpPr>
          <p:nvPr/>
        </p:nvCxnSpPr>
        <p:spPr>
          <a:xfrm>
            <a:off x="6238244" y="3730164"/>
            <a:ext cx="178348" cy="2179040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1D4EFE7-6A45-C940-8344-A30BC8E00403}"/>
              </a:ext>
            </a:extLst>
          </p:cNvPr>
          <p:cNvSpPr/>
          <p:nvPr/>
        </p:nvSpPr>
        <p:spPr>
          <a:xfrm>
            <a:off x="7869175" y="1091617"/>
            <a:ext cx="7280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С</a:t>
            </a:r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14239CEE-BC70-9225-C66D-4DF408624093}"/>
              </a:ext>
            </a:extLst>
          </p:cNvPr>
          <p:cNvSpPr/>
          <p:nvPr/>
        </p:nvSpPr>
        <p:spPr>
          <a:xfrm rot="2025654">
            <a:off x="4117217" y="1398237"/>
            <a:ext cx="4618191" cy="4148413"/>
          </a:xfrm>
          <a:prstGeom prst="arc">
            <a:avLst>
              <a:gd name="adj1" fmla="val 10473146"/>
              <a:gd name="adj2" fmla="val 16839015"/>
            </a:avLst>
          </a:prstGeom>
          <a:noFill/>
          <a:ln w="139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B8E6791-6150-70B5-7D53-41E7C92DED9D}"/>
              </a:ext>
            </a:extLst>
          </p:cNvPr>
          <p:cNvSpPr/>
          <p:nvPr/>
        </p:nvSpPr>
        <p:spPr>
          <a:xfrm rot="21381481">
            <a:off x="5718056" y="2452030"/>
            <a:ext cx="8996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О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1D374C0-15A3-E7F5-581A-540058BDB6E0}"/>
              </a:ext>
            </a:extLst>
          </p:cNvPr>
          <p:cNvSpPr/>
          <p:nvPr/>
        </p:nvSpPr>
        <p:spPr>
          <a:xfrm>
            <a:off x="8282800" y="4652547"/>
            <a:ext cx="4325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</a:t>
            </a:r>
            <a:endParaRPr kumimoji="0" lang="ru-RU" sz="80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4362F0EF-4E0A-00FA-6BD6-9787671813DC}"/>
              </a:ext>
            </a:extLst>
          </p:cNvPr>
          <p:cNvCxnSpPr>
            <a:cxnSpLocks/>
          </p:cNvCxnSpPr>
          <p:nvPr/>
        </p:nvCxnSpPr>
        <p:spPr>
          <a:xfrm flipH="1">
            <a:off x="6234569" y="1984568"/>
            <a:ext cx="1655462" cy="1684201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>
            <a:extLst>
              <a:ext uri="{FF2B5EF4-FFF2-40B4-BE49-F238E27FC236}">
                <a16:creationId xmlns:a16="http://schemas.microsoft.com/office/drawing/2014/main" id="{C0AD81CD-E006-D46F-6BCB-AB4F66A430BE}"/>
              </a:ext>
            </a:extLst>
          </p:cNvPr>
          <p:cNvSpPr/>
          <p:nvPr/>
        </p:nvSpPr>
        <p:spPr>
          <a:xfrm rot="18203947">
            <a:off x="6108771" y="3542971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2" name="Дуга 41">
            <a:extLst>
              <a:ext uri="{FF2B5EF4-FFF2-40B4-BE49-F238E27FC236}">
                <a16:creationId xmlns:a16="http://schemas.microsoft.com/office/drawing/2014/main" id="{C751917D-1157-1E71-0D5F-186064B5E51F}"/>
              </a:ext>
            </a:extLst>
          </p:cNvPr>
          <p:cNvSpPr/>
          <p:nvPr/>
        </p:nvSpPr>
        <p:spPr>
          <a:xfrm rot="10983697">
            <a:off x="4007815" y="3365113"/>
            <a:ext cx="4104963" cy="2555790"/>
          </a:xfrm>
          <a:prstGeom prst="arc">
            <a:avLst>
              <a:gd name="adj1" fmla="val 11306997"/>
              <a:gd name="adj2" fmla="val 14807064"/>
            </a:avLst>
          </a:prstGeom>
          <a:noFill/>
          <a:ln w="139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BC6CC14D-DE47-8A6B-697F-C28E276594EB}"/>
              </a:ext>
            </a:extLst>
          </p:cNvPr>
          <p:cNvSpPr/>
          <p:nvPr/>
        </p:nvSpPr>
        <p:spPr>
          <a:xfrm rot="18203947">
            <a:off x="6283043" y="5783406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58229E8B-C333-895F-CE47-E2A70CE90684}"/>
              </a:ext>
            </a:extLst>
          </p:cNvPr>
          <p:cNvCxnSpPr>
            <a:cxnSpLocks/>
          </p:cNvCxnSpPr>
          <p:nvPr/>
        </p:nvCxnSpPr>
        <p:spPr>
          <a:xfrm>
            <a:off x="7866011" y="1970077"/>
            <a:ext cx="240668" cy="3131161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id="{81D932CA-D09C-D7AD-0E23-7A08FC57AE59}"/>
              </a:ext>
            </a:extLst>
          </p:cNvPr>
          <p:cNvSpPr/>
          <p:nvPr/>
        </p:nvSpPr>
        <p:spPr>
          <a:xfrm rot="18203947">
            <a:off x="7977846" y="4892005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CEF48F3F-194D-E3F7-AB8C-4C005B7AEED7}"/>
              </a:ext>
            </a:extLst>
          </p:cNvPr>
          <p:cNvSpPr/>
          <p:nvPr/>
        </p:nvSpPr>
        <p:spPr>
          <a:xfrm rot="18203947">
            <a:off x="7762476" y="1891109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C4192284-70A3-61B4-CA9C-7AC0E7CF6DC3}"/>
              </a:ext>
            </a:extLst>
          </p:cNvPr>
          <p:cNvSpPr/>
          <p:nvPr/>
        </p:nvSpPr>
        <p:spPr>
          <a:xfrm rot="18203947">
            <a:off x="4265908" y="2292214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5011F6C-866D-B8AD-BE6D-81CAC900B540}"/>
              </a:ext>
            </a:extLst>
          </p:cNvPr>
          <p:cNvSpPr txBox="1"/>
          <p:nvPr/>
        </p:nvSpPr>
        <p:spPr>
          <a:xfrm>
            <a:off x="5106851" y="3759187"/>
            <a:ext cx="768626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589CCD-B5C2-9C4F-A598-4FABFEC98466}"/>
              </a:ext>
            </a:extLst>
          </p:cNvPr>
          <p:cNvSpPr txBox="1"/>
          <p:nvPr/>
        </p:nvSpPr>
        <p:spPr>
          <a:xfrm rot="2596350">
            <a:off x="9302617" y="3600998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дуга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B1547E-5FAB-368D-5D89-6546260E4073}"/>
              </a:ext>
            </a:extLst>
          </p:cNvPr>
          <p:cNvSpPr txBox="1"/>
          <p:nvPr/>
        </p:nvSpPr>
        <p:spPr>
          <a:xfrm rot="3185049">
            <a:off x="-62033" y="220899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радиус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2047184-915A-86FE-FCD7-448B6BB5B559}"/>
              </a:ext>
            </a:extLst>
          </p:cNvPr>
          <p:cNvSpPr txBox="1"/>
          <p:nvPr/>
        </p:nvSpPr>
        <p:spPr>
          <a:xfrm rot="20442240">
            <a:off x="9938" y="5039841"/>
            <a:ext cx="3914283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окружность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8640A38-56E5-98D0-49FA-4905B8469224}"/>
              </a:ext>
            </a:extLst>
          </p:cNvPr>
          <p:cNvSpPr txBox="1"/>
          <p:nvPr/>
        </p:nvSpPr>
        <p:spPr>
          <a:xfrm>
            <a:off x="9738121" y="5052656"/>
            <a:ext cx="205967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круг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E76ACFB-B8ED-FA5B-4976-A577A6535FD3}"/>
              </a:ext>
            </a:extLst>
          </p:cNvPr>
          <p:cNvSpPr txBox="1"/>
          <p:nvPr/>
        </p:nvSpPr>
        <p:spPr>
          <a:xfrm rot="3910152">
            <a:off x="9394214" y="2795648"/>
            <a:ext cx="3197375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диаметр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2EA8397-81D7-FAF3-A477-1C17493E8E46}"/>
              </a:ext>
            </a:extLst>
          </p:cNvPr>
          <p:cNvSpPr txBox="1"/>
          <p:nvPr/>
        </p:nvSpPr>
        <p:spPr>
          <a:xfrm rot="3441083">
            <a:off x="1843463" y="3063673"/>
            <a:ext cx="2048325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центр</a:t>
            </a:r>
          </a:p>
        </p:txBody>
      </p:sp>
      <p:sp>
        <p:nvSpPr>
          <p:cNvPr id="25" name="Заголовок 5">
            <a:extLst>
              <a:ext uri="{FF2B5EF4-FFF2-40B4-BE49-F238E27FC236}">
                <a16:creationId xmlns:a16="http://schemas.microsoft.com/office/drawing/2014/main" id="{77499DD6-9CE8-97A4-1716-7E740B14B048}"/>
              </a:ext>
            </a:extLst>
          </p:cNvPr>
          <p:cNvSpPr txBox="1">
            <a:spLocks/>
          </p:cNvSpPr>
          <p:nvPr/>
        </p:nvSpPr>
        <p:spPr>
          <a:xfrm>
            <a:off x="0" y="120673"/>
            <a:ext cx="12209419" cy="775772"/>
          </a:xfrm>
          <a:custGeom>
            <a:avLst/>
            <a:gdLst>
              <a:gd name="connsiteX0" fmla="*/ 0 w 12209419"/>
              <a:gd name="connsiteY0" fmla="*/ 0 h 775772"/>
              <a:gd name="connsiteX1" fmla="*/ 337213 w 12209419"/>
              <a:gd name="connsiteY1" fmla="*/ 0 h 775772"/>
              <a:gd name="connsiteX2" fmla="*/ 918613 w 12209419"/>
              <a:gd name="connsiteY2" fmla="*/ 0 h 775772"/>
              <a:gd name="connsiteX3" fmla="*/ 1133732 w 12209419"/>
              <a:gd name="connsiteY3" fmla="*/ 0 h 775772"/>
              <a:gd name="connsiteX4" fmla="*/ 1959321 w 12209419"/>
              <a:gd name="connsiteY4" fmla="*/ 0 h 775772"/>
              <a:gd name="connsiteX5" fmla="*/ 2662816 w 12209419"/>
              <a:gd name="connsiteY5" fmla="*/ 0 h 775772"/>
              <a:gd name="connsiteX6" fmla="*/ 2877934 w 12209419"/>
              <a:gd name="connsiteY6" fmla="*/ 0 h 775772"/>
              <a:gd name="connsiteX7" fmla="*/ 3215147 w 12209419"/>
              <a:gd name="connsiteY7" fmla="*/ 0 h 775772"/>
              <a:gd name="connsiteX8" fmla="*/ 3796548 w 12209419"/>
              <a:gd name="connsiteY8" fmla="*/ 0 h 775772"/>
              <a:gd name="connsiteX9" fmla="*/ 4011666 w 12209419"/>
              <a:gd name="connsiteY9" fmla="*/ 0 h 775772"/>
              <a:gd name="connsiteX10" fmla="*/ 4837256 w 12209419"/>
              <a:gd name="connsiteY10" fmla="*/ 0 h 775772"/>
              <a:gd name="connsiteX11" fmla="*/ 5418656 w 12209419"/>
              <a:gd name="connsiteY11" fmla="*/ 0 h 775772"/>
              <a:gd name="connsiteX12" fmla="*/ 6122152 w 12209419"/>
              <a:gd name="connsiteY12" fmla="*/ 0 h 775772"/>
              <a:gd name="connsiteX13" fmla="*/ 6703552 w 12209419"/>
              <a:gd name="connsiteY13" fmla="*/ 0 h 775772"/>
              <a:gd name="connsiteX14" fmla="*/ 6918671 w 12209419"/>
              <a:gd name="connsiteY14" fmla="*/ 0 h 775772"/>
              <a:gd name="connsiteX15" fmla="*/ 7377977 w 12209419"/>
              <a:gd name="connsiteY15" fmla="*/ 0 h 775772"/>
              <a:gd name="connsiteX16" fmla="*/ 7715190 w 12209419"/>
              <a:gd name="connsiteY16" fmla="*/ 0 h 775772"/>
              <a:gd name="connsiteX17" fmla="*/ 8540779 w 12209419"/>
              <a:gd name="connsiteY17" fmla="*/ 0 h 775772"/>
              <a:gd name="connsiteX18" fmla="*/ 9122180 w 12209419"/>
              <a:gd name="connsiteY18" fmla="*/ 0 h 775772"/>
              <a:gd name="connsiteX19" fmla="*/ 9703581 w 12209419"/>
              <a:gd name="connsiteY19" fmla="*/ 0 h 775772"/>
              <a:gd name="connsiteX20" fmla="*/ 9918699 w 12209419"/>
              <a:gd name="connsiteY20" fmla="*/ 0 h 775772"/>
              <a:gd name="connsiteX21" fmla="*/ 10133818 w 12209419"/>
              <a:gd name="connsiteY21" fmla="*/ 0 h 775772"/>
              <a:gd name="connsiteX22" fmla="*/ 10593124 w 12209419"/>
              <a:gd name="connsiteY22" fmla="*/ 0 h 775772"/>
              <a:gd name="connsiteX23" fmla="*/ 11418714 w 12209419"/>
              <a:gd name="connsiteY23" fmla="*/ 0 h 775772"/>
              <a:gd name="connsiteX24" fmla="*/ 12209419 w 12209419"/>
              <a:gd name="connsiteY24" fmla="*/ 0 h 775772"/>
              <a:gd name="connsiteX25" fmla="*/ 12209419 w 12209419"/>
              <a:gd name="connsiteY25" fmla="*/ 387886 h 775772"/>
              <a:gd name="connsiteX26" fmla="*/ 12209419 w 12209419"/>
              <a:gd name="connsiteY26" fmla="*/ 775772 h 775772"/>
              <a:gd name="connsiteX27" fmla="*/ 11750112 w 12209419"/>
              <a:gd name="connsiteY27" fmla="*/ 775772 h 775772"/>
              <a:gd name="connsiteX28" fmla="*/ 11168711 w 12209419"/>
              <a:gd name="connsiteY28" fmla="*/ 775772 h 775772"/>
              <a:gd name="connsiteX29" fmla="*/ 10831499 w 12209419"/>
              <a:gd name="connsiteY29" fmla="*/ 775772 h 775772"/>
              <a:gd name="connsiteX30" fmla="*/ 10128004 w 12209419"/>
              <a:gd name="connsiteY30" fmla="*/ 775772 h 775772"/>
              <a:gd name="connsiteX31" fmla="*/ 9668697 w 12209419"/>
              <a:gd name="connsiteY31" fmla="*/ 775772 h 775772"/>
              <a:gd name="connsiteX32" fmla="*/ 9331485 w 12209419"/>
              <a:gd name="connsiteY32" fmla="*/ 775772 h 775772"/>
              <a:gd name="connsiteX33" fmla="*/ 8505895 w 12209419"/>
              <a:gd name="connsiteY33" fmla="*/ 775772 h 775772"/>
              <a:gd name="connsiteX34" fmla="*/ 8046589 w 12209419"/>
              <a:gd name="connsiteY34" fmla="*/ 775772 h 775772"/>
              <a:gd name="connsiteX35" fmla="*/ 7465188 w 12209419"/>
              <a:gd name="connsiteY35" fmla="*/ 775772 h 775772"/>
              <a:gd name="connsiteX36" fmla="*/ 7127975 w 12209419"/>
              <a:gd name="connsiteY36" fmla="*/ 775772 h 775772"/>
              <a:gd name="connsiteX37" fmla="*/ 6790763 w 12209419"/>
              <a:gd name="connsiteY37" fmla="*/ 775772 h 775772"/>
              <a:gd name="connsiteX38" fmla="*/ 6575644 w 12209419"/>
              <a:gd name="connsiteY38" fmla="*/ 775772 h 775772"/>
              <a:gd name="connsiteX39" fmla="*/ 6360526 w 12209419"/>
              <a:gd name="connsiteY39" fmla="*/ 775772 h 775772"/>
              <a:gd name="connsiteX40" fmla="*/ 5901219 w 12209419"/>
              <a:gd name="connsiteY40" fmla="*/ 775772 h 775772"/>
              <a:gd name="connsiteX41" fmla="*/ 5075630 w 12209419"/>
              <a:gd name="connsiteY41" fmla="*/ 775772 h 775772"/>
              <a:gd name="connsiteX42" fmla="*/ 4860512 w 12209419"/>
              <a:gd name="connsiteY42" fmla="*/ 775772 h 775772"/>
              <a:gd name="connsiteX43" fmla="*/ 4279111 w 12209419"/>
              <a:gd name="connsiteY43" fmla="*/ 775772 h 775772"/>
              <a:gd name="connsiteX44" fmla="*/ 3575616 w 12209419"/>
              <a:gd name="connsiteY44" fmla="*/ 775772 h 775772"/>
              <a:gd name="connsiteX45" fmla="*/ 2872120 w 12209419"/>
              <a:gd name="connsiteY45" fmla="*/ 775772 h 775772"/>
              <a:gd name="connsiteX46" fmla="*/ 2534908 w 12209419"/>
              <a:gd name="connsiteY46" fmla="*/ 775772 h 775772"/>
              <a:gd name="connsiteX47" fmla="*/ 1831413 w 12209419"/>
              <a:gd name="connsiteY47" fmla="*/ 775772 h 775772"/>
              <a:gd name="connsiteX48" fmla="*/ 1005824 w 12209419"/>
              <a:gd name="connsiteY48" fmla="*/ 775772 h 775772"/>
              <a:gd name="connsiteX49" fmla="*/ 546517 w 12209419"/>
              <a:gd name="connsiteY49" fmla="*/ 775772 h 775772"/>
              <a:gd name="connsiteX50" fmla="*/ 0 w 12209419"/>
              <a:gd name="connsiteY50" fmla="*/ 775772 h 775772"/>
              <a:gd name="connsiteX51" fmla="*/ 0 w 12209419"/>
              <a:gd name="connsiteY51" fmla="*/ 372371 h 775772"/>
              <a:gd name="connsiteX52" fmla="*/ 0 w 12209419"/>
              <a:gd name="connsiteY52" fmla="*/ 0 h 77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209419" h="775772" fill="none" extrusionOk="0">
                <a:moveTo>
                  <a:pt x="0" y="0"/>
                </a:moveTo>
                <a:cubicBezTo>
                  <a:pt x="104096" y="-16722"/>
                  <a:pt x="244071" y="29637"/>
                  <a:pt x="337213" y="0"/>
                </a:cubicBezTo>
                <a:cubicBezTo>
                  <a:pt x="430355" y="-29637"/>
                  <a:pt x="801414" y="58462"/>
                  <a:pt x="918613" y="0"/>
                </a:cubicBezTo>
                <a:cubicBezTo>
                  <a:pt x="1035812" y="-58462"/>
                  <a:pt x="1063653" y="4475"/>
                  <a:pt x="1133732" y="0"/>
                </a:cubicBezTo>
                <a:cubicBezTo>
                  <a:pt x="1203811" y="-4475"/>
                  <a:pt x="1760368" y="13717"/>
                  <a:pt x="1959321" y="0"/>
                </a:cubicBezTo>
                <a:cubicBezTo>
                  <a:pt x="2158274" y="-13717"/>
                  <a:pt x="2324475" y="36479"/>
                  <a:pt x="2662816" y="0"/>
                </a:cubicBezTo>
                <a:cubicBezTo>
                  <a:pt x="3001158" y="-36479"/>
                  <a:pt x="2814105" y="18011"/>
                  <a:pt x="2877934" y="0"/>
                </a:cubicBezTo>
                <a:cubicBezTo>
                  <a:pt x="2941763" y="-18011"/>
                  <a:pt x="3118626" y="11398"/>
                  <a:pt x="3215147" y="0"/>
                </a:cubicBezTo>
                <a:cubicBezTo>
                  <a:pt x="3311668" y="-11398"/>
                  <a:pt x="3528850" y="48351"/>
                  <a:pt x="3796548" y="0"/>
                </a:cubicBezTo>
                <a:cubicBezTo>
                  <a:pt x="4064246" y="-48351"/>
                  <a:pt x="3956178" y="14518"/>
                  <a:pt x="4011666" y="0"/>
                </a:cubicBezTo>
                <a:cubicBezTo>
                  <a:pt x="4067154" y="-14518"/>
                  <a:pt x="4535968" y="44028"/>
                  <a:pt x="4837256" y="0"/>
                </a:cubicBezTo>
                <a:cubicBezTo>
                  <a:pt x="5138544" y="-44028"/>
                  <a:pt x="5244266" y="5830"/>
                  <a:pt x="5418656" y="0"/>
                </a:cubicBezTo>
                <a:cubicBezTo>
                  <a:pt x="5593046" y="-5830"/>
                  <a:pt x="5939172" y="78806"/>
                  <a:pt x="6122152" y="0"/>
                </a:cubicBezTo>
                <a:cubicBezTo>
                  <a:pt x="6305132" y="-78806"/>
                  <a:pt x="6485744" y="6053"/>
                  <a:pt x="6703552" y="0"/>
                </a:cubicBezTo>
                <a:cubicBezTo>
                  <a:pt x="6921360" y="-6053"/>
                  <a:pt x="6838259" y="595"/>
                  <a:pt x="6918671" y="0"/>
                </a:cubicBezTo>
                <a:cubicBezTo>
                  <a:pt x="6999083" y="-595"/>
                  <a:pt x="7195434" y="42659"/>
                  <a:pt x="7377977" y="0"/>
                </a:cubicBezTo>
                <a:cubicBezTo>
                  <a:pt x="7560520" y="-42659"/>
                  <a:pt x="7605688" y="17754"/>
                  <a:pt x="7715190" y="0"/>
                </a:cubicBezTo>
                <a:cubicBezTo>
                  <a:pt x="7824692" y="-17754"/>
                  <a:pt x="8292496" y="18253"/>
                  <a:pt x="8540779" y="0"/>
                </a:cubicBezTo>
                <a:cubicBezTo>
                  <a:pt x="8789062" y="-18253"/>
                  <a:pt x="8959467" y="69394"/>
                  <a:pt x="9122180" y="0"/>
                </a:cubicBezTo>
                <a:cubicBezTo>
                  <a:pt x="9284893" y="-69394"/>
                  <a:pt x="9566773" y="50448"/>
                  <a:pt x="9703581" y="0"/>
                </a:cubicBezTo>
                <a:cubicBezTo>
                  <a:pt x="9840389" y="-50448"/>
                  <a:pt x="9875336" y="15812"/>
                  <a:pt x="9918699" y="0"/>
                </a:cubicBezTo>
                <a:cubicBezTo>
                  <a:pt x="9962062" y="-15812"/>
                  <a:pt x="10088535" y="1347"/>
                  <a:pt x="10133818" y="0"/>
                </a:cubicBezTo>
                <a:cubicBezTo>
                  <a:pt x="10179101" y="-1347"/>
                  <a:pt x="10476468" y="32659"/>
                  <a:pt x="10593124" y="0"/>
                </a:cubicBezTo>
                <a:cubicBezTo>
                  <a:pt x="10709780" y="-32659"/>
                  <a:pt x="11057212" y="15556"/>
                  <a:pt x="11418714" y="0"/>
                </a:cubicBezTo>
                <a:cubicBezTo>
                  <a:pt x="11780216" y="-15556"/>
                  <a:pt x="11997072" y="79681"/>
                  <a:pt x="12209419" y="0"/>
                </a:cubicBezTo>
                <a:cubicBezTo>
                  <a:pt x="12234576" y="98080"/>
                  <a:pt x="12208675" y="283821"/>
                  <a:pt x="12209419" y="387886"/>
                </a:cubicBezTo>
                <a:cubicBezTo>
                  <a:pt x="12210163" y="491951"/>
                  <a:pt x="12204156" y="678372"/>
                  <a:pt x="12209419" y="775772"/>
                </a:cubicBezTo>
                <a:cubicBezTo>
                  <a:pt x="12088196" y="792347"/>
                  <a:pt x="11880473" y="772954"/>
                  <a:pt x="11750112" y="775772"/>
                </a:cubicBezTo>
                <a:cubicBezTo>
                  <a:pt x="11619751" y="778590"/>
                  <a:pt x="11449926" y="761482"/>
                  <a:pt x="11168711" y="775772"/>
                </a:cubicBezTo>
                <a:cubicBezTo>
                  <a:pt x="10887496" y="790062"/>
                  <a:pt x="10971153" y="758767"/>
                  <a:pt x="10831499" y="775772"/>
                </a:cubicBezTo>
                <a:cubicBezTo>
                  <a:pt x="10691845" y="792777"/>
                  <a:pt x="10400157" y="711237"/>
                  <a:pt x="10128004" y="775772"/>
                </a:cubicBezTo>
                <a:cubicBezTo>
                  <a:pt x="9855852" y="840307"/>
                  <a:pt x="9778983" y="747581"/>
                  <a:pt x="9668697" y="775772"/>
                </a:cubicBezTo>
                <a:cubicBezTo>
                  <a:pt x="9558411" y="803963"/>
                  <a:pt x="9489213" y="764694"/>
                  <a:pt x="9331485" y="775772"/>
                </a:cubicBezTo>
                <a:cubicBezTo>
                  <a:pt x="9173757" y="786850"/>
                  <a:pt x="8769984" y="715075"/>
                  <a:pt x="8505895" y="775772"/>
                </a:cubicBezTo>
                <a:cubicBezTo>
                  <a:pt x="8241806" y="836469"/>
                  <a:pt x="8225801" y="757347"/>
                  <a:pt x="8046589" y="775772"/>
                </a:cubicBezTo>
                <a:cubicBezTo>
                  <a:pt x="7867377" y="794197"/>
                  <a:pt x="7583431" y="770922"/>
                  <a:pt x="7465188" y="775772"/>
                </a:cubicBezTo>
                <a:cubicBezTo>
                  <a:pt x="7346945" y="780622"/>
                  <a:pt x="7226735" y="747821"/>
                  <a:pt x="7127975" y="775772"/>
                </a:cubicBezTo>
                <a:cubicBezTo>
                  <a:pt x="7029215" y="803723"/>
                  <a:pt x="6901493" y="775122"/>
                  <a:pt x="6790763" y="775772"/>
                </a:cubicBezTo>
                <a:cubicBezTo>
                  <a:pt x="6680033" y="776422"/>
                  <a:pt x="6643516" y="772562"/>
                  <a:pt x="6575644" y="775772"/>
                </a:cubicBezTo>
                <a:cubicBezTo>
                  <a:pt x="6507772" y="778982"/>
                  <a:pt x="6439634" y="772245"/>
                  <a:pt x="6360526" y="775772"/>
                </a:cubicBezTo>
                <a:cubicBezTo>
                  <a:pt x="6281418" y="779299"/>
                  <a:pt x="6097333" y="761652"/>
                  <a:pt x="5901219" y="775772"/>
                </a:cubicBezTo>
                <a:cubicBezTo>
                  <a:pt x="5705105" y="789892"/>
                  <a:pt x="5390676" y="691609"/>
                  <a:pt x="5075630" y="775772"/>
                </a:cubicBezTo>
                <a:cubicBezTo>
                  <a:pt x="4760584" y="859935"/>
                  <a:pt x="4932955" y="764362"/>
                  <a:pt x="4860512" y="775772"/>
                </a:cubicBezTo>
                <a:cubicBezTo>
                  <a:pt x="4788069" y="787182"/>
                  <a:pt x="4489666" y="722447"/>
                  <a:pt x="4279111" y="775772"/>
                </a:cubicBezTo>
                <a:cubicBezTo>
                  <a:pt x="4068556" y="829097"/>
                  <a:pt x="3797800" y="734073"/>
                  <a:pt x="3575616" y="775772"/>
                </a:cubicBezTo>
                <a:cubicBezTo>
                  <a:pt x="3353433" y="817471"/>
                  <a:pt x="3128211" y="719023"/>
                  <a:pt x="2872120" y="775772"/>
                </a:cubicBezTo>
                <a:cubicBezTo>
                  <a:pt x="2616029" y="832521"/>
                  <a:pt x="2647321" y="774431"/>
                  <a:pt x="2534908" y="775772"/>
                </a:cubicBezTo>
                <a:cubicBezTo>
                  <a:pt x="2422495" y="777113"/>
                  <a:pt x="2026845" y="700172"/>
                  <a:pt x="1831413" y="775772"/>
                </a:cubicBezTo>
                <a:cubicBezTo>
                  <a:pt x="1635982" y="851372"/>
                  <a:pt x="1297346" y="744112"/>
                  <a:pt x="1005824" y="775772"/>
                </a:cubicBezTo>
                <a:cubicBezTo>
                  <a:pt x="714302" y="807432"/>
                  <a:pt x="730960" y="745951"/>
                  <a:pt x="546517" y="775772"/>
                </a:cubicBezTo>
                <a:cubicBezTo>
                  <a:pt x="362074" y="805593"/>
                  <a:pt x="204917" y="763034"/>
                  <a:pt x="0" y="775772"/>
                </a:cubicBezTo>
                <a:cubicBezTo>
                  <a:pt x="-284" y="667669"/>
                  <a:pt x="32360" y="470577"/>
                  <a:pt x="0" y="372371"/>
                </a:cubicBezTo>
                <a:cubicBezTo>
                  <a:pt x="-32360" y="274165"/>
                  <a:pt x="37536" y="113234"/>
                  <a:pt x="0" y="0"/>
                </a:cubicBezTo>
                <a:close/>
              </a:path>
              <a:path w="12209419" h="775772" stroke="0" extrusionOk="0">
                <a:moveTo>
                  <a:pt x="0" y="0"/>
                </a:moveTo>
                <a:cubicBezTo>
                  <a:pt x="136501" y="-1285"/>
                  <a:pt x="280813" y="25117"/>
                  <a:pt x="459307" y="0"/>
                </a:cubicBezTo>
                <a:cubicBezTo>
                  <a:pt x="637801" y="-25117"/>
                  <a:pt x="675468" y="444"/>
                  <a:pt x="796519" y="0"/>
                </a:cubicBezTo>
                <a:cubicBezTo>
                  <a:pt x="917570" y="-444"/>
                  <a:pt x="1113678" y="18283"/>
                  <a:pt x="1377920" y="0"/>
                </a:cubicBezTo>
                <a:cubicBezTo>
                  <a:pt x="1642162" y="-18283"/>
                  <a:pt x="1878957" y="54242"/>
                  <a:pt x="2203509" y="0"/>
                </a:cubicBezTo>
                <a:cubicBezTo>
                  <a:pt x="2528061" y="-54242"/>
                  <a:pt x="2510470" y="59543"/>
                  <a:pt x="2784910" y="0"/>
                </a:cubicBezTo>
                <a:cubicBezTo>
                  <a:pt x="3059350" y="-59543"/>
                  <a:pt x="3017177" y="5176"/>
                  <a:pt x="3244217" y="0"/>
                </a:cubicBezTo>
                <a:cubicBezTo>
                  <a:pt x="3471257" y="-5176"/>
                  <a:pt x="3695529" y="16623"/>
                  <a:pt x="3825618" y="0"/>
                </a:cubicBezTo>
                <a:cubicBezTo>
                  <a:pt x="3955707" y="-16623"/>
                  <a:pt x="4371300" y="80178"/>
                  <a:pt x="4529113" y="0"/>
                </a:cubicBezTo>
                <a:cubicBezTo>
                  <a:pt x="4686927" y="-80178"/>
                  <a:pt x="4662410" y="20644"/>
                  <a:pt x="4744231" y="0"/>
                </a:cubicBezTo>
                <a:cubicBezTo>
                  <a:pt x="4826052" y="-20644"/>
                  <a:pt x="5128738" y="32978"/>
                  <a:pt x="5447726" y="0"/>
                </a:cubicBezTo>
                <a:cubicBezTo>
                  <a:pt x="5766715" y="-32978"/>
                  <a:pt x="6020741" y="31731"/>
                  <a:pt x="6273316" y="0"/>
                </a:cubicBezTo>
                <a:cubicBezTo>
                  <a:pt x="6525891" y="-31731"/>
                  <a:pt x="6531154" y="23295"/>
                  <a:pt x="6732622" y="0"/>
                </a:cubicBezTo>
                <a:cubicBezTo>
                  <a:pt x="6934090" y="-23295"/>
                  <a:pt x="6927391" y="8615"/>
                  <a:pt x="7069835" y="0"/>
                </a:cubicBezTo>
                <a:cubicBezTo>
                  <a:pt x="7212279" y="-8615"/>
                  <a:pt x="7178067" y="801"/>
                  <a:pt x="7284953" y="0"/>
                </a:cubicBezTo>
                <a:cubicBezTo>
                  <a:pt x="7391839" y="-801"/>
                  <a:pt x="7723073" y="28464"/>
                  <a:pt x="8110543" y="0"/>
                </a:cubicBezTo>
                <a:cubicBezTo>
                  <a:pt x="8498013" y="-28464"/>
                  <a:pt x="8744489" y="62211"/>
                  <a:pt x="8936132" y="0"/>
                </a:cubicBezTo>
                <a:cubicBezTo>
                  <a:pt x="9127775" y="-62211"/>
                  <a:pt x="9196463" y="40070"/>
                  <a:pt x="9273344" y="0"/>
                </a:cubicBezTo>
                <a:cubicBezTo>
                  <a:pt x="9350225" y="-40070"/>
                  <a:pt x="9542473" y="5070"/>
                  <a:pt x="9610557" y="0"/>
                </a:cubicBezTo>
                <a:cubicBezTo>
                  <a:pt x="9678641" y="-5070"/>
                  <a:pt x="10246853" y="37172"/>
                  <a:pt x="10436146" y="0"/>
                </a:cubicBezTo>
                <a:cubicBezTo>
                  <a:pt x="10625439" y="-37172"/>
                  <a:pt x="10711946" y="16318"/>
                  <a:pt x="10895453" y="0"/>
                </a:cubicBezTo>
                <a:cubicBezTo>
                  <a:pt x="11078960" y="-16318"/>
                  <a:pt x="11207388" y="67463"/>
                  <a:pt x="11476854" y="0"/>
                </a:cubicBezTo>
                <a:cubicBezTo>
                  <a:pt x="11746320" y="-67463"/>
                  <a:pt x="11961159" y="41491"/>
                  <a:pt x="12209419" y="0"/>
                </a:cubicBezTo>
                <a:cubicBezTo>
                  <a:pt x="12214609" y="187050"/>
                  <a:pt x="12204787" y="243620"/>
                  <a:pt x="12209419" y="380128"/>
                </a:cubicBezTo>
                <a:cubicBezTo>
                  <a:pt x="12214051" y="516636"/>
                  <a:pt x="12163381" y="675080"/>
                  <a:pt x="12209419" y="775772"/>
                </a:cubicBezTo>
                <a:cubicBezTo>
                  <a:pt x="12019676" y="790094"/>
                  <a:pt x="11844022" y="770261"/>
                  <a:pt x="11628018" y="775772"/>
                </a:cubicBezTo>
                <a:cubicBezTo>
                  <a:pt x="11412014" y="781283"/>
                  <a:pt x="11247503" y="747007"/>
                  <a:pt x="11046617" y="775772"/>
                </a:cubicBezTo>
                <a:cubicBezTo>
                  <a:pt x="10845731" y="804537"/>
                  <a:pt x="10740259" y="709113"/>
                  <a:pt x="10465216" y="775772"/>
                </a:cubicBezTo>
                <a:cubicBezTo>
                  <a:pt x="10190173" y="842431"/>
                  <a:pt x="10026284" y="692340"/>
                  <a:pt x="9639627" y="775772"/>
                </a:cubicBezTo>
                <a:cubicBezTo>
                  <a:pt x="9252970" y="859204"/>
                  <a:pt x="9374426" y="744536"/>
                  <a:pt x="9302414" y="775772"/>
                </a:cubicBezTo>
                <a:cubicBezTo>
                  <a:pt x="9230402" y="807008"/>
                  <a:pt x="8865463" y="678557"/>
                  <a:pt x="8476825" y="775772"/>
                </a:cubicBezTo>
                <a:cubicBezTo>
                  <a:pt x="8088187" y="872987"/>
                  <a:pt x="8164117" y="739253"/>
                  <a:pt x="8017518" y="775772"/>
                </a:cubicBezTo>
                <a:cubicBezTo>
                  <a:pt x="7870919" y="812291"/>
                  <a:pt x="7743322" y="721059"/>
                  <a:pt x="7558212" y="775772"/>
                </a:cubicBezTo>
                <a:cubicBezTo>
                  <a:pt x="7373102" y="830485"/>
                  <a:pt x="7005799" y="771278"/>
                  <a:pt x="6854717" y="775772"/>
                </a:cubicBezTo>
                <a:cubicBezTo>
                  <a:pt x="6703635" y="780266"/>
                  <a:pt x="6446244" y="751059"/>
                  <a:pt x="6151222" y="775772"/>
                </a:cubicBezTo>
                <a:cubicBezTo>
                  <a:pt x="5856201" y="800485"/>
                  <a:pt x="5989670" y="770319"/>
                  <a:pt x="5936103" y="775772"/>
                </a:cubicBezTo>
                <a:cubicBezTo>
                  <a:pt x="5882536" y="781225"/>
                  <a:pt x="5823595" y="763463"/>
                  <a:pt x="5720985" y="775772"/>
                </a:cubicBezTo>
                <a:cubicBezTo>
                  <a:pt x="5618375" y="788081"/>
                  <a:pt x="5191873" y="694726"/>
                  <a:pt x="5017490" y="775772"/>
                </a:cubicBezTo>
                <a:cubicBezTo>
                  <a:pt x="4843107" y="856818"/>
                  <a:pt x="4593939" y="754768"/>
                  <a:pt x="4436089" y="775772"/>
                </a:cubicBezTo>
                <a:cubicBezTo>
                  <a:pt x="4278239" y="796776"/>
                  <a:pt x="4075878" y="703801"/>
                  <a:pt x="3732594" y="775772"/>
                </a:cubicBezTo>
                <a:cubicBezTo>
                  <a:pt x="3389311" y="847743"/>
                  <a:pt x="3242037" y="757258"/>
                  <a:pt x="2907005" y="775772"/>
                </a:cubicBezTo>
                <a:cubicBezTo>
                  <a:pt x="2571973" y="794286"/>
                  <a:pt x="2247647" y="753635"/>
                  <a:pt x="2081415" y="775772"/>
                </a:cubicBezTo>
                <a:cubicBezTo>
                  <a:pt x="1915183" y="797909"/>
                  <a:pt x="1913429" y="773922"/>
                  <a:pt x="1866297" y="775772"/>
                </a:cubicBezTo>
                <a:cubicBezTo>
                  <a:pt x="1819165" y="777622"/>
                  <a:pt x="1367146" y="678455"/>
                  <a:pt x="1040708" y="775772"/>
                </a:cubicBezTo>
                <a:cubicBezTo>
                  <a:pt x="714270" y="873089"/>
                  <a:pt x="928948" y="771450"/>
                  <a:pt x="825589" y="775772"/>
                </a:cubicBezTo>
                <a:cubicBezTo>
                  <a:pt x="722230" y="780094"/>
                  <a:pt x="697026" y="756387"/>
                  <a:pt x="610471" y="775772"/>
                </a:cubicBezTo>
                <a:cubicBezTo>
                  <a:pt x="523916" y="795157"/>
                  <a:pt x="140212" y="722597"/>
                  <a:pt x="0" y="775772"/>
                </a:cubicBezTo>
                <a:cubicBezTo>
                  <a:pt x="-16602" y="679580"/>
                  <a:pt x="1393" y="538629"/>
                  <a:pt x="0" y="387886"/>
                </a:cubicBezTo>
                <a:cubicBezTo>
                  <a:pt x="-1393" y="237143"/>
                  <a:pt x="20314" y="176309"/>
                  <a:pt x="0" y="0"/>
                </a:cubicBezTo>
                <a:close/>
              </a:path>
            </a:pathLst>
          </a:custGeom>
          <a:solidFill>
            <a:schemeClr val="accent1">
              <a:alpha val="83137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1553982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ЗАКРЕПИМ!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683CEC-0798-294B-8201-B5A4CCF4E99D}"/>
              </a:ext>
            </a:extLst>
          </p:cNvPr>
          <p:cNvSpPr txBox="1"/>
          <p:nvPr/>
        </p:nvSpPr>
        <p:spPr>
          <a:xfrm rot="20903438">
            <a:off x="96807" y="4006445"/>
            <a:ext cx="248400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хорда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89722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DE47A7B-7308-8CA2-65B7-ABA5738C92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1C85526E-F149-9375-FDB9-B062D14D45CC}"/>
              </a:ext>
            </a:extLst>
          </p:cNvPr>
          <p:cNvSpPr/>
          <p:nvPr/>
        </p:nvSpPr>
        <p:spPr>
          <a:xfrm rot="18203947">
            <a:off x="4012360" y="1350291"/>
            <a:ext cx="4565438" cy="456543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90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5E98E01-1F09-6D60-323E-B2F8C57BDCA2}"/>
              </a:ext>
            </a:extLst>
          </p:cNvPr>
          <p:cNvSpPr/>
          <p:nvPr/>
        </p:nvSpPr>
        <p:spPr>
          <a:xfrm>
            <a:off x="6026187" y="5686608"/>
            <a:ext cx="80663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0C96DF8-E4CB-6595-A9AA-1B816FF5B036}"/>
              </a:ext>
            </a:extLst>
          </p:cNvPr>
          <p:cNvSpPr/>
          <p:nvPr/>
        </p:nvSpPr>
        <p:spPr>
          <a:xfrm>
            <a:off x="3809722" y="1197300"/>
            <a:ext cx="7986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В</a:t>
            </a:r>
          </a:p>
        </p:txBody>
      </p:sp>
      <p:sp>
        <p:nvSpPr>
          <p:cNvPr id="8" name="Дуга 7">
            <a:extLst>
              <a:ext uri="{FF2B5EF4-FFF2-40B4-BE49-F238E27FC236}">
                <a16:creationId xmlns:a16="http://schemas.microsoft.com/office/drawing/2014/main" id="{9D21D4FA-C927-C2E5-59B4-0ABA9ED0B602}"/>
              </a:ext>
            </a:extLst>
          </p:cNvPr>
          <p:cNvSpPr/>
          <p:nvPr/>
        </p:nvSpPr>
        <p:spPr>
          <a:xfrm rot="18576131">
            <a:off x="3809391" y="1647663"/>
            <a:ext cx="3805682" cy="2949306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5C36F42-E156-E310-41E9-4BDD985D99ED}"/>
              </a:ext>
            </a:extLst>
          </p:cNvPr>
          <p:cNvCxnSpPr>
            <a:cxnSpLocks/>
          </p:cNvCxnSpPr>
          <p:nvPr/>
        </p:nvCxnSpPr>
        <p:spPr>
          <a:xfrm>
            <a:off x="4397088" y="2418012"/>
            <a:ext cx="2011753" cy="3491192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2BBAE88D-07B7-F9BC-C0A4-46790B030FBE}"/>
              </a:ext>
            </a:extLst>
          </p:cNvPr>
          <p:cNvCxnSpPr>
            <a:cxnSpLocks/>
          </p:cNvCxnSpPr>
          <p:nvPr/>
        </p:nvCxnSpPr>
        <p:spPr>
          <a:xfrm flipH="1" flipV="1">
            <a:off x="4389337" y="2418012"/>
            <a:ext cx="3667434" cy="2535068"/>
          </a:xfrm>
          <a:prstGeom prst="line">
            <a:avLst/>
          </a:prstGeom>
          <a:ln w="1270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360AC1F2-F5A3-C2D6-BEBB-0823B4F3559A}"/>
              </a:ext>
            </a:extLst>
          </p:cNvPr>
          <p:cNvCxnSpPr>
            <a:cxnSpLocks/>
          </p:cNvCxnSpPr>
          <p:nvPr/>
        </p:nvCxnSpPr>
        <p:spPr>
          <a:xfrm>
            <a:off x="6238244" y="3730164"/>
            <a:ext cx="178348" cy="2179040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3BE4979-24B9-7EE2-CB8A-57B1B2271976}"/>
              </a:ext>
            </a:extLst>
          </p:cNvPr>
          <p:cNvSpPr/>
          <p:nvPr/>
        </p:nvSpPr>
        <p:spPr>
          <a:xfrm>
            <a:off x="7869175" y="1091617"/>
            <a:ext cx="7280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С</a:t>
            </a:r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D989A508-EAE3-B2AC-DEF4-F536C9CC6554}"/>
              </a:ext>
            </a:extLst>
          </p:cNvPr>
          <p:cNvSpPr/>
          <p:nvPr/>
        </p:nvSpPr>
        <p:spPr>
          <a:xfrm rot="2025654">
            <a:off x="4117217" y="1398237"/>
            <a:ext cx="4618191" cy="4148413"/>
          </a:xfrm>
          <a:prstGeom prst="arc">
            <a:avLst>
              <a:gd name="adj1" fmla="val 10473146"/>
              <a:gd name="adj2" fmla="val 16839015"/>
            </a:avLst>
          </a:prstGeom>
          <a:noFill/>
          <a:ln w="139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DB819F2E-9C65-071B-ECF4-FC46C415061C}"/>
              </a:ext>
            </a:extLst>
          </p:cNvPr>
          <p:cNvSpPr/>
          <p:nvPr/>
        </p:nvSpPr>
        <p:spPr>
          <a:xfrm rot="21381481">
            <a:off x="5718056" y="2452030"/>
            <a:ext cx="8996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О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94DF71C-1F94-12B1-2E92-112E002994A0}"/>
              </a:ext>
            </a:extLst>
          </p:cNvPr>
          <p:cNvSpPr/>
          <p:nvPr/>
        </p:nvSpPr>
        <p:spPr>
          <a:xfrm>
            <a:off x="8282800" y="4652547"/>
            <a:ext cx="4325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</a:t>
            </a:r>
            <a:endParaRPr kumimoji="0" lang="ru-RU" sz="80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FFFBD7EB-9430-4AAF-1AE6-75B637E9DAD0}"/>
              </a:ext>
            </a:extLst>
          </p:cNvPr>
          <p:cNvCxnSpPr>
            <a:cxnSpLocks/>
          </p:cNvCxnSpPr>
          <p:nvPr/>
        </p:nvCxnSpPr>
        <p:spPr>
          <a:xfrm flipH="1">
            <a:off x="6234569" y="1984568"/>
            <a:ext cx="1655462" cy="1684201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>
            <a:extLst>
              <a:ext uri="{FF2B5EF4-FFF2-40B4-BE49-F238E27FC236}">
                <a16:creationId xmlns:a16="http://schemas.microsoft.com/office/drawing/2014/main" id="{C894E6BD-96AD-24FF-7D87-E5A0B3F117CC}"/>
              </a:ext>
            </a:extLst>
          </p:cNvPr>
          <p:cNvSpPr/>
          <p:nvPr/>
        </p:nvSpPr>
        <p:spPr>
          <a:xfrm rot="18203947">
            <a:off x="6108771" y="3542971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2" name="Дуга 41">
            <a:extLst>
              <a:ext uri="{FF2B5EF4-FFF2-40B4-BE49-F238E27FC236}">
                <a16:creationId xmlns:a16="http://schemas.microsoft.com/office/drawing/2014/main" id="{601E216F-981D-C80B-A8B6-C51E81440178}"/>
              </a:ext>
            </a:extLst>
          </p:cNvPr>
          <p:cNvSpPr/>
          <p:nvPr/>
        </p:nvSpPr>
        <p:spPr>
          <a:xfrm rot="10983697">
            <a:off x="4007815" y="3365113"/>
            <a:ext cx="4104963" cy="2555790"/>
          </a:xfrm>
          <a:prstGeom prst="arc">
            <a:avLst>
              <a:gd name="adj1" fmla="val 11306997"/>
              <a:gd name="adj2" fmla="val 14807064"/>
            </a:avLst>
          </a:prstGeom>
          <a:noFill/>
          <a:ln w="139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E6C40ED9-A52C-D273-27C9-BF5C74717A69}"/>
              </a:ext>
            </a:extLst>
          </p:cNvPr>
          <p:cNvSpPr/>
          <p:nvPr/>
        </p:nvSpPr>
        <p:spPr>
          <a:xfrm rot="18203947">
            <a:off x="6283043" y="5783406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F6CCB1C6-2C18-9E83-45BA-020B34177647}"/>
              </a:ext>
            </a:extLst>
          </p:cNvPr>
          <p:cNvCxnSpPr>
            <a:cxnSpLocks/>
          </p:cNvCxnSpPr>
          <p:nvPr/>
        </p:nvCxnSpPr>
        <p:spPr>
          <a:xfrm>
            <a:off x="7866011" y="1970077"/>
            <a:ext cx="240668" cy="3131161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id="{B497B9F2-6137-4A73-6126-08B67B09CC7E}"/>
              </a:ext>
            </a:extLst>
          </p:cNvPr>
          <p:cNvSpPr/>
          <p:nvPr/>
        </p:nvSpPr>
        <p:spPr>
          <a:xfrm rot="18203947">
            <a:off x="7977846" y="4892005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5453024A-7686-D520-1538-407545B99E92}"/>
              </a:ext>
            </a:extLst>
          </p:cNvPr>
          <p:cNvSpPr/>
          <p:nvPr/>
        </p:nvSpPr>
        <p:spPr>
          <a:xfrm rot="18203947">
            <a:off x="7762476" y="1891109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14991203-84CA-9877-4109-A67A584A7100}"/>
              </a:ext>
            </a:extLst>
          </p:cNvPr>
          <p:cNvSpPr/>
          <p:nvPr/>
        </p:nvSpPr>
        <p:spPr>
          <a:xfrm rot="18203947">
            <a:off x="4265908" y="2292214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07E4EC-FBEB-99E5-F72A-D14DC3A6452A}"/>
              </a:ext>
            </a:extLst>
          </p:cNvPr>
          <p:cNvSpPr txBox="1"/>
          <p:nvPr/>
        </p:nvSpPr>
        <p:spPr>
          <a:xfrm>
            <a:off x="6720958" y="3856296"/>
            <a:ext cx="768626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7443CD-D7D2-5FC7-5BA3-184E3B07AB38}"/>
              </a:ext>
            </a:extLst>
          </p:cNvPr>
          <p:cNvSpPr txBox="1"/>
          <p:nvPr/>
        </p:nvSpPr>
        <p:spPr>
          <a:xfrm rot="2596350">
            <a:off x="9302617" y="3600998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дуга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AFE099-D7DC-8D95-1850-FDC60E2C53F3}"/>
              </a:ext>
            </a:extLst>
          </p:cNvPr>
          <p:cNvSpPr txBox="1"/>
          <p:nvPr/>
        </p:nvSpPr>
        <p:spPr>
          <a:xfrm rot="3185049">
            <a:off x="-62033" y="220899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радиус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F0D273-6B15-AD58-974B-A848B487F4A3}"/>
              </a:ext>
            </a:extLst>
          </p:cNvPr>
          <p:cNvSpPr txBox="1"/>
          <p:nvPr/>
        </p:nvSpPr>
        <p:spPr>
          <a:xfrm rot="20442240">
            <a:off x="9938" y="5039841"/>
            <a:ext cx="3914283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окружность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665856-EE3E-8C2E-9FDD-3235DB994EE1}"/>
              </a:ext>
            </a:extLst>
          </p:cNvPr>
          <p:cNvSpPr txBox="1"/>
          <p:nvPr/>
        </p:nvSpPr>
        <p:spPr>
          <a:xfrm>
            <a:off x="9738121" y="5052656"/>
            <a:ext cx="205967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круг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E82C0A-B789-82AE-E188-A517583624B4}"/>
              </a:ext>
            </a:extLst>
          </p:cNvPr>
          <p:cNvSpPr txBox="1"/>
          <p:nvPr/>
        </p:nvSpPr>
        <p:spPr>
          <a:xfrm rot="3910152">
            <a:off x="9394214" y="2795648"/>
            <a:ext cx="3197375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диаметр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4326D8C-CC40-0E77-F43E-19912B5AC7AC}"/>
              </a:ext>
            </a:extLst>
          </p:cNvPr>
          <p:cNvSpPr txBox="1"/>
          <p:nvPr/>
        </p:nvSpPr>
        <p:spPr>
          <a:xfrm rot="3441083">
            <a:off x="1843463" y="3063673"/>
            <a:ext cx="2048325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центр</a:t>
            </a:r>
          </a:p>
        </p:txBody>
      </p:sp>
      <p:sp>
        <p:nvSpPr>
          <p:cNvPr id="25" name="Заголовок 5">
            <a:extLst>
              <a:ext uri="{FF2B5EF4-FFF2-40B4-BE49-F238E27FC236}">
                <a16:creationId xmlns:a16="http://schemas.microsoft.com/office/drawing/2014/main" id="{1291B859-CA61-1BD6-6059-E56164D7BBDD}"/>
              </a:ext>
            </a:extLst>
          </p:cNvPr>
          <p:cNvSpPr txBox="1">
            <a:spLocks/>
          </p:cNvSpPr>
          <p:nvPr/>
        </p:nvSpPr>
        <p:spPr>
          <a:xfrm>
            <a:off x="0" y="120673"/>
            <a:ext cx="12209419" cy="775772"/>
          </a:xfrm>
          <a:custGeom>
            <a:avLst/>
            <a:gdLst>
              <a:gd name="connsiteX0" fmla="*/ 0 w 12209419"/>
              <a:gd name="connsiteY0" fmla="*/ 0 h 775772"/>
              <a:gd name="connsiteX1" fmla="*/ 337213 w 12209419"/>
              <a:gd name="connsiteY1" fmla="*/ 0 h 775772"/>
              <a:gd name="connsiteX2" fmla="*/ 918613 w 12209419"/>
              <a:gd name="connsiteY2" fmla="*/ 0 h 775772"/>
              <a:gd name="connsiteX3" fmla="*/ 1133732 w 12209419"/>
              <a:gd name="connsiteY3" fmla="*/ 0 h 775772"/>
              <a:gd name="connsiteX4" fmla="*/ 1959321 w 12209419"/>
              <a:gd name="connsiteY4" fmla="*/ 0 h 775772"/>
              <a:gd name="connsiteX5" fmla="*/ 2662816 w 12209419"/>
              <a:gd name="connsiteY5" fmla="*/ 0 h 775772"/>
              <a:gd name="connsiteX6" fmla="*/ 2877934 w 12209419"/>
              <a:gd name="connsiteY6" fmla="*/ 0 h 775772"/>
              <a:gd name="connsiteX7" fmla="*/ 3215147 w 12209419"/>
              <a:gd name="connsiteY7" fmla="*/ 0 h 775772"/>
              <a:gd name="connsiteX8" fmla="*/ 3796548 w 12209419"/>
              <a:gd name="connsiteY8" fmla="*/ 0 h 775772"/>
              <a:gd name="connsiteX9" fmla="*/ 4011666 w 12209419"/>
              <a:gd name="connsiteY9" fmla="*/ 0 h 775772"/>
              <a:gd name="connsiteX10" fmla="*/ 4837256 w 12209419"/>
              <a:gd name="connsiteY10" fmla="*/ 0 h 775772"/>
              <a:gd name="connsiteX11" fmla="*/ 5418656 w 12209419"/>
              <a:gd name="connsiteY11" fmla="*/ 0 h 775772"/>
              <a:gd name="connsiteX12" fmla="*/ 6122152 w 12209419"/>
              <a:gd name="connsiteY12" fmla="*/ 0 h 775772"/>
              <a:gd name="connsiteX13" fmla="*/ 6703552 w 12209419"/>
              <a:gd name="connsiteY13" fmla="*/ 0 h 775772"/>
              <a:gd name="connsiteX14" fmla="*/ 6918671 w 12209419"/>
              <a:gd name="connsiteY14" fmla="*/ 0 h 775772"/>
              <a:gd name="connsiteX15" fmla="*/ 7377977 w 12209419"/>
              <a:gd name="connsiteY15" fmla="*/ 0 h 775772"/>
              <a:gd name="connsiteX16" fmla="*/ 7715190 w 12209419"/>
              <a:gd name="connsiteY16" fmla="*/ 0 h 775772"/>
              <a:gd name="connsiteX17" fmla="*/ 8540779 w 12209419"/>
              <a:gd name="connsiteY17" fmla="*/ 0 h 775772"/>
              <a:gd name="connsiteX18" fmla="*/ 9122180 w 12209419"/>
              <a:gd name="connsiteY18" fmla="*/ 0 h 775772"/>
              <a:gd name="connsiteX19" fmla="*/ 9703581 w 12209419"/>
              <a:gd name="connsiteY19" fmla="*/ 0 h 775772"/>
              <a:gd name="connsiteX20" fmla="*/ 9918699 w 12209419"/>
              <a:gd name="connsiteY20" fmla="*/ 0 h 775772"/>
              <a:gd name="connsiteX21" fmla="*/ 10133818 w 12209419"/>
              <a:gd name="connsiteY21" fmla="*/ 0 h 775772"/>
              <a:gd name="connsiteX22" fmla="*/ 10593124 w 12209419"/>
              <a:gd name="connsiteY22" fmla="*/ 0 h 775772"/>
              <a:gd name="connsiteX23" fmla="*/ 11418714 w 12209419"/>
              <a:gd name="connsiteY23" fmla="*/ 0 h 775772"/>
              <a:gd name="connsiteX24" fmla="*/ 12209419 w 12209419"/>
              <a:gd name="connsiteY24" fmla="*/ 0 h 775772"/>
              <a:gd name="connsiteX25" fmla="*/ 12209419 w 12209419"/>
              <a:gd name="connsiteY25" fmla="*/ 387886 h 775772"/>
              <a:gd name="connsiteX26" fmla="*/ 12209419 w 12209419"/>
              <a:gd name="connsiteY26" fmla="*/ 775772 h 775772"/>
              <a:gd name="connsiteX27" fmla="*/ 11750112 w 12209419"/>
              <a:gd name="connsiteY27" fmla="*/ 775772 h 775772"/>
              <a:gd name="connsiteX28" fmla="*/ 11168711 w 12209419"/>
              <a:gd name="connsiteY28" fmla="*/ 775772 h 775772"/>
              <a:gd name="connsiteX29" fmla="*/ 10831499 w 12209419"/>
              <a:gd name="connsiteY29" fmla="*/ 775772 h 775772"/>
              <a:gd name="connsiteX30" fmla="*/ 10128004 w 12209419"/>
              <a:gd name="connsiteY30" fmla="*/ 775772 h 775772"/>
              <a:gd name="connsiteX31" fmla="*/ 9668697 w 12209419"/>
              <a:gd name="connsiteY31" fmla="*/ 775772 h 775772"/>
              <a:gd name="connsiteX32" fmla="*/ 9331485 w 12209419"/>
              <a:gd name="connsiteY32" fmla="*/ 775772 h 775772"/>
              <a:gd name="connsiteX33" fmla="*/ 8505895 w 12209419"/>
              <a:gd name="connsiteY33" fmla="*/ 775772 h 775772"/>
              <a:gd name="connsiteX34" fmla="*/ 8046589 w 12209419"/>
              <a:gd name="connsiteY34" fmla="*/ 775772 h 775772"/>
              <a:gd name="connsiteX35" fmla="*/ 7465188 w 12209419"/>
              <a:gd name="connsiteY35" fmla="*/ 775772 h 775772"/>
              <a:gd name="connsiteX36" fmla="*/ 7127975 w 12209419"/>
              <a:gd name="connsiteY36" fmla="*/ 775772 h 775772"/>
              <a:gd name="connsiteX37" fmla="*/ 6790763 w 12209419"/>
              <a:gd name="connsiteY37" fmla="*/ 775772 h 775772"/>
              <a:gd name="connsiteX38" fmla="*/ 6575644 w 12209419"/>
              <a:gd name="connsiteY38" fmla="*/ 775772 h 775772"/>
              <a:gd name="connsiteX39" fmla="*/ 6360526 w 12209419"/>
              <a:gd name="connsiteY39" fmla="*/ 775772 h 775772"/>
              <a:gd name="connsiteX40" fmla="*/ 5901219 w 12209419"/>
              <a:gd name="connsiteY40" fmla="*/ 775772 h 775772"/>
              <a:gd name="connsiteX41" fmla="*/ 5075630 w 12209419"/>
              <a:gd name="connsiteY41" fmla="*/ 775772 h 775772"/>
              <a:gd name="connsiteX42" fmla="*/ 4860512 w 12209419"/>
              <a:gd name="connsiteY42" fmla="*/ 775772 h 775772"/>
              <a:gd name="connsiteX43" fmla="*/ 4279111 w 12209419"/>
              <a:gd name="connsiteY43" fmla="*/ 775772 h 775772"/>
              <a:gd name="connsiteX44" fmla="*/ 3575616 w 12209419"/>
              <a:gd name="connsiteY44" fmla="*/ 775772 h 775772"/>
              <a:gd name="connsiteX45" fmla="*/ 2872120 w 12209419"/>
              <a:gd name="connsiteY45" fmla="*/ 775772 h 775772"/>
              <a:gd name="connsiteX46" fmla="*/ 2534908 w 12209419"/>
              <a:gd name="connsiteY46" fmla="*/ 775772 h 775772"/>
              <a:gd name="connsiteX47" fmla="*/ 1831413 w 12209419"/>
              <a:gd name="connsiteY47" fmla="*/ 775772 h 775772"/>
              <a:gd name="connsiteX48" fmla="*/ 1005824 w 12209419"/>
              <a:gd name="connsiteY48" fmla="*/ 775772 h 775772"/>
              <a:gd name="connsiteX49" fmla="*/ 546517 w 12209419"/>
              <a:gd name="connsiteY49" fmla="*/ 775772 h 775772"/>
              <a:gd name="connsiteX50" fmla="*/ 0 w 12209419"/>
              <a:gd name="connsiteY50" fmla="*/ 775772 h 775772"/>
              <a:gd name="connsiteX51" fmla="*/ 0 w 12209419"/>
              <a:gd name="connsiteY51" fmla="*/ 372371 h 775772"/>
              <a:gd name="connsiteX52" fmla="*/ 0 w 12209419"/>
              <a:gd name="connsiteY52" fmla="*/ 0 h 77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209419" h="775772" fill="none" extrusionOk="0">
                <a:moveTo>
                  <a:pt x="0" y="0"/>
                </a:moveTo>
                <a:cubicBezTo>
                  <a:pt x="104096" y="-16722"/>
                  <a:pt x="244071" y="29637"/>
                  <a:pt x="337213" y="0"/>
                </a:cubicBezTo>
                <a:cubicBezTo>
                  <a:pt x="430355" y="-29637"/>
                  <a:pt x="801414" y="58462"/>
                  <a:pt x="918613" y="0"/>
                </a:cubicBezTo>
                <a:cubicBezTo>
                  <a:pt x="1035812" y="-58462"/>
                  <a:pt x="1063653" y="4475"/>
                  <a:pt x="1133732" y="0"/>
                </a:cubicBezTo>
                <a:cubicBezTo>
                  <a:pt x="1203811" y="-4475"/>
                  <a:pt x="1760368" y="13717"/>
                  <a:pt x="1959321" y="0"/>
                </a:cubicBezTo>
                <a:cubicBezTo>
                  <a:pt x="2158274" y="-13717"/>
                  <a:pt x="2324475" y="36479"/>
                  <a:pt x="2662816" y="0"/>
                </a:cubicBezTo>
                <a:cubicBezTo>
                  <a:pt x="3001158" y="-36479"/>
                  <a:pt x="2814105" y="18011"/>
                  <a:pt x="2877934" y="0"/>
                </a:cubicBezTo>
                <a:cubicBezTo>
                  <a:pt x="2941763" y="-18011"/>
                  <a:pt x="3118626" y="11398"/>
                  <a:pt x="3215147" y="0"/>
                </a:cubicBezTo>
                <a:cubicBezTo>
                  <a:pt x="3311668" y="-11398"/>
                  <a:pt x="3528850" y="48351"/>
                  <a:pt x="3796548" y="0"/>
                </a:cubicBezTo>
                <a:cubicBezTo>
                  <a:pt x="4064246" y="-48351"/>
                  <a:pt x="3956178" y="14518"/>
                  <a:pt x="4011666" y="0"/>
                </a:cubicBezTo>
                <a:cubicBezTo>
                  <a:pt x="4067154" y="-14518"/>
                  <a:pt x="4535968" y="44028"/>
                  <a:pt x="4837256" y="0"/>
                </a:cubicBezTo>
                <a:cubicBezTo>
                  <a:pt x="5138544" y="-44028"/>
                  <a:pt x="5244266" y="5830"/>
                  <a:pt x="5418656" y="0"/>
                </a:cubicBezTo>
                <a:cubicBezTo>
                  <a:pt x="5593046" y="-5830"/>
                  <a:pt x="5939172" y="78806"/>
                  <a:pt x="6122152" y="0"/>
                </a:cubicBezTo>
                <a:cubicBezTo>
                  <a:pt x="6305132" y="-78806"/>
                  <a:pt x="6485744" y="6053"/>
                  <a:pt x="6703552" y="0"/>
                </a:cubicBezTo>
                <a:cubicBezTo>
                  <a:pt x="6921360" y="-6053"/>
                  <a:pt x="6838259" y="595"/>
                  <a:pt x="6918671" y="0"/>
                </a:cubicBezTo>
                <a:cubicBezTo>
                  <a:pt x="6999083" y="-595"/>
                  <a:pt x="7195434" y="42659"/>
                  <a:pt x="7377977" y="0"/>
                </a:cubicBezTo>
                <a:cubicBezTo>
                  <a:pt x="7560520" y="-42659"/>
                  <a:pt x="7605688" y="17754"/>
                  <a:pt x="7715190" y="0"/>
                </a:cubicBezTo>
                <a:cubicBezTo>
                  <a:pt x="7824692" y="-17754"/>
                  <a:pt x="8292496" y="18253"/>
                  <a:pt x="8540779" y="0"/>
                </a:cubicBezTo>
                <a:cubicBezTo>
                  <a:pt x="8789062" y="-18253"/>
                  <a:pt x="8959467" y="69394"/>
                  <a:pt x="9122180" y="0"/>
                </a:cubicBezTo>
                <a:cubicBezTo>
                  <a:pt x="9284893" y="-69394"/>
                  <a:pt x="9566773" y="50448"/>
                  <a:pt x="9703581" y="0"/>
                </a:cubicBezTo>
                <a:cubicBezTo>
                  <a:pt x="9840389" y="-50448"/>
                  <a:pt x="9875336" y="15812"/>
                  <a:pt x="9918699" y="0"/>
                </a:cubicBezTo>
                <a:cubicBezTo>
                  <a:pt x="9962062" y="-15812"/>
                  <a:pt x="10088535" y="1347"/>
                  <a:pt x="10133818" y="0"/>
                </a:cubicBezTo>
                <a:cubicBezTo>
                  <a:pt x="10179101" y="-1347"/>
                  <a:pt x="10476468" y="32659"/>
                  <a:pt x="10593124" y="0"/>
                </a:cubicBezTo>
                <a:cubicBezTo>
                  <a:pt x="10709780" y="-32659"/>
                  <a:pt x="11057212" y="15556"/>
                  <a:pt x="11418714" y="0"/>
                </a:cubicBezTo>
                <a:cubicBezTo>
                  <a:pt x="11780216" y="-15556"/>
                  <a:pt x="11997072" y="79681"/>
                  <a:pt x="12209419" y="0"/>
                </a:cubicBezTo>
                <a:cubicBezTo>
                  <a:pt x="12234576" y="98080"/>
                  <a:pt x="12208675" y="283821"/>
                  <a:pt x="12209419" y="387886"/>
                </a:cubicBezTo>
                <a:cubicBezTo>
                  <a:pt x="12210163" y="491951"/>
                  <a:pt x="12204156" y="678372"/>
                  <a:pt x="12209419" y="775772"/>
                </a:cubicBezTo>
                <a:cubicBezTo>
                  <a:pt x="12088196" y="792347"/>
                  <a:pt x="11880473" y="772954"/>
                  <a:pt x="11750112" y="775772"/>
                </a:cubicBezTo>
                <a:cubicBezTo>
                  <a:pt x="11619751" y="778590"/>
                  <a:pt x="11449926" y="761482"/>
                  <a:pt x="11168711" y="775772"/>
                </a:cubicBezTo>
                <a:cubicBezTo>
                  <a:pt x="10887496" y="790062"/>
                  <a:pt x="10971153" y="758767"/>
                  <a:pt x="10831499" y="775772"/>
                </a:cubicBezTo>
                <a:cubicBezTo>
                  <a:pt x="10691845" y="792777"/>
                  <a:pt x="10400157" y="711237"/>
                  <a:pt x="10128004" y="775772"/>
                </a:cubicBezTo>
                <a:cubicBezTo>
                  <a:pt x="9855852" y="840307"/>
                  <a:pt x="9778983" y="747581"/>
                  <a:pt x="9668697" y="775772"/>
                </a:cubicBezTo>
                <a:cubicBezTo>
                  <a:pt x="9558411" y="803963"/>
                  <a:pt x="9489213" y="764694"/>
                  <a:pt x="9331485" y="775772"/>
                </a:cubicBezTo>
                <a:cubicBezTo>
                  <a:pt x="9173757" y="786850"/>
                  <a:pt x="8769984" y="715075"/>
                  <a:pt x="8505895" y="775772"/>
                </a:cubicBezTo>
                <a:cubicBezTo>
                  <a:pt x="8241806" y="836469"/>
                  <a:pt x="8225801" y="757347"/>
                  <a:pt x="8046589" y="775772"/>
                </a:cubicBezTo>
                <a:cubicBezTo>
                  <a:pt x="7867377" y="794197"/>
                  <a:pt x="7583431" y="770922"/>
                  <a:pt x="7465188" y="775772"/>
                </a:cubicBezTo>
                <a:cubicBezTo>
                  <a:pt x="7346945" y="780622"/>
                  <a:pt x="7226735" y="747821"/>
                  <a:pt x="7127975" y="775772"/>
                </a:cubicBezTo>
                <a:cubicBezTo>
                  <a:pt x="7029215" y="803723"/>
                  <a:pt x="6901493" y="775122"/>
                  <a:pt x="6790763" y="775772"/>
                </a:cubicBezTo>
                <a:cubicBezTo>
                  <a:pt x="6680033" y="776422"/>
                  <a:pt x="6643516" y="772562"/>
                  <a:pt x="6575644" y="775772"/>
                </a:cubicBezTo>
                <a:cubicBezTo>
                  <a:pt x="6507772" y="778982"/>
                  <a:pt x="6439634" y="772245"/>
                  <a:pt x="6360526" y="775772"/>
                </a:cubicBezTo>
                <a:cubicBezTo>
                  <a:pt x="6281418" y="779299"/>
                  <a:pt x="6097333" y="761652"/>
                  <a:pt x="5901219" y="775772"/>
                </a:cubicBezTo>
                <a:cubicBezTo>
                  <a:pt x="5705105" y="789892"/>
                  <a:pt x="5390676" y="691609"/>
                  <a:pt x="5075630" y="775772"/>
                </a:cubicBezTo>
                <a:cubicBezTo>
                  <a:pt x="4760584" y="859935"/>
                  <a:pt x="4932955" y="764362"/>
                  <a:pt x="4860512" y="775772"/>
                </a:cubicBezTo>
                <a:cubicBezTo>
                  <a:pt x="4788069" y="787182"/>
                  <a:pt x="4489666" y="722447"/>
                  <a:pt x="4279111" y="775772"/>
                </a:cubicBezTo>
                <a:cubicBezTo>
                  <a:pt x="4068556" y="829097"/>
                  <a:pt x="3797800" y="734073"/>
                  <a:pt x="3575616" y="775772"/>
                </a:cubicBezTo>
                <a:cubicBezTo>
                  <a:pt x="3353433" y="817471"/>
                  <a:pt x="3128211" y="719023"/>
                  <a:pt x="2872120" y="775772"/>
                </a:cubicBezTo>
                <a:cubicBezTo>
                  <a:pt x="2616029" y="832521"/>
                  <a:pt x="2647321" y="774431"/>
                  <a:pt x="2534908" y="775772"/>
                </a:cubicBezTo>
                <a:cubicBezTo>
                  <a:pt x="2422495" y="777113"/>
                  <a:pt x="2026845" y="700172"/>
                  <a:pt x="1831413" y="775772"/>
                </a:cubicBezTo>
                <a:cubicBezTo>
                  <a:pt x="1635982" y="851372"/>
                  <a:pt x="1297346" y="744112"/>
                  <a:pt x="1005824" y="775772"/>
                </a:cubicBezTo>
                <a:cubicBezTo>
                  <a:pt x="714302" y="807432"/>
                  <a:pt x="730960" y="745951"/>
                  <a:pt x="546517" y="775772"/>
                </a:cubicBezTo>
                <a:cubicBezTo>
                  <a:pt x="362074" y="805593"/>
                  <a:pt x="204917" y="763034"/>
                  <a:pt x="0" y="775772"/>
                </a:cubicBezTo>
                <a:cubicBezTo>
                  <a:pt x="-284" y="667669"/>
                  <a:pt x="32360" y="470577"/>
                  <a:pt x="0" y="372371"/>
                </a:cubicBezTo>
                <a:cubicBezTo>
                  <a:pt x="-32360" y="274165"/>
                  <a:pt x="37536" y="113234"/>
                  <a:pt x="0" y="0"/>
                </a:cubicBezTo>
                <a:close/>
              </a:path>
              <a:path w="12209419" h="775772" stroke="0" extrusionOk="0">
                <a:moveTo>
                  <a:pt x="0" y="0"/>
                </a:moveTo>
                <a:cubicBezTo>
                  <a:pt x="136501" y="-1285"/>
                  <a:pt x="280813" y="25117"/>
                  <a:pt x="459307" y="0"/>
                </a:cubicBezTo>
                <a:cubicBezTo>
                  <a:pt x="637801" y="-25117"/>
                  <a:pt x="675468" y="444"/>
                  <a:pt x="796519" y="0"/>
                </a:cubicBezTo>
                <a:cubicBezTo>
                  <a:pt x="917570" y="-444"/>
                  <a:pt x="1113678" y="18283"/>
                  <a:pt x="1377920" y="0"/>
                </a:cubicBezTo>
                <a:cubicBezTo>
                  <a:pt x="1642162" y="-18283"/>
                  <a:pt x="1878957" y="54242"/>
                  <a:pt x="2203509" y="0"/>
                </a:cubicBezTo>
                <a:cubicBezTo>
                  <a:pt x="2528061" y="-54242"/>
                  <a:pt x="2510470" y="59543"/>
                  <a:pt x="2784910" y="0"/>
                </a:cubicBezTo>
                <a:cubicBezTo>
                  <a:pt x="3059350" y="-59543"/>
                  <a:pt x="3017177" y="5176"/>
                  <a:pt x="3244217" y="0"/>
                </a:cubicBezTo>
                <a:cubicBezTo>
                  <a:pt x="3471257" y="-5176"/>
                  <a:pt x="3695529" y="16623"/>
                  <a:pt x="3825618" y="0"/>
                </a:cubicBezTo>
                <a:cubicBezTo>
                  <a:pt x="3955707" y="-16623"/>
                  <a:pt x="4371300" y="80178"/>
                  <a:pt x="4529113" y="0"/>
                </a:cubicBezTo>
                <a:cubicBezTo>
                  <a:pt x="4686927" y="-80178"/>
                  <a:pt x="4662410" y="20644"/>
                  <a:pt x="4744231" y="0"/>
                </a:cubicBezTo>
                <a:cubicBezTo>
                  <a:pt x="4826052" y="-20644"/>
                  <a:pt x="5128738" y="32978"/>
                  <a:pt x="5447726" y="0"/>
                </a:cubicBezTo>
                <a:cubicBezTo>
                  <a:pt x="5766715" y="-32978"/>
                  <a:pt x="6020741" y="31731"/>
                  <a:pt x="6273316" y="0"/>
                </a:cubicBezTo>
                <a:cubicBezTo>
                  <a:pt x="6525891" y="-31731"/>
                  <a:pt x="6531154" y="23295"/>
                  <a:pt x="6732622" y="0"/>
                </a:cubicBezTo>
                <a:cubicBezTo>
                  <a:pt x="6934090" y="-23295"/>
                  <a:pt x="6927391" y="8615"/>
                  <a:pt x="7069835" y="0"/>
                </a:cubicBezTo>
                <a:cubicBezTo>
                  <a:pt x="7212279" y="-8615"/>
                  <a:pt x="7178067" y="801"/>
                  <a:pt x="7284953" y="0"/>
                </a:cubicBezTo>
                <a:cubicBezTo>
                  <a:pt x="7391839" y="-801"/>
                  <a:pt x="7723073" y="28464"/>
                  <a:pt x="8110543" y="0"/>
                </a:cubicBezTo>
                <a:cubicBezTo>
                  <a:pt x="8498013" y="-28464"/>
                  <a:pt x="8744489" y="62211"/>
                  <a:pt x="8936132" y="0"/>
                </a:cubicBezTo>
                <a:cubicBezTo>
                  <a:pt x="9127775" y="-62211"/>
                  <a:pt x="9196463" y="40070"/>
                  <a:pt x="9273344" y="0"/>
                </a:cubicBezTo>
                <a:cubicBezTo>
                  <a:pt x="9350225" y="-40070"/>
                  <a:pt x="9542473" y="5070"/>
                  <a:pt x="9610557" y="0"/>
                </a:cubicBezTo>
                <a:cubicBezTo>
                  <a:pt x="9678641" y="-5070"/>
                  <a:pt x="10246853" y="37172"/>
                  <a:pt x="10436146" y="0"/>
                </a:cubicBezTo>
                <a:cubicBezTo>
                  <a:pt x="10625439" y="-37172"/>
                  <a:pt x="10711946" y="16318"/>
                  <a:pt x="10895453" y="0"/>
                </a:cubicBezTo>
                <a:cubicBezTo>
                  <a:pt x="11078960" y="-16318"/>
                  <a:pt x="11207388" y="67463"/>
                  <a:pt x="11476854" y="0"/>
                </a:cubicBezTo>
                <a:cubicBezTo>
                  <a:pt x="11746320" y="-67463"/>
                  <a:pt x="11961159" y="41491"/>
                  <a:pt x="12209419" y="0"/>
                </a:cubicBezTo>
                <a:cubicBezTo>
                  <a:pt x="12214609" y="187050"/>
                  <a:pt x="12204787" y="243620"/>
                  <a:pt x="12209419" y="380128"/>
                </a:cubicBezTo>
                <a:cubicBezTo>
                  <a:pt x="12214051" y="516636"/>
                  <a:pt x="12163381" y="675080"/>
                  <a:pt x="12209419" y="775772"/>
                </a:cubicBezTo>
                <a:cubicBezTo>
                  <a:pt x="12019676" y="790094"/>
                  <a:pt x="11844022" y="770261"/>
                  <a:pt x="11628018" y="775772"/>
                </a:cubicBezTo>
                <a:cubicBezTo>
                  <a:pt x="11412014" y="781283"/>
                  <a:pt x="11247503" y="747007"/>
                  <a:pt x="11046617" y="775772"/>
                </a:cubicBezTo>
                <a:cubicBezTo>
                  <a:pt x="10845731" y="804537"/>
                  <a:pt x="10740259" y="709113"/>
                  <a:pt x="10465216" y="775772"/>
                </a:cubicBezTo>
                <a:cubicBezTo>
                  <a:pt x="10190173" y="842431"/>
                  <a:pt x="10026284" y="692340"/>
                  <a:pt x="9639627" y="775772"/>
                </a:cubicBezTo>
                <a:cubicBezTo>
                  <a:pt x="9252970" y="859204"/>
                  <a:pt x="9374426" y="744536"/>
                  <a:pt x="9302414" y="775772"/>
                </a:cubicBezTo>
                <a:cubicBezTo>
                  <a:pt x="9230402" y="807008"/>
                  <a:pt x="8865463" y="678557"/>
                  <a:pt x="8476825" y="775772"/>
                </a:cubicBezTo>
                <a:cubicBezTo>
                  <a:pt x="8088187" y="872987"/>
                  <a:pt x="8164117" y="739253"/>
                  <a:pt x="8017518" y="775772"/>
                </a:cubicBezTo>
                <a:cubicBezTo>
                  <a:pt x="7870919" y="812291"/>
                  <a:pt x="7743322" y="721059"/>
                  <a:pt x="7558212" y="775772"/>
                </a:cubicBezTo>
                <a:cubicBezTo>
                  <a:pt x="7373102" y="830485"/>
                  <a:pt x="7005799" y="771278"/>
                  <a:pt x="6854717" y="775772"/>
                </a:cubicBezTo>
                <a:cubicBezTo>
                  <a:pt x="6703635" y="780266"/>
                  <a:pt x="6446244" y="751059"/>
                  <a:pt x="6151222" y="775772"/>
                </a:cubicBezTo>
                <a:cubicBezTo>
                  <a:pt x="5856201" y="800485"/>
                  <a:pt x="5989670" y="770319"/>
                  <a:pt x="5936103" y="775772"/>
                </a:cubicBezTo>
                <a:cubicBezTo>
                  <a:pt x="5882536" y="781225"/>
                  <a:pt x="5823595" y="763463"/>
                  <a:pt x="5720985" y="775772"/>
                </a:cubicBezTo>
                <a:cubicBezTo>
                  <a:pt x="5618375" y="788081"/>
                  <a:pt x="5191873" y="694726"/>
                  <a:pt x="5017490" y="775772"/>
                </a:cubicBezTo>
                <a:cubicBezTo>
                  <a:pt x="4843107" y="856818"/>
                  <a:pt x="4593939" y="754768"/>
                  <a:pt x="4436089" y="775772"/>
                </a:cubicBezTo>
                <a:cubicBezTo>
                  <a:pt x="4278239" y="796776"/>
                  <a:pt x="4075878" y="703801"/>
                  <a:pt x="3732594" y="775772"/>
                </a:cubicBezTo>
                <a:cubicBezTo>
                  <a:pt x="3389311" y="847743"/>
                  <a:pt x="3242037" y="757258"/>
                  <a:pt x="2907005" y="775772"/>
                </a:cubicBezTo>
                <a:cubicBezTo>
                  <a:pt x="2571973" y="794286"/>
                  <a:pt x="2247647" y="753635"/>
                  <a:pt x="2081415" y="775772"/>
                </a:cubicBezTo>
                <a:cubicBezTo>
                  <a:pt x="1915183" y="797909"/>
                  <a:pt x="1913429" y="773922"/>
                  <a:pt x="1866297" y="775772"/>
                </a:cubicBezTo>
                <a:cubicBezTo>
                  <a:pt x="1819165" y="777622"/>
                  <a:pt x="1367146" y="678455"/>
                  <a:pt x="1040708" y="775772"/>
                </a:cubicBezTo>
                <a:cubicBezTo>
                  <a:pt x="714270" y="873089"/>
                  <a:pt x="928948" y="771450"/>
                  <a:pt x="825589" y="775772"/>
                </a:cubicBezTo>
                <a:cubicBezTo>
                  <a:pt x="722230" y="780094"/>
                  <a:pt x="697026" y="756387"/>
                  <a:pt x="610471" y="775772"/>
                </a:cubicBezTo>
                <a:cubicBezTo>
                  <a:pt x="523916" y="795157"/>
                  <a:pt x="140212" y="722597"/>
                  <a:pt x="0" y="775772"/>
                </a:cubicBezTo>
                <a:cubicBezTo>
                  <a:pt x="-16602" y="679580"/>
                  <a:pt x="1393" y="538629"/>
                  <a:pt x="0" y="387886"/>
                </a:cubicBezTo>
                <a:cubicBezTo>
                  <a:pt x="-1393" y="237143"/>
                  <a:pt x="20314" y="176309"/>
                  <a:pt x="0" y="0"/>
                </a:cubicBezTo>
                <a:close/>
              </a:path>
            </a:pathLst>
          </a:custGeom>
          <a:solidFill>
            <a:schemeClr val="accent1">
              <a:alpha val="83137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1553982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ЗАКРЕПИМ!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B6228D-C832-48A7-E021-EEC628A15671}"/>
              </a:ext>
            </a:extLst>
          </p:cNvPr>
          <p:cNvSpPr txBox="1"/>
          <p:nvPr/>
        </p:nvSpPr>
        <p:spPr>
          <a:xfrm rot="20903438">
            <a:off x="96807" y="4006445"/>
            <a:ext cx="248400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хорда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98894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CDFB97-26E2-6636-2344-98C181E469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FF891ED2-C83E-97ED-1D3C-129B5430B746}"/>
              </a:ext>
            </a:extLst>
          </p:cNvPr>
          <p:cNvSpPr/>
          <p:nvPr/>
        </p:nvSpPr>
        <p:spPr>
          <a:xfrm rot="18203947">
            <a:off x="4012360" y="1350291"/>
            <a:ext cx="4565438" cy="456543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90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ADBC1ED-6679-E5C6-2F60-1126A89C50B3}"/>
              </a:ext>
            </a:extLst>
          </p:cNvPr>
          <p:cNvSpPr/>
          <p:nvPr/>
        </p:nvSpPr>
        <p:spPr>
          <a:xfrm>
            <a:off x="6026187" y="5686608"/>
            <a:ext cx="80663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47A1008-3384-8FB6-830C-8D9C0BE4CF86}"/>
              </a:ext>
            </a:extLst>
          </p:cNvPr>
          <p:cNvSpPr/>
          <p:nvPr/>
        </p:nvSpPr>
        <p:spPr>
          <a:xfrm>
            <a:off x="3809722" y="1197300"/>
            <a:ext cx="7986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В</a:t>
            </a:r>
          </a:p>
        </p:txBody>
      </p:sp>
      <p:sp>
        <p:nvSpPr>
          <p:cNvPr id="8" name="Дуга 7">
            <a:extLst>
              <a:ext uri="{FF2B5EF4-FFF2-40B4-BE49-F238E27FC236}">
                <a16:creationId xmlns:a16="http://schemas.microsoft.com/office/drawing/2014/main" id="{40F54504-06F4-270D-131A-691D8DA0FB8D}"/>
              </a:ext>
            </a:extLst>
          </p:cNvPr>
          <p:cNvSpPr/>
          <p:nvPr/>
        </p:nvSpPr>
        <p:spPr>
          <a:xfrm rot="18576131">
            <a:off x="3809391" y="1647663"/>
            <a:ext cx="3805682" cy="2949306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DFAC0E80-41FE-E889-AFFB-D2EBFCF170F1}"/>
              </a:ext>
            </a:extLst>
          </p:cNvPr>
          <p:cNvCxnSpPr>
            <a:cxnSpLocks/>
          </p:cNvCxnSpPr>
          <p:nvPr/>
        </p:nvCxnSpPr>
        <p:spPr>
          <a:xfrm>
            <a:off x="4397088" y="2418012"/>
            <a:ext cx="2011753" cy="3491192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A622031B-4B9A-D873-CF48-F7B44E727A04}"/>
              </a:ext>
            </a:extLst>
          </p:cNvPr>
          <p:cNvCxnSpPr>
            <a:cxnSpLocks/>
          </p:cNvCxnSpPr>
          <p:nvPr/>
        </p:nvCxnSpPr>
        <p:spPr>
          <a:xfrm flipH="1" flipV="1">
            <a:off x="4389337" y="2418012"/>
            <a:ext cx="3667434" cy="2535068"/>
          </a:xfrm>
          <a:prstGeom prst="line">
            <a:avLst/>
          </a:prstGeom>
          <a:ln w="1270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EE9651E6-C872-B8E1-7AF2-FB05AC58DFF8}"/>
              </a:ext>
            </a:extLst>
          </p:cNvPr>
          <p:cNvCxnSpPr>
            <a:cxnSpLocks/>
          </p:cNvCxnSpPr>
          <p:nvPr/>
        </p:nvCxnSpPr>
        <p:spPr>
          <a:xfrm>
            <a:off x="6238244" y="3730164"/>
            <a:ext cx="178348" cy="2179040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F34F0EF-E277-DC66-AAD7-5AACDBE642BB}"/>
              </a:ext>
            </a:extLst>
          </p:cNvPr>
          <p:cNvSpPr/>
          <p:nvPr/>
        </p:nvSpPr>
        <p:spPr>
          <a:xfrm>
            <a:off x="7869175" y="1091617"/>
            <a:ext cx="7280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С</a:t>
            </a:r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F459E383-7856-F536-AF51-2C7482B8ABB7}"/>
              </a:ext>
            </a:extLst>
          </p:cNvPr>
          <p:cNvSpPr/>
          <p:nvPr/>
        </p:nvSpPr>
        <p:spPr>
          <a:xfrm rot="2025654">
            <a:off x="4117217" y="1398237"/>
            <a:ext cx="4618191" cy="4148413"/>
          </a:xfrm>
          <a:prstGeom prst="arc">
            <a:avLst>
              <a:gd name="adj1" fmla="val 10473146"/>
              <a:gd name="adj2" fmla="val 16839015"/>
            </a:avLst>
          </a:prstGeom>
          <a:noFill/>
          <a:ln w="139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5A1A50F-ADDD-925C-DB93-88F29AEF357C}"/>
              </a:ext>
            </a:extLst>
          </p:cNvPr>
          <p:cNvSpPr/>
          <p:nvPr/>
        </p:nvSpPr>
        <p:spPr>
          <a:xfrm rot="21381481">
            <a:off x="5718056" y="2452030"/>
            <a:ext cx="8996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О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8EB40E10-686A-3BE4-4605-913F7DF21A3D}"/>
              </a:ext>
            </a:extLst>
          </p:cNvPr>
          <p:cNvSpPr/>
          <p:nvPr/>
        </p:nvSpPr>
        <p:spPr>
          <a:xfrm>
            <a:off x="8282800" y="4652547"/>
            <a:ext cx="4325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</a:t>
            </a:r>
            <a:endParaRPr kumimoji="0" lang="ru-RU" sz="80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271F0084-B98B-7391-F76F-757A18362920}"/>
              </a:ext>
            </a:extLst>
          </p:cNvPr>
          <p:cNvCxnSpPr>
            <a:cxnSpLocks/>
          </p:cNvCxnSpPr>
          <p:nvPr/>
        </p:nvCxnSpPr>
        <p:spPr>
          <a:xfrm flipH="1">
            <a:off x="6234569" y="1984568"/>
            <a:ext cx="1655462" cy="1684201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>
            <a:extLst>
              <a:ext uri="{FF2B5EF4-FFF2-40B4-BE49-F238E27FC236}">
                <a16:creationId xmlns:a16="http://schemas.microsoft.com/office/drawing/2014/main" id="{D453E48E-7C02-55B3-E1FD-99F63C5D68B8}"/>
              </a:ext>
            </a:extLst>
          </p:cNvPr>
          <p:cNvSpPr/>
          <p:nvPr/>
        </p:nvSpPr>
        <p:spPr>
          <a:xfrm rot="18203947">
            <a:off x="6108771" y="3542971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2" name="Дуга 41">
            <a:extLst>
              <a:ext uri="{FF2B5EF4-FFF2-40B4-BE49-F238E27FC236}">
                <a16:creationId xmlns:a16="http://schemas.microsoft.com/office/drawing/2014/main" id="{5C05C47B-883A-69E6-D1DC-22EE745516DC}"/>
              </a:ext>
            </a:extLst>
          </p:cNvPr>
          <p:cNvSpPr/>
          <p:nvPr/>
        </p:nvSpPr>
        <p:spPr>
          <a:xfrm rot="10983697">
            <a:off x="4007815" y="3365113"/>
            <a:ext cx="4104963" cy="2555790"/>
          </a:xfrm>
          <a:prstGeom prst="arc">
            <a:avLst>
              <a:gd name="adj1" fmla="val 11306997"/>
              <a:gd name="adj2" fmla="val 14807064"/>
            </a:avLst>
          </a:prstGeom>
          <a:noFill/>
          <a:ln w="139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389DA7EB-E2E8-441D-C54B-9F3FFAF9C389}"/>
              </a:ext>
            </a:extLst>
          </p:cNvPr>
          <p:cNvSpPr/>
          <p:nvPr/>
        </p:nvSpPr>
        <p:spPr>
          <a:xfrm rot="18203947">
            <a:off x="6283043" y="5783406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60DFB9C9-945F-34B7-E162-01DEAEFCE26D}"/>
              </a:ext>
            </a:extLst>
          </p:cNvPr>
          <p:cNvCxnSpPr>
            <a:cxnSpLocks/>
          </p:cNvCxnSpPr>
          <p:nvPr/>
        </p:nvCxnSpPr>
        <p:spPr>
          <a:xfrm>
            <a:off x="7866011" y="1970077"/>
            <a:ext cx="240668" cy="3131161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id="{E93967E3-ED99-CB83-4D7C-8BF4327C6DFF}"/>
              </a:ext>
            </a:extLst>
          </p:cNvPr>
          <p:cNvSpPr/>
          <p:nvPr/>
        </p:nvSpPr>
        <p:spPr>
          <a:xfrm rot="18203947">
            <a:off x="7977846" y="4892005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7E87805D-AE61-EEA1-2C58-49D4FA046728}"/>
              </a:ext>
            </a:extLst>
          </p:cNvPr>
          <p:cNvSpPr/>
          <p:nvPr/>
        </p:nvSpPr>
        <p:spPr>
          <a:xfrm rot="18203947">
            <a:off x="7762476" y="1891109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58CD7F95-9B22-8F7C-CC0D-148DF185F4E0}"/>
              </a:ext>
            </a:extLst>
          </p:cNvPr>
          <p:cNvSpPr/>
          <p:nvPr/>
        </p:nvSpPr>
        <p:spPr>
          <a:xfrm rot="18203947">
            <a:off x="4265908" y="2292214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2BEEED-DA1E-B12F-A42B-AEA888B8D833}"/>
              </a:ext>
            </a:extLst>
          </p:cNvPr>
          <p:cNvSpPr txBox="1"/>
          <p:nvPr/>
        </p:nvSpPr>
        <p:spPr>
          <a:xfrm>
            <a:off x="6923510" y="5268100"/>
            <a:ext cx="768626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C31AAD-85B0-A4FD-90C4-68DEA1C83E16}"/>
              </a:ext>
            </a:extLst>
          </p:cNvPr>
          <p:cNvSpPr txBox="1"/>
          <p:nvPr/>
        </p:nvSpPr>
        <p:spPr>
          <a:xfrm rot="2596350">
            <a:off x="9302617" y="3600998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дуга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3DEE4C-E7FC-3E72-B231-A91F2385BFD3}"/>
              </a:ext>
            </a:extLst>
          </p:cNvPr>
          <p:cNvSpPr txBox="1"/>
          <p:nvPr/>
        </p:nvSpPr>
        <p:spPr>
          <a:xfrm rot="3185049">
            <a:off x="-62033" y="220899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радиус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4A5FDBB-6387-9489-7921-83F8382E8451}"/>
              </a:ext>
            </a:extLst>
          </p:cNvPr>
          <p:cNvSpPr txBox="1"/>
          <p:nvPr/>
        </p:nvSpPr>
        <p:spPr>
          <a:xfrm rot="20442240">
            <a:off x="9938" y="5039841"/>
            <a:ext cx="3914283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окружность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4DD1D9-4519-306F-5814-91469F0F650D}"/>
              </a:ext>
            </a:extLst>
          </p:cNvPr>
          <p:cNvSpPr txBox="1"/>
          <p:nvPr/>
        </p:nvSpPr>
        <p:spPr>
          <a:xfrm>
            <a:off x="9738121" y="5052656"/>
            <a:ext cx="205967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круг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36FCA7D-E0E0-A2E9-387A-1B4DB7332D19}"/>
              </a:ext>
            </a:extLst>
          </p:cNvPr>
          <p:cNvSpPr txBox="1"/>
          <p:nvPr/>
        </p:nvSpPr>
        <p:spPr>
          <a:xfrm rot="3910152">
            <a:off x="9394214" y="2795648"/>
            <a:ext cx="3197375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диаметр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263140-51E2-DE49-24C3-45263EE63677}"/>
              </a:ext>
            </a:extLst>
          </p:cNvPr>
          <p:cNvSpPr txBox="1"/>
          <p:nvPr/>
        </p:nvSpPr>
        <p:spPr>
          <a:xfrm rot="3441083">
            <a:off x="1843463" y="3063673"/>
            <a:ext cx="2048325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центр</a:t>
            </a:r>
          </a:p>
        </p:txBody>
      </p:sp>
      <p:sp>
        <p:nvSpPr>
          <p:cNvPr id="25" name="Заголовок 5">
            <a:extLst>
              <a:ext uri="{FF2B5EF4-FFF2-40B4-BE49-F238E27FC236}">
                <a16:creationId xmlns:a16="http://schemas.microsoft.com/office/drawing/2014/main" id="{61D04D02-8E81-F618-FF86-735FD01B109B}"/>
              </a:ext>
            </a:extLst>
          </p:cNvPr>
          <p:cNvSpPr txBox="1">
            <a:spLocks/>
          </p:cNvSpPr>
          <p:nvPr/>
        </p:nvSpPr>
        <p:spPr>
          <a:xfrm>
            <a:off x="0" y="120673"/>
            <a:ext cx="12209419" cy="775772"/>
          </a:xfrm>
          <a:custGeom>
            <a:avLst/>
            <a:gdLst>
              <a:gd name="connsiteX0" fmla="*/ 0 w 12209419"/>
              <a:gd name="connsiteY0" fmla="*/ 0 h 775772"/>
              <a:gd name="connsiteX1" fmla="*/ 337213 w 12209419"/>
              <a:gd name="connsiteY1" fmla="*/ 0 h 775772"/>
              <a:gd name="connsiteX2" fmla="*/ 918613 w 12209419"/>
              <a:gd name="connsiteY2" fmla="*/ 0 h 775772"/>
              <a:gd name="connsiteX3" fmla="*/ 1133732 w 12209419"/>
              <a:gd name="connsiteY3" fmla="*/ 0 h 775772"/>
              <a:gd name="connsiteX4" fmla="*/ 1959321 w 12209419"/>
              <a:gd name="connsiteY4" fmla="*/ 0 h 775772"/>
              <a:gd name="connsiteX5" fmla="*/ 2662816 w 12209419"/>
              <a:gd name="connsiteY5" fmla="*/ 0 h 775772"/>
              <a:gd name="connsiteX6" fmla="*/ 2877934 w 12209419"/>
              <a:gd name="connsiteY6" fmla="*/ 0 h 775772"/>
              <a:gd name="connsiteX7" fmla="*/ 3215147 w 12209419"/>
              <a:gd name="connsiteY7" fmla="*/ 0 h 775772"/>
              <a:gd name="connsiteX8" fmla="*/ 3796548 w 12209419"/>
              <a:gd name="connsiteY8" fmla="*/ 0 h 775772"/>
              <a:gd name="connsiteX9" fmla="*/ 4011666 w 12209419"/>
              <a:gd name="connsiteY9" fmla="*/ 0 h 775772"/>
              <a:gd name="connsiteX10" fmla="*/ 4837256 w 12209419"/>
              <a:gd name="connsiteY10" fmla="*/ 0 h 775772"/>
              <a:gd name="connsiteX11" fmla="*/ 5418656 w 12209419"/>
              <a:gd name="connsiteY11" fmla="*/ 0 h 775772"/>
              <a:gd name="connsiteX12" fmla="*/ 6122152 w 12209419"/>
              <a:gd name="connsiteY12" fmla="*/ 0 h 775772"/>
              <a:gd name="connsiteX13" fmla="*/ 6703552 w 12209419"/>
              <a:gd name="connsiteY13" fmla="*/ 0 h 775772"/>
              <a:gd name="connsiteX14" fmla="*/ 6918671 w 12209419"/>
              <a:gd name="connsiteY14" fmla="*/ 0 h 775772"/>
              <a:gd name="connsiteX15" fmla="*/ 7377977 w 12209419"/>
              <a:gd name="connsiteY15" fmla="*/ 0 h 775772"/>
              <a:gd name="connsiteX16" fmla="*/ 7715190 w 12209419"/>
              <a:gd name="connsiteY16" fmla="*/ 0 h 775772"/>
              <a:gd name="connsiteX17" fmla="*/ 8540779 w 12209419"/>
              <a:gd name="connsiteY17" fmla="*/ 0 h 775772"/>
              <a:gd name="connsiteX18" fmla="*/ 9122180 w 12209419"/>
              <a:gd name="connsiteY18" fmla="*/ 0 h 775772"/>
              <a:gd name="connsiteX19" fmla="*/ 9703581 w 12209419"/>
              <a:gd name="connsiteY19" fmla="*/ 0 h 775772"/>
              <a:gd name="connsiteX20" fmla="*/ 9918699 w 12209419"/>
              <a:gd name="connsiteY20" fmla="*/ 0 h 775772"/>
              <a:gd name="connsiteX21" fmla="*/ 10133818 w 12209419"/>
              <a:gd name="connsiteY21" fmla="*/ 0 h 775772"/>
              <a:gd name="connsiteX22" fmla="*/ 10593124 w 12209419"/>
              <a:gd name="connsiteY22" fmla="*/ 0 h 775772"/>
              <a:gd name="connsiteX23" fmla="*/ 11418714 w 12209419"/>
              <a:gd name="connsiteY23" fmla="*/ 0 h 775772"/>
              <a:gd name="connsiteX24" fmla="*/ 12209419 w 12209419"/>
              <a:gd name="connsiteY24" fmla="*/ 0 h 775772"/>
              <a:gd name="connsiteX25" fmla="*/ 12209419 w 12209419"/>
              <a:gd name="connsiteY25" fmla="*/ 387886 h 775772"/>
              <a:gd name="connsiteX26" fmla="*/ 12209419 w 12209419"/>
              <a:gd name="connsiteY26" fmla="*/ 775772 h 775772"/>
              <a:gd name="connsiteX27" fmla="*/ 11750112 w 12209419"/>
              <a:gd name="connsiteY27" fmla="*/ 775772 h 775772"/>
              <a:gd name="connsiteX28" fmla="*/ 11168711 w 12209419"/>
              <a:gd name="connsiteY28" fmla="*/ 775772 h 775772"/>
              <a:gd name="connsiteX29" fmla="*/ 10831499 w 12209419"/>
              <a:gd name="connsiteY29" fmla="*/ 775772 h 775772"/>
              <a:gd name="connsiteX30" fmla="*/ 10128004 w 12209419"/>
              <a:gd name="connsiteY30" fmla="*/ 775772 h 775772"/>
              <a:gd name="connsiteX31" fmla="*/ 9668697 w 12209419"/>
              <a:gd name="connsiteY31" fmla="*/ 775772 h 775772"/>
              <a:gd name="connsiteX32" fmla="*/ 9331485 w 12209419"/>
              <a:gd name="connsiteY32" fmla="*/ 775772 h 775772"/>
              <a:gd name="connsiteX33" fmla="*/ 8505895 w 12209419"/>
              <a:gd name="connsiteY33" fmla="*/ 775772 h 775772"/>
              <a:gd name="connsiteX34" fmla="*/ 8046589 w 12209419"/>
              <a:gd name="connsiteY34" fmla="*/ 775772 h 775772"/>
              <a:gd name="connsiteX35" fmla="*/ 7465188 w 12209419"/>
              <a:gd name="connsiteY35" fmla="*/ 775772 h 775772"/>
              <a:gd name="connsiteX36" fmla="*/ 7127975 w 12209419"/>
              <a:gd name="connsiteY36" fmla="*/ 775772 h 775772"/>
              <a:gd name="connsiteX37" fmla="*/ 6790763 w 12209419"/>
              <a:gd name="connsiteY37" fmla="*/ 775772 h 775772"/>
              <a:gd name="connsiteX38" fmla="*/ 6575644 w 12209419"/>
              <a:gd name="connsiteY38" fmla="*/ 775772 h 775772"/>
              <a:gd name="connsiteX39" fmla="*/ 6360526 w 12209419"/>
              <a:gd name="connsiteY39" fmla="*/ 775772 h 775772"/>
              <a:gd name="connsiteX40" fmla="*/ 5901219 w 12209419"/>
              <a:gd name="connsiteY40" fmla="*/ 775772 h 775772"/>
              <a:gd name="connsiteX41" fmla="*/ 5075630 w 12209419"/>
              <a:gd name="connsiteY41" fmla="*/ 775772 h 775772"/>
              <a:gd name="connsiteX42" fmla="*/ 4860512 w 12209419"/>
              <a:gd name="connsiteY42" fmla="*/ 775772 h 775772"/>
              <a:gd name="connsiteX43" fmla="*/ 4279111 w 12209419"/>
              <a:gd name="connsiteY43" fmla="*/ 775772 h 775772"/>
              <a:gd name="connsiteX44" fmla="*/ 3575616 w 12209419"/>
              <a:gd name="connsiteY44" fmla="*/ 775772 h 775772"/>
              <a:gd name="connsiteX45" fmla="*/ 2872120 w 12209419"/>
              <a:gd name="connsiteY45" fmla="*/ 775772 h 775772"/>
              <a:gd name="connsiteX46" fmla="*/ 2534908 w 12209419"/>
              <a:gd name="connsiteY46" fmla="*/ 775772 h 775772"/>
              <a:gd name="connsiteX47" fmla="*/ 1831413 w 12209419"/>
              <a:gd name="connsiteY47" fmla="*/ 775772 h 775772"/>
              <a:gd name="connsiteX48" fmla="*/ 1005824 w 12209419"/>
              <a:gd name="connsiteY48" fmla="*/ 775772 h 775772"/>
              <a:gd name="connsiteX49" fmla="*/ 546517 w 12209419"/>
              <a:gd name="connsiteY49" fmla="*/ 775772 h 775772"/>
              <a:gd name="connsiteX50" fmla="*/ 0 w 12209419"/>
              <a:gd name="connsiteY50" fmla="*/ 775772 h 775772"/>
              <a:gd name="connsiteX51" fmla="*/ 0 w 12209419"/>
              <a:gd name="connsiteY51" fmla="*/ 372371 h 775772"/>
              <a:gd name="connsiteX52" fmla="*/ 0 w 12209419"/>
              <a:gd name="connsiteY52" fmla="*/ 0 h 77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209419" h="775772" fill="none" extrusionOk="0">
                <a:moveTo>
                  <a:pt x="0" y="0"/>
                </a:moveTo>
                <a:cubicBezTo>
                  <a:pt x="104096" y="-16722"/>
                  <a:pt x="244071" y="29637"/>
                  <a:pt x="337213" y="0"/>
                </a:cubicBezTo>
                <a:cubicBezTo>
                  <a:pt x="430355" y="-29637"/>
                  <a:pt x="801414" y="58462"/>
                  <a:pt x="918613" y="0"/>
                </a:cubicBezTo>
                <a:cubicBezTo>
                  <a:pt x="1035812" y="-58462"/>
                  <a:pt x="1063653" y="4475"/>
                  <a:pt x="1133732" y="0"/>
                </a:cubicBezTo>
                <a:cubicBezTo>
                  <a:pt x="1203811" y="-4475"/>
                  <a:pt x="1760368" y="13717"/>
                  <a:pt x="1959321" y="0"/>
                </a:cubicBezTo>
                <a:cubicBezTo>
                  <a:pt x="2158274" y="-13717"/>
                  <a:pt x="2324475" y="36479"/>
                  <a:pt x="2662816" y="0"/>
                </a:cubicBezTo>
                <a:cubicBezTo>
                  <a:pt x="3001158" y="-36479"/>
                  <a:pt x="2814105" y="18011"/>
                  <a:pt x="2877934" y="0"/>
                </a:cubicBezTo>
                <a:cubicBezTo>
                  <a:pt x="2941763" y="-18011"/>
                  <a:pt x="3118626" y="11398"/>
                  <a:pt x="3215147" y="0"/>
                </a:cubicBezTo>
                <a:cubicBezTo>
                  <a:pt x="3311668" y="-11398"/>
                  <a:pt x="3528850" y="48351"/>
                  <a:pt x="3796548" y="0"/>
                </a:cubicBezTo>
                <a:cubicBezTo>
                  <a:pt x="4064246" y="-48351"/>
                  <a:pt x="3956178" y="14518"/>
                  <a:pt x="4011666" y="0"/>
                </a:cubicBezTo>
                <a:cubicBezTo>
                  <a:pt x="4067154" y="-14518"/>
                  <a:pt x="4535968" y="44028"/>
                  <a:pt x="4837256" y="0"/>
                </a:cubicBezTo>
                <a:cubicBezTo>
                  <a:pt x="5138544" y="-44028"/>
                  <a:pt x="5244266" y="5830"/>
                  <a:pt x="5418656" y="0"/>
                </a:cubicBezTo>
                <a:cubicBezTo>
                  <a:pt x="5593046" y="-5830"/>
                  <a:pt x="5939172" y="78806"/>
                  <a:pt x="6122152" y="0"/>
                </a:cubicBezTo>
                <a:cubicBezTo>
                  <a:pt x="6305132" y="-78806"/>
                  <a:pt x="6485744" y="6053"/>
                  <a:pt x="6703552" y="0"/>
                </a:cubicBezTo>
                <a:cubicBezTo>
                  <a:pt x="6921360" y="-6053"/>
                  <a:pt x="6838259" y="595"/>
                  <a:pt x="6918671" y="0"/>
                </a:cubicBezTo>
                <a:cubicBezTo>
                  <a:pt x="6999083" y="-595"/>
                  <a:pt x="7195434" y="42659"/>
                  <a:pt x="7377977" y="0"/>
                </a:cubicBezTo>
                <a:cubicBezTo>
                  <a:pt x="7560520" y="-42659"/>
                  <a:pt x="7605688" y="17754"/>
                  <a:pt x="7715190" y="0"/>
                </a:cubicBezTo>
                <a:cubicBezTo>
                  <a:pt x="7824692" y="-17754"/>
                  <a:pt x="8292496" y="18253"/>
                  <a:pt x="8540779" y="0"/>
                </a:cubicBezTo>
                <a:cubicBezTo>
                  <a:pt x="8789062" y="-18253"/>
                  <a:pt x="8959467" y="69394"/>
                  <a:pt x="9122180" y="0"/>
                </a:cubicBezTo>
                <a:cubicBezTo>
                  <a:pt x="9284893" y="-69394"/>
                  <a:pt x="9566773" y="50448"/>
                  <a:pt x="9703581" y="0"/>
                </a:cubicBezTo>
                <a:cubicBezTo>
                  <a:pt x="9840389" y="-50448"/>
                  <a:pt x="9875336" y="15812"/>
                  <a:pt x="9918699" y="0"/>
                </a:cubicBezTo>
                <a:cubicBezTo>
                  <a:pt x="9962062" y="-15812"/>
                  <a:pt x="10088535" y="1347"/>
                  <a:pt x="10133818" y="0"/>
                </a:cubicBezTo>
                <a:cubicBezTo>
                  <a:pt x="10179101" y="-1347"/>
                  <a:pt x="10476468" y="32659"/>
                  <a:pt x="10593124" y="0"/>
                </a:cubicBezTo>
                <a:cubicBezTo>
                  <a:pt x="10709780" y="-32659"/>
                  <a:pt x="11057212" y="15556"/>
                  <a:pt x="11418714" y="0"/>
                </a:cubicBezTo>
                <a:cubicBezTo>
                  <a:pt x="11780216" y="-15556"/>
                  <a:pt x="11997072" y="79681"/>
                  <a:pt x="12209419" y="0"/>
                </a:cubicBezTo>
                <a:cubicBezTo>
                  <a:pt x="12234576" y="98080"/>
                  <a:pt x="12208675" y="283821"/>
                  <a:pt x="12209419" y="387886"/>
                </a:cubicBezTo>
                <a:cubicBezTo>
                  <a:pt x="12210163" y="491951"/>
                  <a:pt x="12204156" y="678372"/>
                  <a:pt x="12209419" y="775772"/>
                </a:cubicBezTo>
                <a:cubicBezTo>
                  <a:pt x="12088196" y="792347"/>
                  <a:pt x="11880473" y="772954"/>
                  <a:pt x="11750112" y="775772"/>
                </a:cubicBezTo>
                <a:cubicBezTo>
                  <a:pt x="11619751" y="778590"/>
                  <a:pt x="11449926" y="761482"/>
                  <a:pt x="11168711" y="775772"/>
                </a:cubicBezTo>
                <a:cubicBezTo>
                  <a:pt x="10887496" y="790062"/>
                  <a:pt x="10971153" y="758767"/>
                  <a:pt x="10831499" y="775772"/>
                </a:cubicBezTo>
                <a:cubicBezTo>
                  <a:pt x="10691845" y="792777"/>
                  <a:pt x="10400157" y="711237"/>
                  <a:pt x="10128004" y="775772"/>
                </a:cubicBezTo>
                <a:cubicBezTo>
                  <a:pt x="9855852" y="840307"/>
                  <a:pt x="9778983" y="747581"/>
                  <a:pt x="9668697" y="775772"/>
                </a:cubicBezTo>
                <a:cubicBezTo>
                  <a:pt x="9558411" y="803963"/>
                  <a:pt x="9489213" y="764694"/>
                  <a:pt x="9331485" y="775772"/>
                </a:cubicBezTo>
                <a:cubicBezTo>
                  <a:pt x="9173757" y="786850"/>
                  <a:pt x="8769984" y="715075"/>
                  <a:pt x="8505895" y="775772"/>
                </a:cubicBezTo>
                <a:cubicBezTo>
                  <a:pt x="8241806" y="836469"/>
                  <a:pt x="8225801" y="757347"/>
                  <a:pt x="8046589" y="775772"/>
                </a:cubicBezTo>
                <a:cubicBezTo>
                  <a:pt x="7867377" y="794197"/>
                  <a:pt x="7583431" y="770922"/>
                  <a:pt x="7465188" y="775772"/>
                </a:cubicBezTo>
                <a:cubicBezTo>
                  <a:pt x="7346945" y="780622"/>
                  <a:pt x="7226735" y="747821"/>
                  <a:pt x="7127975" y="775772"/>
                </a:cubicBezTo>
                <a:cubicBezTo>
                  <a:pt x="7029215" y="803723"/>
                  <a:pt x="6901493" y="775122"/>
                  <a:pt x="6790763" y="775772"/>
                </a:cubicBezTo>
                <a:cubicBezTo>
                  <a:pt x="6680033" y="776422"/>
                  <a:pt x="6643516" y="772562"/>
                  <a:pt x="6575644" y="775772"/>
                </a:cubicBezTo>
                <a:cubicBezTo>
                  <a:pt x="6507772" y="778982"/>
                  <a:pt x="6439634" y="772245"/>
                  <a:pt x="6360526" y="775772"/>
                </a:cubicBezTo>
                <a:cubicBezTo>
                  <a:pt x="6281418" y="779299"/>
                  <a:pt x="6097333" y="761652"/>
                  <a:pt x="5901219" y="775772"/>
                </a:cubicBezTo>
                <a:cubicBezTo>
                  <a:pt x="5705105" y="789892"/>
                  <a:pt x="5390676" y="691609"/>
                  <a:pt x="5075630" y="775772"/>
                </a:cubicBezTo>
                <a:cubicBezTo>
                  <a:pt x="4760584" y="859935"/>
                  <a:pt x="4932955" y="764362"/>
                  <a:pt x="4860512" y="775772"/>
                </a:cubicBezTo>
                <a:cubicBezTo>
                  <a:pt x="4788069" y="787182"/>
                  <a:pt x="4489666" y="722447"/>
                  <a:pt x="4279111" y="775772"/>
                </a:cubicBezTo>
                <a:cubicBezTo>
                  <a:pt x="4068556" y="829097"/>
                  <a:pt x="3797800" y="734073"/>
                  <a:pt x="3575616" y="775772"/>
                </a:cubicBezTo>
                <a:cubicBezTo>
                  <a:pt x="3353433" y="817471"/>
                  <a:pt x="3128211" y="719023"/>
                  <a:pt x="2872120" y="775772"/>
                </a:cubicBezTo>
                <a:cubicBezTo>
                  <a:pt x="2616029" y="832521"/>
                  <a:pt x="2647321" y="774431"/>
                  <a:pt x="2534908" y="775772"/>
                </a:cubicBezTo>
                <a:cubicBezTo>
                  <a:pt x="2422495" y="777113"/>
                  <a:pt x="2026845" y="700172"/>
                  <a:pt x="1831413" y="775772"/>
                </a:cubicBezTo>
                <a:cubicBezTo>
                  <a:pt x="1635982" y="851372"/>
                  <a:pt x="1297346" y="744112"/>
                  <a:pt x="1005824" y="775772"/>
                </a:cubicBezTo>
                <a:cubicBezTo>
                  <a:pt x="714302" y="807432"/>
                  <a:pt x="730960" y="745951"/>
                  <a:pt x="546517" y="775772"/>
                </a:cubicBezTo>
                <a:cubicBezTo>
                  <a:pt x="362074" y="805593"/>
                  <a:pt x="204917" y="763034"/>
                  <a:pt x="0" y="775772"/>
                </a:cubicBezTo>
                <a:cubicBezTo>
                  <a:pt x="-284" y="667669"/>
                  <a:pt x="32360" y="470577"/>
                  <a:pt x="0" y="372371"/>
                </a:cubicBezTo>
                <a:cubicBezTo>
                  <a:pt x="-32360" y="274165"/>
                  <a:pt x="37536" y="113234"/>
                  <a:pt x="0" y="0"/>
                </a:cubicBezTo>
                <a:close/>
              </a:path>
              <a:path w="12209419" h="775772" stroke="0" extrusionOk="0">
                <a:moveTo>
                  <a:pt x="0" y="0"/>
                </a:moveTo>
                <a:cubicBezTo>
                  <a:pt x="136501" y="-1285"/>
                  <a:pt x="280813" y="25117"/>
                  <a:pt x="459307" y="0"/>
                </a:cubicBezTo>
                <a:cubicBezTo>
                  <a:pt x="637801" y="-25117"/>
                  <a:pt x="675468" y="444"/>
                  <a:pt x="796519" y="0"/>
                </a:cubicBezTo>
                <a:cubicBezTo>
                  <a:pt x="917570" y="-444"/>
                  <a:pt x="1113678" y="18283"/>
                  <a:pt x="1377920" y="0"/>
                </a:cubicBezTo>
                <a:cubicBezTo>
                  <a:pt x="1642162" y="-18283"/>
                  <a:pt x="1878957" y="54242"/>
                  <a:pt x="2203509" y="0"/>
                </a:cubicBezTo>
                <a:cubicBezTo>
                  <a:pt x="2528061" y="-54242"/>
                  <a:pt x="2510470" y="59543"/>
                  <a:pt x="2784910" y="0"/>
                </a:cubicBezTo>
                <a:cubicBezTo>
                  <a:pt x="3059350" y="-59543"/>
                  <a:pt x="3017177" y="5176"/>
                  <a:pt x="3244217" y="0"/>
                </a:cubicBezTo>
                <a:cubicBezTo>
                  <a:pt x="3471257" y="-5176"/>
                  <a:pt x="3695529" y="16623"/>
                  <a:pt x="3825618" y="0"/>
                </a:cubicBezTo>
                <a:cubicBezTo>
                  <a:pt x="3955707" y="-16623"/>
                  <a:pt x="4371300" y="80178"/>
                  <a:pt x="4529113" y="0"/>
                </a:cubicBezTo>
                <a:cubicBezTo>
                  <a:pt x="4686927" y="-80178"/>
                  <a:pt x="4662410" y="20644"/>
                  <a:pt x="4744231" y="0"/>
                </a:cubicBezTo>
                <a:cubicBezTo>
                  <a:pt x="4826052" y="-20644"/>
                  <a:pt x="5128738" y="32978"/>
                  <a:pt x="5447726" y="0"/>
                </a:cubicBezTo>
                <a:cubicBezTo>
                  <a:pt x="5766715" y="-32978"/>
                  <a:pt x="6020741" y="31731"/>
                  <a:pt x="6273316" y="0"/>
                </a:cubicBezTo>
                <a:cubicBezTo>
                  <a:pt x="6525891" y="-31731"/>
                  <a:pt x="6531154" y="23295"/>
                  <a:pt x="6732622" y="0"/>
                </a:cubicBezTo>
                <a:cubicBezTo>
                  <a:pt x="6934090" y="-23295"/>
                  <a:pt x="6927391" y="8615"/>
                  <a:pt x="7069835" y="0"/>
                </a:cubicBezTo>
                <a:cubicBezTo>
                  <a:pt x="7212279" y="-8615"/>
                  <a:pt x="7178067" y="801"/>
                  <a:pt x="7284953" y="0"/>
                </a:cubicBezTo>
                <a:cubicBezTo>
                  <a:pt x="7391839" y="-801"/>
                  <a:pt x="7723073" y="28464"/>
                  <a:pt x="8110543" y="0"/>
                </a:cubicBezTo>
                <a:cubicBezTo>
                  <a:pt x="8498013" y="-28464"/>
                  <a:pt x="8744489" y="62211"/>
                  <a:pt x="8936132" y="0"/>
                </a:cubicBezTo>
                <a:cubicBezTo>
                  <a:pt x="9127775" y="-62211"/>
                  <a:pt x="9196463" y="40070"/>
                  <a:pt x="9273344" y="0"/>
                </a:cubicBezTo>
                <a:cubicBezTo>
                  <a:pt x="9350225" y="-40070"/>
                  <a:pt x="9542473" y="5070"/>
                  <a:pt x="9610557" y="0"/>
                </a:cubicBezTo>
                <a:cubicBezTo>
                  <a:pt x="9678641" y="-5070"/>
                  <a:pt x="10246853" y="37172"/>
                  <a:pt x="10436146" y="0"/>
                </a:cubicBezTo>
                <a:cubicBezTo>
                  <a:pt x="10625439" y="-37172"/>
                  <a:pt x="10711946" y="16318"/>
                  <a:pt x="10895453" y="0"/>
                </a:cubicBezTo>
                <a:cubicBezTo>
                  <a:pt x="11078960" y="-16318"/>
                  <a:pt x="11207388" y="67463"/>
                  <a:pt x="11476854" y="0"/>
                </a:cubicBezTo>
                <a:cubicBezTo>
                  <a:pt x="11746320" y="-67463"/>
                  <a:pt x="11961159" y="41491"/>
                  <a:pt x="12209419" y="0"/>
                </a:cubicBezTo>
                <a:cubicBezTo>
                  <a:pt x="12214609" y="187050"/>
                  <a:pt x="12204787" y="243620"/>
                  <a:pt x="12209419" y="380128"/>
                </a:cubicBezTo>
                <a:cubicBezTo>
                  <a:pt x="12214051" y="516636"/>
                  <a:pt x="12163381" y="675080"/>
                  <a:pt x="12209419" y="775772"/>
                </a:cubicBezTo>
                <a:cubicBezTo>
                  <a:pt x="12019676" y="790094"/>
                  <a:pt x="11844022" y="770261"/>
                  <a:pt x="11628018" y="775772"/>
                </a:cubicBezTo>
                <a:cubicBezTo>
                  <a:pt x="11412014" y="781283"/>
                  <a:pt x="11247503" y="747007"/>
                  <a:pt x="11046617" y="775772"/>
                </a:cubicBezTo>
                <a:cubicBezTo>
                  <a:pt x="10845731" y="804537"/>
                  <a:pt x="10740259" y="709113"/>
                  <a:pt x="10465216" y="775772"/>
                </a:cubicBezTo>
                <a:cubicBezTo>
                  <a:pt x="10190173" y="842431"/>
                  <a:pt x="10026284" y="692340"/>
                  <a:pt x="9639627" y="775772"/>
                </a:cubicBezTo>
                <a:cubicBezTo>
                  <a:pt x="9252970" y="859204"/>
                  <a:pt x="9374426" y="744536"/>
                  <a:pt x="9302414" y="775772"/>
                </a:cubicBezTo>
                <a:cubicBezTo>
                  <a:pt x="9230402" y="807008"/>
                  <a:pt x="8865463" y="678557"/>
                  <a:pt x="8476825" y="775772"/>
                </a:cubicBezTo>
                <a:cubicBezTo>
                  <a:pt x="8088187" y="872987"/>
                  <a:pt x="8164117" y="739253"/>
                  <a:pt x="8017518" y="775772"/>
                </a:cubicBezTo>
                <a:cubicBezTo>
                  <a:pt x="7870919" y="812291"/>
                  <a:pt x="7743322" y="721059"/>
                  <a:pt x="7558212" y="775772"/>
                </a:cubicBezTo>
                <a:cubicBezTo>
                  <a:pt x="7373102" y="830485"/>
                  <a:pt x="7005799" y="771278"/>
                  <a:pt x="6854717" y="775772"/>
                </a:cubicBezTo>
                <a:cubicBezTo>
                  <a:pt x="6703635" y="780266"/>
                  <a:pt x="6446244" y="751059"/>
                  <a:pt x="6151222" y="775772"/>
                </a:cubicBezTo>
                <a:cubicBezTo>
                  <a:pt x="5856201" y="800485"/>
                  <a:pt x="5989670" y="770319"/>
                  <a:pt x="5936103" y="775772"/>
                </a:cubicBezTo>
                <a:cubicBezTo>
                  <a:pt x="5882536" y="781225"/>
                  <a:pt x="5823595" y="763463"/>
                  <a:pt x="5720985" y="775772"/>
                </a:cubicBezTo>
                <a:cubicBezTo>
                  <a:pt x="5618375" y="788081"/>
                  <a:pt x="5191873" y="694726"/>
                  <a:pt x="5017490" y="775772"/>
                </a:cubicBezTo>
                <a:cubicBezTo>
                  <a:pt x="4843107" y="856818"/>
                  <a:pt x="4593939" y="754768"/>
                  <a:pt x="4436089" y="775772"/>
                </a:cubicBezTo>
                <a:cubicBezTo>
                  <a:pt x="4278239" y="796776"/>
                  <a:pt x="4075878" y="703801"/>
                  <a:pt x="3732594" y="775772"/>
                </a:cubicBezTo>
                <a:cubicBezTo>
                  <a:pt x="3389311" y="847743"/>
                  <a:pt x="3242037" y="757258"/>
                  <a:pt x="2907005" y="775772"/>
                </a:cubicBezTo>
                <a:cubicBezTo>
                  <a:pt x="2571973" y="794286"/>
                  <a:pt x="2247647" y="753635"/>
                  <a:pt x="2081415" y="775772"/>
                </a:cubicBezTo>
                <a:cubicBezTo>
                  <a:pt x="1915183" y="797909"/>
                  <a:pt x="1913429" y="773922"/>
                  <a:pt x="1866297" y="775772"/>
                </a:cubicBezTo>
                <a:cubicBezTo>
                  <a:pt x="1819165" y="777622"/>
                  <a:pt x="1367146" y="678455"/>
                  <a:pt x="1040708" y="775772"/>
                </a:cubicBezTo>
                <a:cubicBezTo>
                  <a:pt x="714270" y="873089"/>
                  <a:pt x="928948" y="771450"/>
                  <a:pt x="825589" y="775772"/>
                </a:cubicBezTo>
                <a:cubicBezTo>
                  <a:pt x="722230" y="780094"/>
                  <a:pt x="697026" y="756387"/>
                  <a:pt x="610471" y="775772"/>
                </a:cubicBezTo>
                <a:cubicBezTo>
                  <a:pt x="523916" y="795157"/>
                  <a:pt x="140212" y="722597"/>
                  <a:pt x="0" y="775772"/>
                </a:cubicBezTo>
                <a:cubicBezTo>
                  <a:pt x="-16602" y="679580"/>
                  <a:pt x="1393" y="538629"/>
                  <a:pt x="0" y="387886"/>
                </a:cubicBezTo>
                <a:cubicBezTo>
                  <a:pt x="-1393" y="237143"/>
                  <a:pt x="20314" y="176309"/>
                  <a:pt x="0" y="0"/>
                </a:cubicBezTo>
                <a:close/>
              </a:path>
            </a:pathLst>
          </a:custGeom>
          <a:solidFill>
            <a:schemeClr val="accent1">
              <a:alpha val="83137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1553982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ЗАКРЕПИМ!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9F26627-1EB1-8426-4B82-28D680E72C77}"/>
              </a:ext>
            </a:extLst>
          </p:cNvPr>
          <p:cNvSpPr txBox="1"/>
          <p:nvPr/>
        </p:nvSpPr>
        <p:spPr>
          <a:xfrm rot="20903438">
            <a:off x="96807" y="4006445"/>
            <a:ext cx="248400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хорда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6435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5534A2-8A2A-D5F7-99F9-3D4361896A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0A4C19C2-2384-50EF-4983-233E8E7BADF7}"/>
              </a:ext>
            </a:extLst>
          </p:cNvPr>
          <p:cNvSpPr/>
          <p:nvPr/>
        </p:nvSpPr>
        <p:spPr>
          <a:xfrm rot="18203947">
            <a:off x="4012360" y="1350291"/>
            <a:ext cx="4565438" cy="456543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90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BB12897-85DC-DF68-A72D-E3FFE3487BC4}"/>
              </a:ext>
            </a:extLst>
          </p:cNvPr>
          <p:cNvSpPr/>
          <p:nvPr/>
        </p:nvSpPr>
        <p:spPr>
          <a:xfrm>
            <a:off x="6026187" y="5686608"/>
            <a:ext cx="80663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1E3FD90-75AC-44E0-152A-C98CF0C7CA2D}"/>
              </a:ext>
            </a:extLst>
          </p:cNvPr>
          <p:cNvSpPr/>
          <p:nvPr/>
        </p:nvSpPr>
        <p:spPr>
          <a:xfrm>
            <a:off x="3809722" y="1197300"/>
            <a:ext cx="7986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В</a:t>
            </a:r>
          </a:p>
        </p:txBody>
      </p:sp>
      <p:sp>
        <p:nvSpPr>
          <p:cNvPr id="8" name="Дуга 7">
            <a:extLst>
              <a:ext uri="{FF2B5EF4-FFF2-40B4-BE49-F238E27FC236}">
                <a16:creationId xmlns:a16="http://schemas.microsoft.com/office/drawing/2014/main" id="{157A866F-2721-2255-52CA-D27A6C18A279}"/>
              </a:ext>
            </a:extLst>
          </p:cNvPr>
          <p:cNvSpPr/>
          <p:nvPr/>
        </p:nvSpPr>
        <p:spPr>
          <a:xfrm rot="18576131">
            <a:off x="3809391" y="1647663"/>
            <a:ext cx="3805682" cy="2949306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4477916-D54D-A5D6-5E5F-7C22B39FCA3E}"/>
              </a:ext>
            </a:extLst>
          </p:cNvPr>
          <p:cNvCxnSpPr>
            <a:cxnSpLocks/>
          </p:cNvCxnSpPr>
          <p:nvPr/>
        </p:nvCxnSpPr>
        <p:spPr>
          <a:xfrm>
            <a:off x="4397088" y="2418012"/>
            <a:ext cx="2011753" cy="3491192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BB05D90F-9C8D-D937-6042-A05A584C83F4}"/>
              </a:ext>
            </a:extLst>
          </p:cNvPr>
          <p:cNvCxnSpPr>
            <a:cxnSpLocks/>
          </p:cNvCxnSpPr>
          <p:nvPr/>
        </p:nvCxnSpPr>
        <p:spPr>
          <a:xfrm flipH="1" flipV="1">
            <a:off x="4389337" y="2418012"/>
            <a:ext cx="3667434" cy="2535068"/>
          </a:xfrm>
          <a:prstGeom prst="line">
            <a:avLst/>
          </a:prstGeom>
          <a:ln w="1270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95409441-53C3-8C10-896E-D7F1328E70A8}"/>
              </a:ext>
            </a:extLst>
          </p:cNvPr>
          <p:cNvCxnSpPr>
            <a:cxnSpLocks/>
          </p:cNvCxnSpPr>
          <p:nvPr/>
        </p:nvCxnSpPr>
        <p:spPr>
          <a:xfrm>
            <a:off x="6238244" y="3730164"/>
            <a:ext cx="178348" cy="2179040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A35C65C-BB70-04A8-E2B7-9411A048232E}"/>
              </a:ext>
            </a:extLst>
          </p:cNvPr>
          <p:cNvSpPr/>
          <p:nvPr/>
        </p:nvSpPr>
        <p:spPr>
          <a:xfrm>
            <a:off x="7869175" y="1091617"/>
            <a:ext cx="7280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С</a:t>
            </a:r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3F92181F-9874-EBC2-D37F-FFD83C6951BA}"/>
              </a:ext>
            </a:extLst>
          </p:cNvPr>
          <p:cNvSpPr/>
          <p:nvPr/>
        </p:nvSpPr>
        <p:spPr>
          <a:xfrm rot="2025654">
            <a:off x="4117217" y="1398237"/>
            <a:ext cx="4618191" cy="4148413"/>
          </a:xfrm>
          <a:prstGeom prst="arc">
            <a:avLst>
              <a:gd name="adj1" fmla="val 10473146"/>
              <a:gd name="adj2" fmla="val 16839015"/>
            </a:avLst>
          </a:prstGeom>
          <a:noFill/>
          <a:ln w="139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A37DAC1-E130-54BC-17F1-2B0A91CBAC1E}"/>
              </a:ext>
            </a:extLst>
          </p:cNvPr>
          <p:cNvSpPr/>
          <p:nvPr/>
        </p:nvSpPr>
        <p:spPr>
          <a:xfrm rot="21381481">
            <a:off x="5718056" y="2452030"/>
            <a:ext cx="8996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О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F19A9E38-A175-5CC5-88F8-BDA043078F16}"/>
              </a:ext>
            </a:extLst>
          </p:cNvPr>
          <p:cNvSpPr/>
          <p:nvPr/>
        </p:nvSpPr>
        <p:spPr>
          <a:xfrm>
            <a:off x="8282800" y="4652547"/>
            <a:ext cx="4325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</a:t>
            </a:r>
            <a:endParaRPr kumimoji="0" lang="ru-RU" sz="80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9103D00A-A360-B6E7-1CAB-C7896DA0B666}"/>
              </a:ext>
            </a:extLst>
          </p:cNvPr>
          <p:cNvCxnSpPr>
            <a:cxnSpLocks/>
          </p:cNvCxnSpPr>
          <p:nvPr/>
        </p:nvCxnSpPr>
        <p:spPr>
          <a:xfrm flipH="1">
            <a:off x="6234569" y="1984568"/>
            <a:ext cx="1655462" cy="1684201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>
            <a:extLst>
              <a:ext uri="{FF2B5EF4-FFF2-40B4-BE49-F238E27FC236}">
                <a16:creationId xmlns:a16="http://schemas.microsoft.com/office/drawing/2014/main" id="{9708E7ED-3F38-C9D9-4A82-CDE7D6832EF9}"/>
              </a:ext>
            </a:extLst>
          </p:cNvPr>
          <p:cNvSpPr/>
          <p:nvPr/>
        </p:nvSpPr>
        <p:spPr>
          <a:xfrm rot="18203947">
            <a:off x="6108771" y="3542971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2" name="Дуга 41">
            <a:extLst>
              <a:ext uri="{FF2B5EF4-FFF2-40B4-BE49-F238E27FC236}">
                <a16:creationId xmlns:a16="http://schemas.microsoft.com/office/drawing/2014/main" id="{827FB01C-2685-B356-1CEC-5261EF7A638F}"/>
              </a:ext>
            </a:extLst>
          </p:cNvPr>
          <p:cNvSpPr/>
          <p:nvPr/>
        </p:nvSpPr>
        <p:spPr>
          <a:xfrm rot="10983697">
            <a:off x="4007815" y="3365113"/>
            <a:ext cx="4104963" cy="2555790"/>
          </a:xfrm>
          <a:prstGeom prst="arc">
            <a:avLst>
              <a:gd name="adj1" fmla="val 11306997"/>
              <a:gd name="adj2" fmla="val 14807064"/>
            </a:avLst>
          </a:prstGeom>
          <a:noFill/>
          <a:ln w="139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962FA0F-9B4A-0598-956D-7EFD9CF43E3A}"/>
              </a:ext>
            </a:extLst>
          </p:cNvPr>
          <p:cNvSpPr/>
          <p:nvPr/>
        </p:nvSpPr>
        <p:spPr>
          <a:xfrm rot="18203947">
            <a:off x="6283043" y="5783406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4AAEC39B-18B5-017B-35A8-584FDC48E114}"/>
              </a:ext>
            </a:extLst>
          </p:cNvPr>
          <p:cNvCxnSpPr>
            <a:cxnSpLocks/>
          </p:cNvCxnSpPr>
          <p:nvPr/>
        </p:nvCxnSpPr>
        <p:spPr>
          <a:xfrm>
            <a:off x="7866011" y="1970077"/>
            <a:ext cx="240668" cy="3131161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id="{3AA19C95-5288-6D5E-BE92-1D1C9F7535BE}"/>
              </a:ext>
            </a:extLst>
          </p:cNvPr>
          <p:cNvSpPr/>
          <p:nvPr/>
        </p:nvSpPr>
        <p:spPr>
          <a:xfrm rot="18203947">
            <a:off x="7977846" y="4892005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8EAAD49F-0431-9E03-05B6-5C310B631CBA}"/>
              </a:ext>
            </a:extLst>
          </p:cNvPr>
          <p:cNvSpPr/>
          <p:nvPr/>
        </p:nvSpPr>
        <p:spPr>
          <a:xfrm rot="18203947">
            <a:off x="7762476" y="1891109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ECA3DFAD-A006-C990-DD94-CEE625DBFD62}"/>
              </a:ext>
            </a:extLst>
          </p:cNvPr>
          <p:cNvSpPr/>
          <p:nvPr/>
        </p:nvSpPr>
        <p:spPr>
          <a:xfrm rot="18203947">
            <a:off x="4265908" y="2292214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CF2DBA-9677-DE6E-AED1-F934A98D3824}"/>
              </a:ext>
            </a:extLst>
          </p:cNvPr>
          <p:cNvSpPr txBox="1"/>
          <p:nvPr/>
        </p:nvSpPr>
        <p:spPr>
          <a:xfrm>
            <a:off x="4224169" y="5414482"/>
            <a:ext cx="768626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D6C3FA-F45A-9DE6-14E2-9D3AA8A23D96}"/>
              </a:ext>
            </a:extLst>
          </p:cNvPr>
          <p:cNvSpPr txBox="1"/>
          <p:nvPr/>
        </p:nvSpPr>
        <p:spPr>
          <a:xfrm rot="2596350">
            <a:off x="9302617" y="3600998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дуга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047035-274F-027D-36FE-92A1F5C8C7C4}"/>
              </a:ext>
            </a:extLst>
          </p:cNvPr>
          <p:cNvSpPr txBox="1"/>
          <p:nvPr/>
        </p:nvSpPr>
        <p:spPr>
          <a:xfrm rot="3185049">
            <a:off x="-62033" y="220899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радиус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B69330-0C7C-0811-03FD-23EE3F8A4766}"/>
              </a:ext>
            </a:extLst>
          </p:cNvPr>
          <p:cNvSpPr txBox="1"/>
          <p:nvPr/>
        </p:nvSpPr>
        <p:spPr>
          <a:xfrm rot="20442240">
            <a:off x="9938" y="5039841"/>
            <a:ext cx="3914283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окружность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4163404-923D-07DC-170D-2A9C3B164BD3}"/>
              </a:ext>
            </a:extLst>
          </p:cNvPr>
          <p:cNvSpPr txBox="1"/>
          <p:nvPr/>
        </p:nvSpPr>
        <p:spPr>
          <a:xfrm>
            <a:off x="9738121" y="5052656"/>
            <a:ext cx="205967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круг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D9AAD23-AC32-9B2F-76A4-BCA1D3E4D0E0}"/>
              </a:ext>
            </a:extLst>
          </p:cNvPr>
          <p:cNvSpPr txBox="1"/>
          <p:nvPr/>
        </p:nvSpPr>
        <p:spPr>
          <a:xfrm rot="3910152">
            <a:off x="9394214" y="2795648"/>
            <a:ext cx="3197375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диаметр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EB2688-D35A-2DB5-EC09-25FCA2F71346}"/>
              </a:ext>
            </a:extLst>
          </p:cNvPr>
          <p:cNvSpPr txBox="1"/>
          <p:nvPr/>
        </p:nvSpPr>
        <p:spPr>
          <a:xfrm rot="3441083">
            <a:off x="1843463" y="3063673"/>
            <a:ext cx="2048325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центр</a:t>
            </a:r>
          </a:p>
        </p:txBody>
      </p:sp>
      <p:sp>
        <p:nvSpPr>
          <p:cNvPr id="25" name="Заголовок 5">
            <a:extLst>
              <a:ext uri="{FF2B5EF4-FFF2-40B4-BE49-F238E27FC236}">
                <a16:creationId xmlns:a16="http://schemas.microsoft.com/office/drawing/2014/main" id="{ACC1CDB0-F772-9B8F-FBFC-C4D7D691CDF4}"/>
              </a:ext>
            </a:extLst>
          </p:cNvPr>
          <p:cNvSpPr txBox="1">
            <a:spLocks/>
          </p:cNvSpPr>
          <p:nvPr/>
        </p:nvSpPr>
        <p:spPr>
          <a:xfrm>
            <a:off x="0" y="120673"/>
            <a:ext cx="12209419" cy="775772"/>
          </a:xfrm>
          <a:custGeom>
            <a:avLst/>
            <a:gdLst>
              <a:gd name="connsiteX0" fmla="*/ 0 w 12209419"/>
              <a:gd name="connsiteY0" fmla="*/ 0 h 775772"/>
              <a:gd name="connsiteX1" fmla="*/ 337213 w 12209419"/>
              <a:gd name="connsiteY1" fmla="*/ 0 h 775772"/>
              <a:gd name="connsiteX2" fmla="*/ 918613 w 12209419"/>
              <a:gd name="connsiteY2" fmla="*/ 0 h 775772"/>
              <a:gd name="connsiteX3" fmla="*/ 1133732 w 12209419"/>
              <a:gd name="connsiteY3" fmla="*/ 0 h 775772"/>
              <a:gd name="connsiteX4" fmla="*/ 1959321 w 12209419"/>
              <a:gd name="connsiteY4" fmla="*/ 0 h 775772"/>
              <a:gd name="connsiteX5" fmla="*/ 2662816 w 12209419"/>
              <a:gd name="connsiteY5" fmla="*/ 0 h 775772"/>
              <a:gd name="connsiteX6" fmla="*/ 2877934 w 12209419"/>
              <a:gd name="connsiteY6" fmla="*/ 0 h 775772"/>
              <a:gd name="connsiteX7" fmla="*/ 3215147 w 12209419"/>
              <a:gd name="connsiteY7" fmla="*/ 0 h 775772"/>
              <a:gd name="connsiteX8" fmla="*/ 3796548 w 12209419"/>
              <a:gd name="connsiteY8" fmla="*/ 0 h 775772"/>
              <a:gd name="connsiteX9" fmla="*/ 4011666 w 12209419"/>
              <a:gd name="connsiteY9" fmla="*/ 0 h 775772"/>
              <a:gd name="connsiteX10" fmla="*/ 4837256 w 12209419"/>
              <a:gd name="connsiteY10" fmla="*/ 0 h 775772"/>
              <a:gd name="connsiteX11" fmla="*/ 5418656 w 12209419"/>
              <a:gd name="connsiteY11" fmla="*/ 0 h 775772"/>
              <a:gd name="connsiteX12" fmla="*/ 6122152 w 12209419"/>
              <a:gd name="connsiteY12" fmla="*/ 0 h 775772"/>
              <a:gd name="connsiteX13" fmla="*/ 6703552 w 12209419"/>
              <a:gd name="connsiteY13" fmla="*/ 0 h 775772"/>
              <a:gd name="connsiteX14" fmla="*/ 6918671 w 12209419"/>
              <a:gd name="connsiteY14" fmla="*/ 0 h 775772"/>
              <a:gd name="connsiteX15" fmla="*/ 7377977 w 12209419"/>
              <a:gd name="connsiteY15" fmla="*/ 0 h 775772"/>
              <a:gd name="connsiteX16" fmla="*/ 7715190 w 12209419"/>
              <a:gd name="connsiteY16" fmla="*/ 0 h 775772"/>
              <a:gd name="connsiteX17" fmla="*/ 8540779 w 12209419"/>
              <a:gd name="connsiteY17" fmla="*/ 0 h 775772"/>
              <a:gd name="connsiteX18" fmla="*/ 9122180 w 12209419"/>
              <a:gd name="connsiteY18" fmla="*/ 0 h 775772"/>
              <a:gd name="connsiteX19" fmla="*/ 9703581 w 12209419"/>
              <a:gd name="connsiteY19" fmla="*/ 0 h 775772"/>
              <a:gd name="connsiteX20" fmla="*/ 9918699 w 12209419"/>
              <a:gd name="connsiteY20" fmla="*/ 0 h 775772"/>
              <a:gd name="connsiteX21" fmla="*/ 10133818 w 12209419"/>
              <a:gd name="connsiteY21" fmla="*/ 0 h 775772"/>
              <a:gd name="connsiteX22" fmla="*/ 10593124 w 12209419"/>
              <a:gd name="connsiteY22" fmla="*/ 0 h 775772"/>
              <a:gd name="connsiteX23" fmla="*/ 11418714 w 12209419"/>
              <a:gd name="connsiteY23" fmla="*/ 0 h 775772"/>
              <a:gd name="connsiteX24" fmla="*/ 12209419 w 12209419"/>
              <a:gd name="connsiteY24" fmla="*/ 0 h 775772"/>
              <a:gd name="connsiteX25" fmla="*/ 12209419 w 12209419"/>
              <a:gd name="connsiteY25" fmla="*/ 387886 h 775772"/>
              <a:gd name="connsiteX26" fmla="*/ 12209419 w 12209419"/>
              <a:gd name="connsiteY26" fmla="*/ 775772 h 775772"/>
              <a:gd name="connsiteX27" fmla="*/ 11750112 w 12209419"/>
              <a:gd name="connsiteY27" fmla="*/ 775772 h 775772"/>
              <a:gd name="connsiteX28" fmla="*/ 11168711 w 12209419"/>
              <a:gd name="connsiteY28" fmla="*/ 775772 h 775772"/>
              <a:gd name="connsiteX29" fmla="*/ 10831499 w 12209419"/>
              <a:gd name="connsiteY29" fmla="*/ 775772 h 775772"/>
              <a:gd name="connsiteX30" fmla="*/ 10128004 w 12209419"/>
              <a:gd name="connsiteY30" fmla="*/ 775772 h 775772"/>
              <a:gd name="connsiteX31" fmla="*/ 9668697 w 12209419"/>
              <a:gd name="connsiteY31" fmla="*/ 775772 h 775772"/>
              <a:gd name="connsiteX32" fmla="*/ 9331485 w 12209419"/>
              <a:gd name="connsiteY32" fmla="*/ 775772 h 775772"/>
              <a:gd name="connsiteX33" fmla="*/ 8505895 w 12209419"/>
              <a:gd name="connsiteY33" fmla="*/ 775772 h 775772"/>
              <a:gd name="connsiteX34" fmla="*/ 8046589 w 12209419"/>
              <a:gd name="connsiteY34" fmla="*/ 775772 h 775772"/>
              <a:gd name="connsiteX35" fmla="*/ 7465188 w 12209419"/>
              <a:gd name="connsiteY35" fmla="*/ 775772 h 775772"/>
              <a:gd name="connsiteX36" fmla="*/ 7127975 w 12209419"/>
              <a:gd name="connsiteY36" fmla="*/ 775772 h 775772"/>
              <a:gd name="connsiteX37" fmla="*/ 6790763 w 12209419"/>
              <a:gd name="connsiteY37" fmla="*/ 775772 h 775772"/>
              <a:gd name="connsiteX38" fmla="*/ 6575644 w 12209419"/>
              <a:gd name="connsiteY38" fmla="*/ 775772 h 775772"/>
              <a:gd name="connsiteX39" fmla="*/ 6360526 w 12209419"/>
              <a:gd name="connsiteY39" fmla="*/ 775772 h 775772"/>
              <a:gd name="connsiteX40" fmla="*/ 5901219 w 12209419"/>
              <a:gd name="connsiteY40" fmla="*/ 775772 h 775772"/>
              <a:gd name="connsiteX41" fmla="*/ 5075630 w 12209419"/>
              <a:gd name="connsiteY41" fmla="*/ 775772 h 775772"/>
              <a:gd name="connsiteX42" fmla="*/ 4860512 w 12209419"/>
              <a:gd name="connsiteY42" fmla="*/ 775772 h 775772"/>
              <a:gd name="connsiteX43" fmla="*/ 4279111 w 12209419"/>
              <a:gd name="connsiteY43" fmla="*/ 775772 h 775772"/>
              <a:gd name="connsiteX44" fmla="*/ 3575616 w 12209419"/>
              <a:gd name="connsiteY44" fmla="*/ 775772 h 775772"/>
              <a:gd name="connsiteX45" fmla="*/ 2872120 w 12209419"/>
              <a:gd name="connsiteY45" fmla="*/ 775772 h 775772"/>
              <a:gd name="connsiteX46" fmla="*/ 2534908 w 12209419"/>
              <a:gd name="connsiteY46" fmla="*/ 775772 h 775772"/>
              <a:gd name="connsiteX47" fmla="*/ 1831413 w 12209419"/>
              <a:gd name="connsiteY47" fmla="*/ 775772 h 775772"/>
              <a:gd name="connsiteX48" fmla="*/ 1005824 w 12209419"/>
              <a:gd name="connsiteY48" fmla="*/ 775772 h 775772"/>
              <a:gd name="connsiteX49" fmla="*/ 546517 w 12209419"/>
              <a:gd name="connsiteY49" fmla="*/ 775772 h 775772"/>
              <a:gd name="connsiteX50" fmla="*/ 0 w 12209419"/>
              <a:gd name="connsiteY50" fmla="*/ 775772 h 775772"/>
              <a:gd name="connsiteX51" fmla="*/ 0 w 12209419"/>
              <a:gd name="connsiteY51" fmla="*/ 372371 h 775772"/>
              <a:gd name="connsiteX52" fmla="*/ 0 w 12209419"/>
              <a:gd name="connsiteY52" fmla="*/ 0 h 77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209419" h="775772" fill="none" extrusionOk="0">
                <a:moveTo>
                  <a:pt x="0" y="0"/>
                </a:moveTo>
                <a:cubicBezTo>
                  <a:pt x="104096" y="-16722"/>
                  <a:pt x="244071" y="29637"/>
                  <a:pt x="337213" y="0"/>
                </a:cubicBezTo>
                <a:cubicBezTo>
                  <a:pt x="430355" y="-29637"/>
                  <a:pt x="801414" y="58462"/>
                  <a:pt x="918613" y="0"/>
                </a:cubicBezTo>
                <a:cubicBezTo>
                  <a:pt x="1035812" y="-58462"/>
                  <a:pt x="1063653" y="4475"/>
                  <a:pt x="1133732" y="0"/>
                </a:cubicBezTo>
                <a:cubicBezTo>
                  <a:pt x="1203811" y="-4475"/>
                  <a:pt x="1760368" y="13717"/>
                  <a:pt x="1959321" y="0"/>
                </a:cubicBezTo>
                <a:cubicBezTo>
                  <a:pt x="2158274" y="-13717"/>
                  <a:pt x="2324475" y="36479"/>
                  <a:pt x="2662816" y="0"/>
                </a:cubicBezTo>
                <a:cubicBezTo>
                  <a:pt x="3001158" y="-36479"/>
                  <a:pt x="2814105" y="18011"/>
                  <a:pt x="2877934" y="0"/>
                </a:cubicBezTo>
                <a:cubicBezTo>
                  <a:pt x="2941763" y="-18011"/>
                  <a:pt x="3118626" y="11398"/>
                  <a:pt x="3215147" y="0"/>
                </a:cubicBezTo>
                <a:cubicBezTo>
                  <a:pt x="3311668" y="-11398"/>
                  <a:pt x="3528850" y="48351"/>
                  <a:pt x="3796548" y="0"/>
                </a:cubicBezTo>
                <a:cubicBezTo>
                  <a:pt x="4064246" y="-48351"/>
                  <a:pt x="3956178" y="14518"/>
                  <a:pt x="4011666" y="0"/>
                </a:cubicBezTo>
                <a:cubicBezTo>
                  <a:pt x="4067154" y="-14518"/>
                  <a:pt x="4535968" y="44028"/>
                  <a:pt x="4837256" y="0"/>
                </a:cubicBezTo>
                <a:cubicBezTo>
                  <a:pt x="5138544" y="-44028"/>
                  <a:pt x="5244266" y="5830"/>
                  <a:pt x="5418656" y="0"/>
                </a:cubicBezTo>
                <a:cubicBezTo>
                  <a:pt x="5593046" y="-5830"/>
                  <a:pt x="5939172" y="78806"/>
                  <a:pt x="6122152" y="0"/>
                </a:cubicBezTo>
                <a:cubicBezTo>
                  <a:pt x="6305132" y="-78806"/>
                  <a:pt x="6485744" y="6053"/>
                  <a:pt x="6703552" y="0"/>
                </a:cubicBezTo>
                <a:cubicBezTo>
                  <a:pt x="6921360" y="-6053"/>
                  <a:pt x="6838259" y="595"/>
                  <a:pt x="6918671" y="0"/>
                </a:cubicBezTo>
                <a:cubicBezTo>
                  <a:pt x="6999083" y="-595"/>
                  <a:pt x="7195434" y="42659"/>
                  <a:pt x="7377977" y="0"/>
                </a:cubicBezTo>
                <a:cubicBezTo>
                  <a:pt x="7560520" y="-42659"/>
                  <a:pt x="7605688" y="17754"/>
                  <a:pt x="7715190" y="0"/>
                </a:cubicBezTo>
                <a:cubicBezTo>
                  <a:pt x="7824692" y="-17754"/>
                  <a:pt x="8292496" y="18253"/>
                  <a:pt x="8540779" y="0"/>
                </a:cubicBezTo>
                <a:cubicBezTo>
                  <a:pt x="8789062" y="-18253"/>
                  <a:pt x="8959467" y="69394"/>
                  <a:pt x="9122180" y="0"/>
                </a:cubicBezTo>
                <a:cubicBezTo>
                  <a:pt x="9284893" y="-69394"/>
                  <a:pt x="9566773" y="50448"/>
                  <a:pt x="9703581" y="0"/>
                </a:cubicBezTo>
                <a:cubicBezTo>
                  <a:pt x="9840389" y="-50448"/>
                  <a:pt x="9875336" y="15812"/>
                  <a:pt x="9918699" y="0"/>
                </a:cubicBezTo>
                <a:cubicBezTo>
                  <a:pt x="9962062" y="-15812"/>
                  <a:pt x="10088535" y="1347"/>
                  <a:pt x="10133818" y="0"/>
                </a:cubicBezTo>
                <a:cubicBezTo>
                  <a:pt x="10179101" y="-1347"/>
                  <a:pt x="10476468" y="32659"/>
                  <a:pt x="10593124" y="0"/>
                </a:cubicBezTo>
                <a:cubicBezTo>
                  <a:pt x="10709780" y="-32659"/>
                  <a:pt x="11057212" y="15556"/>
                  <a:pt x="11418714" y="0"/>
                </a:cubicBezTo>
                <a:cubicBezTo>
                  <a:pt x="11780216" y="-15556"/>
                  <a:pt x="11997072" y="79681"/>
                  <a:pt x="12209419" y="0"/>
                </a:cubicBezTo>
                <a:cubicBezTo>
                  <a:pt x="12234576" y="98080"/>
                  <a:pt x="12208675" y="283821"/>
                  <a:pt x="12209419" y="387886"/>
                </a:cubicBezTo>
                <a:cubicBezTo>
                  <a:pt x="12210163" y="491951"/>
                  <a:pt x="12204156" y="678372"/>
                  <a:pt x="12209419" y="775772"/>
                </a:cubicBezTo>
                <a:cubicBezTo>
                  <a:pt x="12088196" y="792347"/>
                  <a:pt x="11880473" y="772954"/>
                  <a:pt x="11750112" y="775772"/>
                </a:cubicBezTo>
                <a:cubicBezTo>
                  <a:pt x="11619751" y="778590"/>
                  <a:pt x="11449926" y="761482"/>
                  <a:pt x="11168711" y="775772"/>
                </a:cubicBezTo>
                <a:cubicBezTo>
                  <a:pt x="10887496" y="790062"/>
                  <a:pt x="10971153" y="758767"/>
                  <a:pt x="10831499" y="775772"/>
                </a:cubicBezTo>
                <a:cubicBezTo>
                  <a:pt x="10691845" y="792777"/>
                  <a:pt x="10400157" y="711237"/>
                  <a:pt x="10128004" y="775772"/>
                </a:cubicBezTo>
                <a:cubicBezTo>
                  <a:pt x="9855852" y="840307"/>
                  <a:pt x="9778983" y="747581"/>
                  <a:pt x="9668697" y="775772"/>
                </a:cubicBezTo>
                <a:cubicBezTo>
                  <a:pt x="9558411" y="803963"/>
                  <a:pt x="9489213" y="764694"/>
                  <a:pt x="9331485" y="775772"/>
                </a:cubicBezTo>
                <a:cubicBezTo>
                  <a:pt x="9173757" y="786850"/>
                  <a:pt x="8769984" y="715075"/>
                  <a:pt x="8505895" y="775772"/>
                </a:cubicBezTo>
                <a:cubicBezTo>
                  <a:pt x="8241806" y="836469"/>
                  <a:pt x="8225801" y="757347"/>
                  <a:pt x="8046589" y="775772"/>
                </a:cubicBezTo>
                <a:cubicBezTo>
                  <a:pt x="7867377" y="794197"/>
                  <a:pt x="7583431" y="770922"/>
                  <a:pt x="7465188" y="775772"/>
                </a:cubicBezTo>
                <a:cubicBezTo>
                  <a:pt x="7346945" y="780622"/>
                  <a:pt x="7226735" y="747821"/>
                  <a:pt x="7127975" y="775772"/>
                </a:cubicBezTo>
                <a:cubicBezTo>
                  <a:pt x="7029215" y="803723"/>
                  <a:pt x="6901493" y="775122"/>
                  <a:pt x="6790763" y="775772"/>
                </a:cubicBezTo>
                <a:cubicBezTo>
                  <a:pt x="6680033" y="776422"/>
                  <a:pt x="6643516" y="772562"/>
                  <a:pt x="6575644" y="775772"/>
                </a:cubicBezTo>
                <a:cubicBezTo>
                  <a:pt x="6507772" y="778982"/>
                  <a:pt x="6439634" y="772245"/>
                  <a:pt x="6360526" y="775772"/>
                </a:cubicBezTo>
                <a:cubicBezTo>
                  <a:pt x="6281418" y="779299"/>
                  <a:pt x="6097333" y="761652"/>
                  <a:pt x="5901219" y="775772"/>
                </a:cubicBezTo>
                <a:cubicBezTo>
                  <a:pt x="5705105" y="789892"/>
                  <a:pt x="5390676" y="691609"/>
                  <a:pt x="5075630" y="775772"/>
                </a:cubicBezTo>
                <a:cubicBezTo>
                  <a:pt x="4760584" y="859935"/>
                  <a:pt x="4932955" y="764362"/>
                  <a:pt x="4860512" y="775772"/>
                </a:cubicBezTo>
                <a:cubicBezTo>
                  <a:pt x="4788069" y="787182"/>
                  <a:pt x="4489666" y="722447"/>
                  <a:pt x="4279111" y="775772"/>
                </a:cubicBezTo>
                <a:cubicBezTo>
                  <a:pt x="4068556" y="829097"/>
                  <a:pt x="3797800" y="734073"/>
                  <a:pt x="3575616" y="775772"/>
                </a:cubicBezTo>
                <a:cubicBezTo>
                  <a:pt x="3353433" y="817471"/>
                  <a:pt x="3128211" y="719023"/>
                  <a:pt x="2872120" y="775772"/>
                </a:cubicBezTo>
                <a:cubicBezTo>
                  <a:pt x="2616029" y="832521"/>
                  <a:pt x="2647321" y="774431"/>
                  <a:pt x="2534908" y="775772"/>
                </a:cubicBezTo>
                <a:cubicBezTo>
                  <a:pt x="2422495" y="777113"/>
                  <a:pt x="2026845" y="700172"/>
                  <a:pt x="1831413" y="775772"/>
                </a:cubicBezTo>
                <a:cubicBezTo>
                  <a:pt x="1635982" y="851372"/>
                  <a:pt x="1297346" y="744112"/>
                  <a:pt x="1005824" y="775772"/>
                </a:cubicBezTo>
                <a:cubicBezTo>
                  <a:pt x="714302" y="807432"/>
                  <a:pt x="730960" y="745951"/>
                  <a:pt x="546517" y="775772"/>
                </a:cubicBezTo>
                <a:cubicBezTo>
                  <a:pt x="362074" y="805593"/>
                  <a:pt x="204917" y="763034"/>
                  <a:pt x="0" y="775772"/>
                </a:cubicBezTo>
                <a:cubicBezTo>
                  <a:pt x="-284" y="667669"/>
                  <a:pt x="32360" y="470577"/>
                  <a:pt x="0" y="372371"/>
                </a:cubicBezTo>
                <a:cubicBezTo>
                  <a:pt x="-32360" y="274165"/>
                  <a:pt x="37536" y="113234"/>
                  <a:pt x="0" y="0"/>
                </a:cubicBezTo>
                <a:close/>
              </a:path>
              <a:path w="12209419" h="775772" stroke="0" extrusionOk="0">
                <a:moveTo>
                  <a:pt x="0" y="0"/>
                </a:moveTo>
                <a:cubicBezTo>
                  <a:pt x="136501" y="-1285"/>
                  <a:pt x="280813" y="25117"/>
                  <a:pt x="459307" y="0"/>
                </a:cubicBezTo>
                <a:cubicBezTo>
                  <a:pt x="637801" y="-25117"/>
                  <a:pt x="675468" y="444"/>
                  <a:pt x="796519" y="0"/>
                </a:cubicBezTo>
                <a:cubicBezTo>
                  <a:pt x="917570" y="-444"/>
                  <a:pt x="1113678" y="18283"/>
                  <a:pt x="1377920" y="0"/>
                </a:cubicBezTo>
                <a:cubicBezTo>
                  <a:pt x="1642162" y="-18283"/>
                  <a:pt x="1878957" y="54242"/>
                  <a:pt x="2203509" y="0"/>
                </a:cubicBezTo>
                <a:cubicBezTo>
                  <a:pt x="2528061" y="-54242"/>
                  <a:pt x="2510470" y="59543"/>
                  <a:pt x="2784910" y="0"/>
                </a:cubicBezTo>
                <a:cubicBezTo>
                  <a:pt x="3059350" y="-59543"/>
                  <a:pt x="3017177" y="5176"/>
                  <a:pt x="3244217" y="0"/>
                </a:cubicBezTo>
                <a:cubicBezTo>
                  <a:pt x="3471257" y="-5176"/>
                  <a:pt x="3695529" y="16623"/>
                  <a:pt x="3825618" y="0"/>
                </a:cubicBezTo>
                <a:cubicBezTo>
                  <a:pt x="3955707" y="-16623"/>
                  <a:pt x="4371300" y="80178"/>
                  <a:pt x="4529113" y="0"/>
                </a:cubicBezTo>
                <a:cubicBezTo>
                  <a:pt x="4686927" y="-80178"/>
                  <a:pt x="4662410" y="20644"/>
                  <a:pt x="4744231" y="0"/>
                </a:cubicBezTo>
                <a:cubicBezTo>
                  <a:pt x="4826052" y="-20644"/>
                  <a:pt x="5128738" y="32978"/>
                  <a:pt x="5447726" y="0"/>
                </a:cubicBezTo>
                <a:cubicBezTo>
                  <a:pt x="5766715" y="-32978"/>
                  <a:pt x="6020741" y="31731"/>
                  <a:pt x="6273316" y="0"/>
                </a:cubicBezTo>
                <a:cubicBezTo>
                  <a:pt x="6525891" y="-31731"/>
                  <a:pt x="6531154" y="23295"/>
                  <a:pt x="6732622" y="0"/>
                </a:cubicBezTo>
                <a:cubicBezTo>
                  <a:pt x="6934090" y="-23295"/>
                  <a:pt x="6927391" y="8615"/>
                  <a:pt x="7069835" y="0"/>
                </a:cubicBezTo>
                <a:cubicBezTo>
                  <a:pt x="7212279" y="-8615"/>
                  <a:pt x="7178067" y="801"/>
                  <a:pt x="7284953" y="0"/>
                </a:cubicBezTo>
                <a:cubicBezTo>
                  <a:pt x="7391839" y="-801"/>
                  <a:pt x="7723073" y="28464"/>
                  <a:pt x="8110543" y="0"/>
                </a:cubicBezTo>
                <a:cubicBezTo>
                  <a:pt x="8498013" y="-28464"/>
                  <a:pt x="8744489" y="62211"/>
                  <a:pt x="8936132" y="0"/>
                </a:cubicBezTo>
                <a:cubicBezTo>
                  <a:pt x="9127775" y="-62211"/>
                  <a:pt x="9196463" y="40070"/>
                  <a:pt x="9273344" y="0"/>
                </a:cubicBezTo>
                <a:cubicBezTo>
                  <a:pt x="9350225" y="-40070"/>
                  <a:pt x="9542473" y="5070"/>
                  <a:pt x="9610557" y="0"/>
                </a:cubicBezTo>
                <a:cubicBezTo>
                  <a:pt x="9678641" y="-5070"/>
                  <a:pt x="10246853" y="37172"/>
                  <a:pt x="10436146" y="0"/>
                </a:cubicBezTo>
                <a:cubicBezTo>
                  <a:pt x="10625439" y="-37172"/>
                  <a:pt x="10711946" y="16318"/>
                  <a:pt x="10895453" y="0"/>
                </a:cubicBezTo>
                <a:cubicBezTo>
                  <a:pt x="11078960" y="-16318"/>
                  <a:pt x="11207388" y="67463"/>
                  <a:pt x="11476854" y="0"/>
                </a:cubicBezTo>
                <a:cubicBezTo>
                  <a:pt x="11746320" y="-67463"/>
                  <a:pt x="11961159" y="41491"/>
                  <a:pt x="12209419" y="0"/>
                </a:cubicBezTo>
                <a:cubicBezTo>
                  <a:pt x="12214609" y="187050"/>
                  <a:pt x="12204787" y="243620"/>
                  <a:pt x="12209419" y="380128"/>
                </a:cubicBezTo>
                <a:cubicBezTo>
                  <a:pt x="12214051" y="516636"/>
                  <a:pt x="12163381" y="675080"/>
                  <a:pt x="12209419" y="775772"/>
                </a:cubicBezTo>
                <a:cubicBezTo>
                  <a:pt x="12019676" y="790094"/>
                  <a:pt x="11844022" y="770261"/>
                  <a:pt x="11628018" y="775772"/>
                </a:cubicBezTo>
                <a:cubicBezTo>
                  <a:pt x="11412014" y="781283"/>
                  <a:pt x="11247503" y="747007"/>
                  <a:pt x="11046617" y="775772"/>
                </a:cubicBezTo>
                <a:cubicBezTo>
                  <a:pt x="10845731" y="804537"/>
                  <a:pt x="10740259" y="709113"/>
                  <a:pt x="10465216" y="775772"/>
                </a:cubicBezTo>
                <a:cubicBezTo>
                  <a:pt x="10190173" y="842431"/>
                  <a:pt x="10026284" y="692340"/>
                  <a:pt x="9639627" y="775772"/>
                </a:cubicBezTo>
                <a:cubicBezTo>
                  <a:pt x="9252970" y="859204"/>
                  <a:pt x="9374426" y="744536"/>
                  <a:pt x="9302414" y="775772"/>
                </a:cubicBezTo>
                <a:cubicBezTo>
                  <a:pt x="9230402" y="807008"/>
                  <a:pt x="8865463" y="678557"/>
                  <a:pt x="8476825" y="775772"/>
                </a:cubicBezTo>
                <a:cubicBezTo>
                  <a:pt x="8088187" y="872987"/>
                  <a:pt x="8164117" y="739253"/>
                  <a:pt x="8017518" y="775772"/>
                </a:cubicBezTo>
                <a:cubicBezTo>
                  <a:pt x="7870919" y="812291"/>
                  <a:pt x="7743322" y="721059"/>
                  <a:pt x="7558212" y="775772"/>
                </a:cubicBezTo>
                <a:cubicBezTo>
                  <a:pt x="7373102" y="830485"/>
                  <a:pt x="7005799" y="771278"/>
                  <a:pt x="6854717" y="775772"/>
                </a:cubicBezTo>
                <a:cubicBezTo>
                  <a:pt x="6703635" y="780266"/>
                  <a:pt x="6446244" y="751059"/>
                  <a:pt x="6151222" y="775772"/>
                </a:cubicBezTo>
                <a:cubicBezTo>
                  <a:pt x="5856201" y="800485"/>
                  <a:pt x="5989670" y="770319"/>
                  <a:pt x="5936103" y="775772"/>
                </a:cubicBezTo>
                <a:cubicBezTo>
                  <a:pt x="5882536" y="781225"/>
                  <a:pt x="5823595" y="763463"/>
                  <a:pt x="5720985" y="775772"/>
                </a:cubicBezTo>
                <a:cubicBezTo>
                  <a:pt x="5618375" y="788081"/>
                  <a:pt x="5191873" y="694726"/>
                  <a:pt x="5017490" y="775772"/>
                </a:cubicBezTo>
                <a:cubicBezTo>
                  <a:pt x="4843107" y="856818"/>
                  <a:pt x="4593939" y="754768"/>
                  <a:pt x="4436089" y="775772"/>
                </a:cubicBezTo>
                <a:cubicBezTo>
                  <a:pt x="4278239" y="796776"/>
                  <a:pt x="4075878" y="703801"/>
                  <a:pt x="3732594" y="775772"/>
                </a:cubicBezTo>
                <a:cubicBezTo>
                  <a:pt x="3389311" y="847743"/>
                  <a:pt x="3242037" y="757258"/>
                  <a:pt x="2907005" y="775772"/>
                </a:cubicBezTo>
                <a:cubicBezTo>
                  <a:pt x="2571973" y="794286"/>
                  <a:pt x="2247647" y="753635"/>
                  <a:pt x="2081415" y="775772"/>
                </a:cubicBezTo>
                <a:cubicBezTo>
                  <a:pt x="1915183" y="797909"/>
                  <a:pt x="1913429" y="773922"/>
                  <a:pt x="1866297" y="775772"/>
                </a:cubicBezTo>
                <a:cubicBezTo>
                  <a:pt x="1819165" y="777622"/>
                  <a:pt x="1367146" y="678455"/>
                  <a:pt x="1040708" y="775772"/>
                </a:cubicBezTo>
                <a:cubicBezTo>
                  <a:pt x="714270" y="873089"/>
                  <a:pt x="928948" y="771450"/>
                  <a:pt x="825589" y="775772"/>
                </a:cubicBezTo>
                <a:cubicBezTo>
                  <a:pt x="722230" y="780094"/>
                  <a:pt x="697026" y="756387"/>
                  <a:pt x="610471" y="775772"/>
                </a:cubicBezTo>
                <a:cubicBezTo>
                  <a:pt x="523916" y="795157"/>
                  <a:pt x="140212" y="722597"/>
                  <a:pt x="0" y="775772"/>
                </a:cubicBezTo>
                <a:cubicBezTo>
                  <a:pt x="-16602" y="679580"/>
                  <a:pt x="1393" y="538629"/>
                  <a:pt x="0" y="387886"/>
                </a:cubicBezTo>
                <a:cubicBezTo>
                  <a:pt x="-1393" y="237143"/>
                  <a:pt x="20314" y="176309"/>
                  <a:pt x="0" y="0"/>
                </a:cubicBezTo>
                <a:close/>
              </a:path>
            </a:pathLst>
          </a:custGeom>
          <a:solidFill>
            <a:schemeClr val="accent1">
              <a:alpha val="83137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1553982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ЗАКРЕПИМ!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1C6418-01B6-B3E5-3553-0773D096A3D0}"/>
              </a:ext>
            </a:extLst>
          </p:cNvPr>
          <p:cNvSpPr txBox="1"/>
          <p:nvPr/>
        </p:nvSpPr>
        <p:spPr>
          <a:xfrm rot="20903438">
            <a:off x="96807" y="4006445"/>
            <a:ext cx="248400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хорда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7746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A0B037-7C74-65D2-7C26-16244C36F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75CE24A4-0AC1-48FB-BF42-5B40EA2B0F36}"/>
              </a:ext>
            </a:extLst>
          </p:cNvPr>
          <p:cNvSpPr/>
          <p:nvPr/>
        </p:nvSpPr>
        <p:spPr>
          <a:xfrm rot="18203947">
            <a:off x="4012360" y="1350291"/>
            <a:ext cx="4565438" cy="456543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90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9776B1DC-8D8A-4EAB-36C6-4C52DB905103}"/>
              </a:ext>
            </a:extLst>
          </p:cNvPr>
          <p:cNvSpPr/>
          <p:nvPr/>
        </p:nvSpPr>
        <p:spPr>
          <a:xfrm>
            <a:off x="6026187" y="5686608"/>
            <a:ext cx="80663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69E0DDC-8C7D-D587-7854-19F0BF63954F}"/>
              </a:ext>
            </a:extLst>
          </p:cNvPr>
          <p:cNvSpPr/>
          <p:nvPr/>
        </p:nvSpPr>
        <p:spPr>
          <a:xfrm>
            <a:off x="3809722" y="1197300"/>
            <a:ext cx="7986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В</a:t>
            </a:r>
          </a:p>
        </p:txBody>
      </p:sp>
      <p:sp>
        <p:nvSpPr>
          <p:cNvPr id="8" name="Дуга 7">
            <a:extLst>
              <a:ext uri="{FF2B5EF4-FFF2-40B4-BE49-F238E27FC236}">
                <a16:creationId xmlns:a16="http://schemas.microsoft.com/office/drawing/2014/main" id="{363C5BD0-84BA-A7C9-F44C-E81209A8B13E}"/>
              </a:ext>
            </a:extLst>
          </p:cNvPr>
          <p:cNvSpPr/>
          <p:nvPr/>
        </p:nvSpPr>
        <p:spPr>
          <a:xfrm rot="18576131">
            <a:off x="3809391" y="1647663"/>
            <a:ext cx="3805682" cy="2949306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364981A7-796B-19DC-EEAE-5FC2449D45DA}"/>
              </a:ext>
            </a:extLst>
          </p:cNvPr>
          <p:cNvCxnSpPr>
            <a:cxnSpLocks/>
          </p:cNvCxnSpPr>
          <p:nvPr/>
        </p:nvCxnSpPr>
        <p:spPr>
          <a:xfrm>
            <a:off x="4397088" y="2418012"/>
            <a:ext cx="2011753" cy="3491192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AF053BAE-5905-972D-25C4-2DEC70D94BAE}"/>
              </a:ext>
            </a:extLst>
          </p:cNvPr>
          <p:cNvCxnSpPr>
            <a:cxnSpLocks/>
          </p:cNvCxnSpPr>
          <p:nvPr/>
        </p:nvCxnSpPr>
        <p:spPr>
          <a:xfrm flipH="1" flipV="1">
            <a:off x="4389337" y="2418012"/>
            <a:ext cx="3667434" cy="2535068"/>
          </a:xfrm>
          <a:prstGeom prst="line">
            <a:avLst/>
          </a:prstGeom>
          <a:ln w="1270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02A94FDD-2BC6-DEEA-9AB3-B6EBCB092814}"/>
              </a:ext>
            </a:extLst>
          </p:cNvPr>
          <p:cNvCxnSpPr>
            <a:cxnSpLocks/>
          </p:cNvCxnSpPr>
          <p:nvPr/>
        </p:nvCxnSpPr>
        <p:spPr>
          <a:xfrm>
            <a:off x="6238244" y="3730164"/>
            <a:ext cx="178348" cy="2179040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62A38BC0-5088-D24C-3226-CE6543D73201}"/>
              </a:ext>
            </a:extLst>
          </p:cNvPr>
          <p:cNvSpPr/>
          <p:nvPr/>
        </p:nvSpPr>
        <p:spPr>
          <a:xfrm>
            <a:off x="7869175" y="1091617"/>
            <a:ext cx="7280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С</a:t>
            </a:r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B98ADEAC-CE19-3479-81D7-188B8CE0ED85}"/>
              </a:ext>
            </a:extLst>
          </p:cNvPr>
          <p:cNvSpPr/>
          <p:nvPr/>
        </p:nvSpPr>
        <p:spPr>
          <a:xfrm rot="2025654">
            <a:off x="4117217" y="1398237"/>
            <a:ext cx="4618191" cy="4148413"/>
          </a:xfrm>
          <a:prstGeom prst="arc">
            <a:avLst>
              <a:gd name="adj1" fmla="val 10473146"/>
              <a:gd name="adj2" fmla="val 16839015"/>
            </a:avLst>
          </a:prstGeom>
          <a:noFill/>
          <a:ln w="139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FB246343-0471-782D-D43B-EAF807A07CC0}"/>
              </a:ext>
            </a:extLst>
          </p:cNvPr>
          <p:cNvSpPr/>
          <p:nvPr/>
        </p:nvSpPr>
        <p:spPr>
          <a:xfrm rot="21381481">
            <a:off x="5718056" y="2452030"/>
            <a:ext cx="8996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О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DF55D37-8A51-8240-A117-331E2583EDEC}"/>
              </a:ext>
            </a:extLst>
          </p:cNvPr>
          <p:cNvSpPr/>
          <p:nvPr/>
        </p:nvSpPr>
        <p:spPr>
          <a:xfrm>
            <a:off x="8282800" y="4652547"/>
            <a:ext cx="4325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</a:t>
            </a:r>
            <a:endParaRPr kumimoji="0" lang="ru-RU" sz="80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DE44AFCB-6F34-15E7-159B-981CDAE09D4B}"/>
              </a:ext>
            </a:extLst>
          </p:cNvPr>
          <p:cNvCxnSpPr>
            <a:cxnSpLocks/>
          </p:cNvCxnSpPr>
          <p:nvPr/>
        </p:nvCxnSpPr>
        <p:spPr>
          <a:xfrm flipH="1">
            <a:off x="6234569" y="1984568"/>
            <a:ext cx="1655462" cy="1684201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>
            <a:extLst>
              <a:ext uri="{FF2B5EF4-FFF2-40B4-BE49-F238E27FC236}">
                <a16:creationId xmlns:a16="http://schemas.microsoft.com/office/drawing/2014/main" id="{7EB88655-1761-2171-7281-3E82BC7A901F}"/>
              </a:ext>
            </a:extLst>
          </p:cNvPr>
          <p:cNvSpPr/>
          <p:nvPr/>
        </p:nvSpPr>
        <p:spPr>
          <a:xfrm rot="18203947">
            <a:off x="6108771" y="3542971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2" name="Дуга 41">
            <a:extLst>
              <a:ext uri="{FF2B5EF4-FFF2-40B4-BE49-F238E27FC236}">
                <a16:creationId xmlns:a16="http://schemas.microsoft.com/office/drawing/2014/main" id="{F9E376E4-F454-8996-AB83-4E250E260903}"/>
              </a:ext>
            </a:extLst>
          </p:cNvPr>
          <p:cNvSpPr/>
          <p:nvPr/>
        </p:nvSpPr>
        <p:spPr>
          <a:xfrm rot="10983697">
            <a:off x="4007815" y="3365113"/>
            <a:ext cx="4104963" cy="2555790"/>
          </a:xfrm>
          <a:prstGeom prst="arc">
            <a:avLst>
              <a:gd name="adj1" fmla="val 11306997"/>
              <a:gd name="adj2" fmla="val 14807064"/>
            </a:avLst>
          </a:prstGeom>
          <a:noFill/>
          <a:ln w="139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D793FBE5-83B9-C2AC-36F5-B4B28977CF58}"/>
              </a:ext>
            </a:extLst>
          </p:cNvPr>
          <p:cNvSpPr/>
          <p:nvPr/>
        </p:nvSpPr>
        <p:spPr>
          <a:xfrm rot="18203947">
            <a:off x="6283043" y="5783406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EA30C4BF-C82B-6B4C-BA11-9EC0E8494339}"/>
              </a:ext>
            </a:extLst>
          </p:cNvPr>
          <p:cNvCxnSpPr>
            <a:cxnSpLocks/>
          </p:cNvCxnSpPr>
          <p:nvPr/>
        </p:nvCxnSpPr>
        <p:spPr>
          <a:xfrm>
            <a:off x="7866011" y="1970077"/>
            <a:ext cx="240668" cy="3131161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id="{8B7E597D-1101-B028-A3D2-5FB7B8FB91C5}"/>
              </a:ext>
            </a:extLst>
          </p:cNvPr>
          <p:cNvSpPr/>
          <p:nvPr/>
        </p:nvSpPr>
        <p:spPr>
          <a:xfrm rot="18203947">
            <a:off x="7977846" y="4892005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4FBA47E2-438E-6C07-E546-4797A11110C8}"/>
              </a:ext>
            </a:extLst>
          </p:cNvPr>
          <p:cNvSpPr/>
          <p:nvPr/>
        </p:nvSpPr>
        <p:spPr>
          <a:xfrm rot="18203947">
            <a:off x="7762476" y="1891109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1160484D-DAA3-FC75-8625-6512B21EC9E9}"/>
              </a:ext>
            </a:extLst>
          </p:cNvPr>
          <p:cNvSpPr/>
          <p:nvPr/>
        </p:nvSpPr>
        <p:spPr>
          <a:xfrm rot="18203947">
            <a:off x="4265908" y="2292214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CC86456-64B0-76EF-939E-715DF5A2EB84}"/>
              </a:ext>
            </a:extLst>
          </p:cNvPr>
          <p:cNvSpPr txBox="1"/>
          <p:nvPr/>
        </p:nvSpPr>
        <p:spPr>
          <a:xfrm>
            <a:off x="6032796" y="4245194"/>
            <a:ext cx="768626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6C1F84-3D73-0FA9-FBA7-472D7B985A62}"/>
              </a:ext>
            </a:extLst>
          </p:cNvPr>
          <p:cNvSpPr txBox="1"/>
          <p:nvPr/>
        </p:nvSpPr>
        <p:spPr>
          <a:xfrm rot="2596350">
            <a:off x="9302617" y="3600998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дуга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C10299-9F6B-2FF5-1810-AE30BACCF84B}"/>
              </a:ext>
            </a:extLst>
          </p:cNvPr>
          <p:cNvSpPr txBox="1"/>
          <p:nvPr/>
        </p:nvSpPr>
        <p:spPr>
          <a:xfrm rot="3185049">
            <a:off x="-62033" y="220899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радиус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9A72B5-449B-0CD8-A392-34DBBC1B5D90}"/>
              </a:ext>
            </a:extLst>
          </p:cNvPr>
          <p:cNvSpPr txBox="1"/>
          <p:nvPr/>
        </p:nvSpPr>
        <p:spPr>
          <a:xfrm rot="20442240">
            <a:off x="9938" y="5039841"/>
            <a:ext cx="3914283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окружность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75F537A-37E9-603B-F367-BA54581EBFA5}"/>
              </a:ext>
            </a:extLst>
          </p:cNvPr>
          <p:cNvSpPr txBox="1"/>
          <p:nvPr/>
        </p:nvSpPr>
        <p:spPr>
          <a:xfrm>
            <a:off x="9738121" y="5052656"/>
            <a:ext cx="205967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круг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205FBE7-3D3C-BCE5-855B-2293DA70342A}"/>
              </a:ext>
            </a:extLst>
          </p:cNvPr>
          <p:cNvSpPr txBox="1"/>
          <p:nvPr/>
        </p:nvSpPr>
        <p:spPr>
          <a:xfrm rot="3910152">
            <a:off x="9394214" y="2795648"/>
            <a:ext cx="3197375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диаметр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1D8266-BF1E-074D-59C6-789136A1EB37}"/>
              </a:ext>
            </a:extLst>
          </p:cNvPr>
          <p:cNvSpPr txBox="1"/>
          <p:nvPr/>
        </p:nvSpPr>
        <p:spPr>
          <a:xfrm rot="3441083">
            <a:off x="1843463" y="3063673"/>
            <a:ext cx="2048325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центр</a:t>
            </a:r>
          </a:p>
        </p:txBody>
      </p:sp>
      <p:sp>
        <p:nvSpPr>
          <p:cNvPr id="25" name="Заголовок 5">
            <a:extLst>
              <a:ext uri="{FF2B5EF4-FFF2-40B4-BE49-F238E27FC236}">
                <a16:creationId xmlns:a16="http://schemas.microsoft.com/office/drawing/2014/main" id="{33E140A2-D5FB-4CEE-DFE4-3FDB1EECF0E6}"/>
              </a:ext>
            </a:extLst>
          </p:cNvPr>
          <p:cNvSpPr txBox="1">
            <a:spLocks/>
          </p:cNvSpPr>
          <p:nvPr/>
        </p:nvSpPr>
        <p:spPr>
          <a:xfrm>
            <a:off x="0" y="120673"/>
            <a:ext cx="12209419" cy="775772"/>
          </a:xfrm>
          <a:custGeom>
            <a:avLst/>
            <a:gdLst>
              <a:gd name="connsiteX0" fmla="*/ 0 w 12209419"/>
              <a:gd name="connsiteY0" fmla="*/ 0 h 775772"/>
              <a:gd name="connsiteX1" fmla="*/ 337213 w 12209419"/>
              <a:gd name="connsiteY1" fmla="*/ 0 h 775772"/>
              <a:gd name="connsiteX2" fmla="*/ 918613 w 12209419"/>
              <a:gd name="connsiteY2" fmla="*/ 0 h 775772"/>
              <a:gd name="connsiteX3" fmla="*/ 1133732 w 12209419"/>
              <a:gd name="connsiteY3" fmla="*/ 0 h 775772"/>
              <a:gd name="connsiteX4" fmla="*/ 1959321 w 12209419"/>
              <a:gd name="connsiteY4" fmla="*/ 0 h 775772"/>
              <a:gd name="connsiteX5" fmla="*/ 2662816 w 12209419"/>
              <a:gd name="connsiteY5" fmla="*/ 0 h 775772"/>
              <a:gd name="connsiteX6" fmla="*/ 2877934 w 12209419"/>
              <a:gd name="connsiteY6" fmla="*/ 0 h 775772"/>
              <a:gd name="connsiteX7" fmla="*/ 3215147 w 12209419"/>
              <a:gd name="connsiteY7" fmla="*/ 0 h 775772"/>
              <a:gd name="connsiteX8" fmla="*/ 3796548 w 12209419"/>
              <a:gd name="connsiteY8" fmla="*/ 0 h 775772"/>
              <a:gd name="connsiteX9" fmla="*/ 4011666 w 12209419"/>
              <a:gd name="connsiteY9" fmla="*/ 0 h 775772"/>
              <a:gd name="connsiteX10" fmla="*/ 4837256 w 12209419"/>
              <a:gd name="connsiteY10" fmla="*/ 0 h 775772"/>
              <a:gd name="connsiteX11" fmla="*/ 5418656 w 12209419"/>
              <a:gd name="connsiteY11" fmla="*/ 0 h 775772"/>
              <a:gd name="connsiteX12" fmla="*/ 6122152 w 12209419"/>
              <a:gd name="connsiteY12" fmla="*/ 0 h 775772"/>
              <a:gd name="connsiteX13" fmla="*/ 6703552 w 12209419"/>
              <a:gd name="connsiteY13" fmla="*/ 0 h 775772"/>
              <a:gd name="connsiteX14" fmla="*/ 6918671 w 12209419"/>
              <a:gd name="connsiteY14" fmla="*/ 0 h 775772"/>
              <a:gd name="connsiteX15" fmla="*/ 7377977 w 12209419"/>
              <a:gd name="connsiteY15" fmla="*/ 0 h 775772"/>
              <a:gd name="connsiteX16" fmla="*/ 7715190 w 12209419"/>
              <a:gd name="connsiteY16" fmla="*/ 0 h 775772"/>
              <a:gd name="connsiteX17" fmla="*/ 8540779 w 12209419"/>
              <a:gd name="connsiteY17" fmla="*/ 0 h 775772"/>
              <a:gd name="connsiteX18" fmla="*/ 9122180 w 12209419"/>
              <a:gd name="connsiteY18" fmla="*/ 0 h 775772"/>
              <a:gd name="connsiteX19" fmla="*/ 9703581 w 12209419"/>
              <a:gd name="connsiteY19" fmla="*/ 0 h 775772"/>
              <a:gd name="connsiteX20" fmla="*/ 9918699 w 12209419"/>
              <a:gd name="connsiteY20" fmla="*/ 0 h 775772"/>
              <a:gd name="connsiteX21" fmla="*/ 10133818 w 12209419"/>
              <a:gd name="connsiteY21" fmla="*/ 0 h 775772"/>
              <a:gd name="connsiteX22" fmla="*/ 10593124 w 12209419"/>
              <a:gd name="connsiteY22" fmla="*/ 0 h 775772"/>
              <a:gd name="connsiteX23" fmla="*/ 11418714 w 12209419"/>
              <a:gd name="connsiteY23" fmla="*/ 0 h 775772"/>
              <a:gd name="connsiteX24" fmla="*/ 12209419 w 12209419"/>
              <a:gd name="connsiteY24" fmla="*/ 0 h 775772"/>
              <a:gd name="connsiteX25" fmla="*/ 12209419 w 12209419"/>
              <a:gd name="connsiteY25" fmla="*/ 387886 h 775772"/>
              <a:gd name="connsiteX26" fmla="*/ 12209419 w 12209419"/>
              <a:gd name="connsiteY26" fmla="*/ 775772 h 775772"/>
              <a:gd name="connsiteX27" fmla="*/ 11750112 w 12209419"/>
              <a:gd name="connsiteY27" fmla="*/ 775772 h 775772"/>
              <a:gd name="connsiteX28" fmla="*/ 11168711 w 12209419"/>
              <a:gd name="connsiteY28" fmla="*/ 775772 h 775772"/>
              <a:gd name="connsiteX29" fmla="*/ 10831499 w 12209419"/>
              <a:gd name="connsiteY29" fmla="*/ 775772 h 775772"/>
              <a:gd name="connsiteX30" fmla="*/ 10128004 w 12209419"/>
              <a:gd name="connsiteY30" fmla="*/ 775772 h 775772"/>
              <a:gd name="connsiteX31" fmla="*/ 9668697 w 12209419"/>
              <a:gd name="connsiteY31" fmla="*/ 775772 h 775772"/>
              <a:gd name="connsiteX32" fmla="*/ 9331485 w 12209419"/>
              <a:gd name="connsiteY32" fmla="*/ 775772 h 775772"/>
              <a:gd name="connsiteX33" fmla="*/ 8505895 w 12209419"/>
              <a:gd name="connsiteY33" fmla="*/ 775772 h 775772"/>
              <a:gd name="connsiteX34" fmla="*/ 8046589 w 12209419"/>
              <a:gd name="connsiteY34" fmla="*/ 775772 h 775772"/>
              <a:gd name="connsiteX35" fmla="*/ 7465188 w 12209419"/>
              <a:gd name="connsiteY35" fmla="*/ 775772 h 775772"/>
              <a:gd name="connsiteX36" fmla="*/ 7127975 w 12209419"/>
              <a:gd name="connsiteY36" fmla="*/ 775772 h 775772"/>
              <a:gd name="connsiteX37" fmla="*/ 6790763 w 12209419"/>
              <a:gd name="connsiteY37" fmla="*/ 775772 h 775772"/>
              <a:gd name="connsiteX38" fmla="*/ 6575644 w 12209419"/>
              <a:gd name="connsiteY38" fmla="*/ 775772 h 775772"/>
              <a:gd name="connsiteX39" fmla="*/ 6360526 w 12209419"/>
              <a:gd name="connsiteY39" fmla="*/ 775772 h 775772"/>
              <a:gd name="connsiteX40" fmla="*/ 5901219 w 12209419"/>
              <a:gd name="connsiteY40" fmla="*/ 775772 h 775772"/>
              <a:gd name="connsiteX41" fmla="*/ 5075630 w 12209419"/>
              <a:gd name="connsiteY41" fmla="*/ 775772 h 775772"/>
              <a:gd name="connsiteX42" fmla="*/ 4860512 w 12209419"/>
              <a:gd name="connsiteY42" fmla="*/ 775772 h 775772"/>
              <a:gd name="connsiteX43" fmla="*/ 4279111 w 12209419"/>
              <a:gd name="connsiteY43" fmla="*/ 775772 h 775772"/>
              <a:gd name="connsiteX44" fmla="*/ 3575616 w 12209419"/>
              <a:gd name="connsiteY44" fmla="*/ 775772 h 775772"/>
              <a:gd name="connsiteX45" fmla="*/ 2872120 w 12209419"/>
              <a:gd name="connsiteY45" fmla="*/ 775772 h 775772"/>
              <a:gd name="connsiteX46" fmla="*/ 2534908 w 12209419"/>
              <a:gd name="connsiteY46" fmla="*/ 775772 h 775772"/>
              <a:gd name="connsiteX47" fmla="*/ 1831413 w 12209419"/>
              <a:gd name="connsiteY47" fmla="*/ 775772 h 775772"/>
              <a:gd name="connsiteX48" fmla="*/ 1005824 w 12209419"/>
              <a:gd name="connsiteY48" fmla="*/ 775772 h 775772"/>
              <a:gd name="connsiteX49" fmla="*/ 546517 w 12209419"/>
              <a:gd name="connsiteY49" fmla="*/ 775772 h 775772"/>
              <a:gd name="connsiteX50" fmla="*/ 0 w 12209419"/>
              <a:gd name="connsiteY50" fmla="*/ 775772 h 775772"/>
              <a:gd name="connsiteX51" fmla="*/ 0 w 12209419"/>
              <a:gd name="connsiteY51" fmla="*/ 372371 h 775772"/>
              <a:gd name="connsiteX52" fmla="*/ 0 w 12209419"/>
              <a:gd name="connsiteY52" fmla="*/ 0 h 77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209419" h="775772" fill="none" extrusionOk="0">
                <a:moveTo>
                  <a:pt x="0" y="0"/>
                </a:moveTo>
                <a:cubicBezTo>
                  <a:pt x="104096" y="-16722"/>
                  <a:pt x="244071" y="29637"/>
                  <a:pt x="337213" y="0"/>
                </a:cubicBezTo>
                <a:cubicBezTo>
                  <a:pt x="430355" y="-29637"/>
                  <a:pt x="801414" y="58462"/>
                  <a:pt x="918613" y="0"/>
                </a:cubicBezTo>
                <a:cubicBezTo>
                  <a:pt x="1035812" y="-58462"/>
                  <a:pt x="1063653" y="4475"/>
                  <a:pt x="1133732" y="0"/>
                </a:cubicBezTo>
                <a:cubicBezTo>
                  <a:pt x="1203811" y="-4475"/>
                  <a:pt x="1760368" y="13717"/>
                  <a:pt x="1959321" y="0"/>
                </a:cubicBezTo>
                <a:cubicBezTo>
                  <a:pt x="2158274" y="-13717"/>
                  <a:pt x="2324475" y="36479"/>
                  <a:pt x="2662816" y="0"/>
                </a:cubicBezTo>
                <a:cubicBezTo>
                  <a:pt x="3001158" y="-36479"/>
                  <a:pt x="2814105" y="18011"/>
                  <a:pt x="2877934" y="0"/>
                </a:cubicBezTo>
                <a:cubicBezTo>
                  <a:pt x="2941763" y="-18011"/>
                  <a:pt x="3118626" y="11398"/>
                  <a:pt x="3215147" y="0"/>
                </a:cubicBezTo>
                <a:cubicBezTo>
                  <a:pt x="3311668" y="-11398"/>
                  <a:pt x="3528850" y="48351"/>
                  <a:pt x="3796548" y="0"/>
                </a:cubicBezTo>
                <a:cubicBezTo>
                  <a:pt x="4064246" y="-48351"/>
                  <a:pt x="3956178" y="14518"/>
                  <a:pt x="4011666" y="0"/>
                </a:cubicBezTo>
                <a:cubicBezTo>
                  <a:pt x="4067154" y="-14518"/>
                  <a:pt x="4535968" y="44028"/>
                  <a:pt x="4837256" y="0"/>
                </a:cubicBezTo>
                <a:cubicBezTo>
                  <a:pt x="5138544" y="-44028"/>
                  <a:pt x="5244266" y="5830"/>
                  <a:pt x="5418656" y="0"/>
                </a:cubicBezTo>
                <a:cubicBezTo>
                  <a:pt x="5593046" y="-5830"/>
                  <a:pt x="5939172" y="78806"/>
                  <a:pt x="6122152" y="0"/>
                </a:cubicBezTo>
                <a:cubicBezTo>
                  <a:pt x="6305132" y="-78806"/>
                  <a:pt x="6485744" y="6053"/>
                  <a:pt x="6703552" y="0"/>
                </a:cubicBezTo>
                <a:cubicBezTo>
                  <a:pt x="6921360" y="-6053"/>
                  <a:pt x="6838259" y="595"/>
                  <a:pt x="6918671" y="0"/>
                </a:cubicBezTo>
                <a:cubicBezTo>
                  <a:pt x="6999083" y="-595"/>
                  <a:pt x="7195434" y="42659"/>
                  <a:pt x="7377977" y="0"/>
                </a:cubicBezTo>
                <a:cubicBezTo>
                  <a:pt x="7560520" y="-42659"/>
                  <a:pt x="7605688" y="17754"/>
                  <a:pt x="7715190" y="0"/>
                </a:cubicBezTo>
                <a:cubicBezTo>
                  <a:pt x="7824692" y="-17754"/>
                  <a:pt x="8292496" y="18253"/>
                  <a:pt x="8540779" y="0"/>
                </a:cubicBezTo>
                <a:cubicBezTo>
                  <a:pt x="8789062" y="-18253"/>
                  <a:pt x="8959467" y="69394"/>
                  <a:pt x="9122180" y="0"/>
                </a:cubicBezTo>
                <a:cubicBezTo>
                  <a:pt x="9284893" y="-69394"/>
                  <a:pt x="9566773" y="50448"/>
                  <a:pt x="9703581" y="0"/>
                </a:cubicBezTo>
                <a:cubicBezTo>
                  <a:pt x="9840389" y="-50448"/>
                  <a:pt x="9875336" y="15812"/>
                  <a:pt x="9918699" y="0"/>
                </a:cubicBezTo>
                <a:cubicBezTo>
                  <a:pt x="9962062" y="-15812"/>
                  <a:pt x="10088535" y="1347"/>
                  <a:pt x="10133818" y="0"/>
                </a:cubicBezTo>
                <a:cubicBezTo>
                  <a:pt x="10179101" y="-1347"/>
                  <a:pt x="10476468" y="32659"/>
                  <a:pt x="10593124" y="0"/>
                </a:cubicBezTo>
                <a:cubicBezTo>
                  <a:pt x="10709780" y="-32659"/>
                  <a:pt x="11057212" y="15556"/>
                  <a:pt x="11418714" y="0"/>
                </a:cubicBezTo>
                <a:cubicBezTo>
                  <a:pt x="11780216" y="-15556"/>
                  <a:pt x="11997072" y="79681"/>
                  <a:pt x="12209419" y="0"/>
                </a:cubicBezTo>
                <a:cubicBezTo>
                  <a:pt x="12234576" y="98080"/>
                  <a:pt x="12208675" y="283821"/>
                  <a:pt x="12209419" y="387886"/>
                </a:cubicBezTo>
                <a:cubicBezTo>
                  <a:pt x="12210163" y="491951"/>
                  <a:pt x="12204156" y="678372"/>
                  <a:pt x="12209419" y="775772"/>
                </a:cubicBezTo>
                <a:cubicBezTo>
                  <a:pt x="12088196" y="792347"/>
                  <a:pt x="11880473" y="772954"/>
                  <a:pt x="11750112" y="775772"/>
                </a:cubicBezTo>
                <a:cubicBezTo>
                  <a:pt x="11619751" y="778590"/>
                  <a:pt x="11449926" y="761482"/>
                  <a:pt x="11168711" y="775772"/>
                </a:cubicBezTo>
                <a:cubicBezTo>
                  <a:pt x="10887496" y="790062"/>
                  <a:pt x="10971153" y="758767"/>
                  <a:pt x="10831499" y="775772"/>
                </a:cubicBezTo>
                <a:cubicBezTo>
                  <a:pt x="10691845" y="792777"/>
                  <a:pt x="10400157" y="711237"/>
                  <a:pt x="10128004" y="775772"/>
                </a:cubicBezTo>
                <a:cubicBezTo>
                  <a:pt x="9855852" y="840307"/>
                  <a:pt x="9778983" y="747581"/>
                  <a:pt x="9668697" y="775772"/>
                </a:cubicBezTo>
                <a:cubicBezTo>
                  <a:pt x="9558411" y="803963"/>
                  <a:pt x="9489213" y="764694"/>
                  <a:pt x="9331485" y="775772"/>
                </a:cubicBezTo>
                <a:cubicBezTo>
                  <a:pt x="9173757" y="786850"/>
                  <a:pt x="8769984" y="715075"/>
                  <a:pt x="8505895" y="775772"/>
                </a:cubicBezTo>
                <a:cubicBezTo>
                  <a:pt x="8241806" y="836469"/>
                  <a:pt x="8225801" y="757347"/>
                  <a:pt x="8046589" y="775772"/>
                </a:cubicBezTo>
                <a:cubicBezTo>
                  <a:pt x="7867377" y="794197"/>
                  <a:pt x="7583431" y="770922"/>
                  <a:pt x="7465188" y="775772"/>
                </a:cubicBezTo>
                <a:cubicBezTo>
                  <a:pt x="7346945" y="780622"/>
                  <a:pt x="7226735" y="747821"/>
                  <a:pt x="7127975" y="775772"/>
                </a:cubicBezTo>
                <a:cubicBezTo>
                  <a:pt x="7029215" y="803723"/>
                  <a:pt x="6901493" y="775122"/>
                  <a:pt x="6790763" y="775772"/>
                </a:cubicBezTo>
                <a:cubicBezTo>
                  <a:pt x="6680033" y="776422"/>
                  <a:pt x="6643516" y="772562"/>
                  <a:pt x="6575644" y="775772"/>
                </a:cubicBezTo>
                <a:cubicBezTo>
                  <a:pt x="6507772" y="778982"/>
                  <a:pt x="6439634" y="772245"/>
                  <a:pt x="6360526" y="775772"/>
                </a:cubicBezTo>
                <a:cubicBezTo>
                  <a:pt x="6281418" y="779299"/>
                  <a:pt x="6097333" y="761652"/>
                  <a:pt x="5901219" y="775772"/>
                </a:cubicBezTo>
                <a:cubicBezTo>
                  <a:pt x="5705105" y="789892"/>
                  <a:pt x="5390676" y="691609"/>
                  <a:pt x="5075630" y="775772"/>
                </a:cubicBezTo>
                <a:cubicBezTo>
                  <a:pt x="4760584" y="859935"/>
                  <a:pt x="4932955" y="764362"/>
                  <a:pt x="4860512" y="775772"/>
                </a:cubicBezTo>
                <a:cubicBezTo>
                  <a:pt x="4788069" y="787182"/>
                  <a:pt x="4489666" y="722447"/>
                  <a:pt x="4279111" y="775772"/>
                </a:cubicBezTo>
                <a:cubicBezTo>
                  <a:pt x="4068556" y="829097"/>
                  <a:pt x="3797800" y="734073"/>
                  <a:pt x="3575616" y="775772"/>
                </a:cubicBezTo>
                <a:cubicBezTo>
                  <a:pt x="3353433" y="817471"/>
                  <a:pt x="3128211" y="719023"/>
                  <a:pt x="2872120" y="775772"/>
                </a:cubicBezTo>
                <a:cubicBezTo>
                  <a:pt x="2616029" y="832521"/>
                  <a:pt x="2647321" y="774431"/>
                  <a:pt x="2534908" y="775772"/>
                </a:cubicBezTo>
                <a:cubicBezTo>
                  <a:pt x="2422495" y="777113"/>
                  <a:pt x="2026845" y="700172"/>
                  <a:pt x="1831413" y="775772"/>
                </a:cubicBezTo>
                <a:cubicBezTo>
                  <a:pt x="1635982" y="851372"/>
                  <a:pt x="1297346" y="744112"/>
                  <a:pt x="1005824" y="775772"/>
                </a:cubicBezTo>
                <a:cubicBezTo>
                  <a:pt x="714302" y="807432"/>
                  <a:pt x="730960" y="745951"/>
                  <a:pt x="546517" y="775772"/>
                </a:cubicBezTo>
                <a:cubicBezTo>
                  <a:pt x="362074" y="805593"/>
                  <a:pt x="204917" y="763034"/>
                  <a:pt x="0" y="775772"/>
                </a:cubicBezTo>
                <a:cubicBezTo>
                  <a:pt x="-284" y="667669"/>
                  <a:pt x="32360" y="470577"/>
                  <a:pt x="0" y="372371"/>
                </a:cubicBezTo>
                <a:cubicBezTo>
                  <a:pt x="-32360" y="274165"/>
                  <a:pt x="37536" y="113234"/>
                  <a:pt x="0" y="0"/>
                </a:cubicBezTo>
                <a:close/>
              </a:path>
              <a:path w="12209419" h="775772" stroke="0" extrusionOk="0">
                <a:moveTo>
                  <a:pt x="0" y="0"/>
                </a:moveTo>
                <a:cubicBezTo>
                  <a:pt x="136501" y="-1285"/>
                  <a:pt x="280813" y="25117"/>
                  <a:pt x="459307" y="0"/>
                </a:cubicBezTo>
                <a:cubicBezTo>
                  <a:pt x="637801" y="-25117"/>
                  <a:pt x="675468" y="444"/>
                  <a:pt x="796519" y="0"/>
                </a:cubicBezTo>
                <a:cubicBezTo>
                  <a:pt x="917570" y="-444"/>
                  <a:pt x="1113678" y="18283"/>
                  <a:pt x="1377920" y="0"/>
                </a:cubicBezTo>
                <a:cubicBezTo>
                  <a:pt x="1642162" y="-18283"/>
                  <a:pt x="1878957" y="54242"/>
                  <a:pt x="2203509" y="0"/>
                </a:cubicBezTo>
                <a:cubicBezTo>
                  <a:pt x="2528061" y="-54242"/>
                  <a:pt x="2510470" y="59543"/>
                  <a:pt x="2784910" y="0"/>
                </a:cubicBezTo>
                <a:cubicBezTo>
                  <a:pt x="3059350" y="-59543"/>
                  <a:pt x="3017177" y="5176"/>
                  <a:pt x="3244217" y="0"/>
                </a:cubicBezTo>
                <a:cubicBezTo>
                  <a:pt x="3471257" y="-5176"/>
                  <a:pt x="3695529" y="16623"/>
                  <a:pt x="3825618" y="0"/>
                </a:cubicBezTo>
                <a:cubicBezTo>
                  <a:pt x="3955707" y="-16623"/>
                  <a:pt x="4371300" y="80178"/>
                  <a:pt x="4529113" y="0"/>
                </a:cubicBezTo>
                <a:cubicBezTo>
                  <a:pt x="4686927" y="-80178"/>
                  <a:pt x="4662410" y="20644"/>
                  <a:pt x="4744231" y="0"/>
                </a:cubicBezTo>
                <a:cubicBezTo>
                  <a:pt x="4826052" y="-20644"/>
                  <a:pt x="5128738" y="32978"/>
                  <a:pt x="5447726" y="0"/>
                </a:cubicBezTo>
                <a:cubicBezTo>
                  <a:pt x="5766715" y="-32978"/>
                  <a:pt x="6020741" y="31731"/>
                  <a:pt x="6273316" y="0"/>
                </a:cubicBezTo>
                <a:cubicBezTo>
                  <a:pt x="6525891" y="-31731"/>
                  <a:pt x="6531154" y="23295"/>
                  <a:pt x="6732622" y="0"/>
                </a:cubicBezTo>
                <a:cubicBezTo>
                  <a:pt x="6934090" y="-23295"/>
                  <a:pt x="6927391" y="8615"/>
                  <a:pt x="7069835" y="0"/>
                </a:cubicBezTo>
                <a:cubicBezTo>
                  <a:pt x="7212279" y="-8615"/>
                  <a:pt x="7178067" y="801"/>
                  <a:pt x="7284953" y="0"/>
                </a:cubicBezTo>
                <a:cubicBezTo>
                  <a:pt x="7391839" y="-801"/>
                  <a:pt x="7723073" y="28464"/>
                  <a:pt x="8110543" y="0"/>
                </a:cubicBezTo>
                <a:cubicBezTo>
                  <a:pt x="8498013" y="-28464"/>
                  <a:pt x="8744489" y="62211"/>
                  <a:pt x="8936132" y="0"/>
                </a:cubicBezTo>
                <a:cubicBezTo>
                  <a:pt x="9127775" y="-62211"/>
                  <a:pt x="9196463" y="40070"/>
                  <a:pt x="9273344" y="0"/>
                </a:cubicBezTo>
                <a:cubicBezTo>
                  <a:pt x="9350225" y="-40070"/>
                  <a:pt x="9542473" y="5070"/>
                  <a:pt x="9610557" y="0"/>
                </a:cubicBezTo>
                <a:cubicBezTo>
                  <a:pt x="9678641" y="-5070"/>
                  <a:pt x="10246853" y="37172"/>
                  <a:pt x="10436146" y="0"/>
                </a:cubicBezTo>
                <a:cubicBezTo>
                  <a:pt x="10625439" y="-37172"/>
                  <a:pt x="10711946" y="16318"/>
                  <a:pt x="10895453" y="0"/>
                </a:cubicBezTo>
                <a:cubicBezTo>
                  <a:pt x="11078960" y="-16318"/>
                  <a:pt x="11207388" y="67463"/>
                  <a:pt x="11476854" y="0"/>
                </a:cubicBezTo>
                <a:cubicBezTo>
                  <a:pt x="11746320" y="-67463"/>
                  <a:pt x="11961159" y="41491"/>
                  <a:pt x="12209419" y="0"/>
                </a:cubicBezTo>
                <a:cubicBezTo>
                  <a:pt x="12214609" y="187050"/>
                  <a:pt x="12204787" y="243620"/>
                  <a:pt x="12209419" y="380128"/>
                </a:cubicBezTo>
                <a:cubicBezTo>
                  <a:pt x="12214051" y="516636"/>
                  <a:pt x="12163381" y="675080"/>
                  <a:pt x="12209419" y="775772"/>
                </a:cubicBezTo>
                <a:cubicBezTo>
                  <a:pt x="12019676" y="790094"/>
                  <a:pt x="11844022" y="770261"/>
                  <a:pt x="11628018" y="775772"/>
                </a:cubicBezTo>
                <a:cubicBezTo>
                  <a:pt x="11412014" y="781283"/>
                  <a:pt x="11247503" y="747007"/>
                  <a:pt x="11046617" y="775772"/>
                </a:cubicBezTo>
                <a:cubicBezTo>
                  <a:pt x="10845731" y="804537"/>
                  <a:pt x="10740259" y="709113"/>
                  <a:pt x="10465216" y="775772"/>
                </a:cubicBezTo>
                <a:cubicBezTo>
                  <a:pt x="10190173" y="842431"/>
                  <a:pt x="10026284" y="692340"/>
                  <a:pt x="9639627" y="775772"/>
                </a:cubicBezTo>
                <a:cubicBezTo>
                  <a:pt x="9252970" y="859204"/>
                  <a:pt x="9374426" y="744536"/>
                  <a:pt x="9302414" y="775772"/>
                </a:cubicBezTo>
                <a:cubicBezTo>
                  <a:pt x="9230402" y="807008"/>
                  <a:pt x="8865463" y="678557"/>
                  <a:pt x="8476825" y="775772"/>
                </a:cubicBezTo>
                <a:cubicBezTo>
                  <a:pt x="8088187" y="872987"/>
                  <a:pt x="8164117" y="739253"/>
                  <a:pt x="8017518" y="775772"/>
                </a:cubicBezTo>
                <a:cubicBezTo>
                  <a:pt x="7870919" y="812291"/>
                  <a:pt x="7743322" y="721059"/>
                  <a:pt x="7558212" y="775772"/>
                </a:cubicBezTo>
                <a:cubicBezTo>
                  <a:pt x="7373102" y="830485"/>
                  <a:pt x="7005799" y="771278"/>
                  <a:pt x="6854717" y="775772"/>
                </a:cubicBezTo>
                <a:cubicBezTo>
                  <a:pt x="6703635" y="780266"/>
                  <a:pt x="6446244" y="751059"/>
                  <a:pt x="6151222" y="775772"/>
                </a:cubicBezTo>
                <a:cubicBezTo>
                  <a:pt x="5856201" y="800485"/>
                  <a:pt x="5989670" y="770319"/>
                  <a:pt x="5936103" y="775772"/>
                </a:cubicBezTo>
                <a:cubicBezTo>
                  <a:pt x="5882536" y="781225"/>
                  <a:pt x="5823595" y="763463"/>
                  <a:pt x="5720985" y="775772"/>
                </a:cubicBezTo>
                <a:cubicBezTo>
                  <a:pt x="5618375" y="788081"/>
                  <a:pt x="5191873" y="694726"/>
                  <a:pt x="5017490" y="775772"/>
                </a:cubicBezTo>
                <a:cubicBezTo>
                  <a:pt x="4843107" y="856818"/>
                  <a:pt x="4593939" y="754768"/>
                  <a:pt x="4436089" y="775772"/>
                </a:cubicBezTo>
                <a:cubicBezTo>
                  <a:pt x="4278239" y="796776"/>
                  <a:pt x="4075878" y="703801"/>
                  <a:pt x="3732594" y="775772"/>
                </a:cubicBezTo>
                <a:cubicBezTo>
                  <a:pt x="3389311" y="847743"/>
                  <a:pt x="3242037" y="757258"/>
                  <a:pt x="2907005" y="775772"/>
                </a:cubicBezTo>
                <a:cubicBezTo>
                  <a:pt x="2571973" y="794286"/>
                  <a:pt x="2247647" y="753635"/>
                  <a:pt x="2081415" y="775772"/>
                </a:cubicBezTo>
                <a:cubicBezTo>
                  <a:pt x="1915183" y="797909"/>
                  <a:pt x="1913429" y="773922"/>
                  <a:pt x="1866297" y="775772"/>
                </a:cubicBezTo>
                <a:cubicBezTo>
                  <a:pt x="1819165" y="777622"/>
                  <a:pt x="1367146" y="678455"/>
                  <a:pt x="1040708" y="775772"/>
                </a:cubicBezTo>
                <a:cubicBezTo>
                  <a:pt x="714270" y="873089"/>
                  <a:pt x="928948" y="771450"/>
                  <a:pt x="825589" y="775772"/>
                </a:cubicBezTo>
                <a:cubicBezTo>
                  <a:pt x="722230" y="780094"/>
                  <a:pt x="697026" y="756387"/>
                  <a:pt x="610471" y="775772"/>
                </a:cubicBezTo>
                <a:cubicBezTo>
                  <a:pt x="523916" y="795157"/>
                  <a:pt x="140212" y="722597"/>
                  <a:pt x="0" y="775772"/>
                </a:cubicBezTo>
                <a:cubicBezTo>
                  <a:pt x="-16602" y="679580"/>
                  <a:pt x="1393" y="538629"/>
                  <a:pt x="0" y="387886"/>
                </a:cubicBezTo>
                <a:cubicBezTo>
                  <a:pt x="-1393" y="237143"/>
                  <a:pt x="20314" y="176309"/>
                  <a:pt x="0" y="0"/>
                </a:cubicBezTo>
                <a:close/>
              </a:path>
            </a:pathLst>
          </a:custGeom>
          <a:solidFill>
            <a:schemeClr val="accent1">
              <a:alpha val="83137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1553982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ЗАКРЕПИМ!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362D78-C570-36EA-5BCE-983D528E23CD}"/>
              </a:ext>
            </a:extLst>
          </p:cNvPr>
          <p:cNvSpPr txBox="1"/>
          <p:nvPr/>
        </p:nvSpPr>
        <p:spPr>
          <a:xfrm rot="20903438">
            <a:off x="96807" y="4006445"/>
            <a:ext cx="248400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хорда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0835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8647AA-7B00-4601-AC49-1D1D1B1506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89E0BAFA-4C49-19A5-C2F6-5BE8E60DE3F8}"/>
              </a:ext>
            </a:extLst>
          </p:cNvPr>
          <p:cNvSpPr/>
          <p:nvPr/>
        </p:nvSpPr>
        <p:spPr>
          <a:xfrm rot="18203947">
            <a:off x="4012360" y="1350291"/>
            <a:ext cx="4565438" cy="456543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90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A5BB02D-0CE5-DACB-693B-0B7C31574F8D}"/>
              </a:ext>
            </a:extLst>
          </p:cNvPr>
          <p:cNvSpPr/>
          <p:nvPr/>
        </p:nvSpPr>
        <p:spPr>
          <a:xfrm>
            <a:off x="6026187" y="5686608"/>
            <a:ext cx="80663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E23381E-AA91-6079-D215-F124FC7A0207}"/>
              </a:ext>
            </a:extLst>
          </p:cNvPr>
          <p:cNvSpPr/>
          <p:nvPr/>
        </p:nvSpPr>
        <p:spPr>
          <a:xfrm>
            <a:off x="3809722" y="1197300"/>
            <a:ext cx="7986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В</a:t>
            </a:r>
          </a:p>
        </p:txBody>
      </p:sp>
      <p:sp>
        <p:nvSpPr>
          <p:cNvPr id="8" name="Дуга 7">
            <a:extLst>
              <a:ext uri="{FF2B5EF4-FFF2-40B4-BE49-F238E27FC236}">
                <a16:creationId xmlns:a16="http://schemas.microsoft.com/office/drawing/2014/main" id="{8F3C6366-1A18-F955-B8A7-9240840036F1}"/>
              </a:ext>
            </a:extLst>
          </p:cNvPr>
          <p:cNvSpPr/>
          <p:nvPr/>
        </p:nvSpPr>
        <p:spPr>
          <a:xfrm rot="18576131">
            <a:off x="3809391" y="1647663"/>
            <a:ext cx="3805682" cy="2949306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88108631-4678-11A0-26F1-3F18F2FFFD9A}"/>
              </a:ext>
            </a:extLst>
          </p:cNvPr>
          <p:cNvCxnSpPr>
            <a:cxnSpLocks/>
          </p:cNvCxnSpPr>
          <p:nvPr/>
        </p:nvCxnSpPr>
        <p:spPr>
          <a:xfrm>
            <a:off x="4397088" y="2418012"/>
            <a:ext cx="2011753" cy="3491192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0FDE68C-4510-F0E3-E0B8-A90F62F2D5A5}"/>
              </a:ext>
            </a:extLst>
          </p:cNvPr>
          <p:cNvCxnSpPr>
            <a:cxnSpLocks/>
          </p:cNvCxnSpPr>
          <p:nvPr/>
        </p:nvCxnSpPr>
        <p:spPr>
          <a:xfrm flipH="1" flipV="1">
            <a:off x="4389337" y="2418012"/>
            <a:ext cx="3667434" cy="2535068"/>
          </a:xfrm>
          <a:prstGeom prst="line">
            <a:avLst/>
          </a:prstGeom>
          <a:ln w="1270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55FA7709-EA2B-D532-4682-9963958260B6}"/>
              </a:ext>
            </a:extLst>
          </p:cNvPr>
          <p:cNvCxnSpPr>
            <a:cxnSpLocks/>
          </p:cNvCxnSpPr>
          <p:nvPr/>
        </p:nvCxnSpPr>
        <p:spPr>
          <a:xfrm>
            <a:off x="6238244" y="3730164"/>
            <a:ext cx="178348" cy="2179040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CE56BB0-C85C-D4ED-7AF6-D38EDFEC0FCA}"/>
              </a:ext>
            </a:extLst>
          </p:cNvPr>
          <p:cNvSpPr/>
          <p:nvPr/>
        </p:nvSpPr>
        <p:spPr>
          <a:xfrm>
            <a:off x="7869175" y="1091617"/>
            <a:ext cx="7280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С</a:t>
            </a:r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44FC329D-9F47-6F3C-2CDE-CEED6590289F}"/>
              </a:ext>
            </a:extLst>
          </p:cNvPr>
          <p:cNvSpPr/>
          <p:nvPr/>
        </p:nvSpPr>
        <p:spPr>
          <a:xfrm rot="2025654">
            <a:off x="4117217" y="1398237"/>
            <a:ext cx="4618191" cy="4148413"/>
          </a:xfrm>
          <a:prstGeom prst="arc">
            <a:avLst>
              <a:gd name="adj1" fmla="val 10473146"/>
              <a:gd name="adj2" fmla="val 16839015"/>
            </a:avLst>
          </a:prstGeom>
          <a:noFill/>
          <a:ln w="139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AE2D92AA-5AF5-984A-2A28-58FCC701CCDC}"/>
              </a:ext>
            </a:extLst>
          </p:cNvPr>
          <p:cNvSpPr/>
          <p:nvPr/>
        </p:nvSpPr>
        <p:spPr>
          <a:xfrm rot="21381481">
            <a:off x="5718056" y="2452030"/>
            <a:ext cx="8996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О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CFB59EFD-7B2B-FD24-64FA-255E0EC6C2CC}"/>
              </a:ext>
            </a:extLst>
          </p:cNvPr>
          <p:cNvSpPr/>
          <p:nvPr/>
        </p:nvSpPr>
        <p:spPr>
          <a:xfrm>
            <a:off x="8282800" y="4652547"/>
            <a:ext cx="4325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</a:t>
            </a:r>
            <a:endParaRPr kumimoji="0" lang="ru-RU" sz="80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DEB656FD-AFE8-CC63-2092-C1A46AC2ED79}"/>
              </a:ext>
            </a:extLst>
          </p:cNvPr>
          <p:cNvCxnSpPr>
            <a:cxnSpLocks/>
          </p:cNvCxnSpPr>
          <p:nvPr/>
        </p:nvCxnSpPr>
        <p:spPr>
          <a:xfrm flipH="1">
            <a:off x="6234569" y="1984568"/>
            <a:ext cx="1655462" cy="1684201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>
            <a:extLst>
              <a:ext uri="{FF2B5EF4-FFF2-40B4-BE49-F238E27FC236}">
                <a16:creationId xmlns:a16="http://schemas.microsoft.com/office/drawing/2014/main" id="{7B8C030C-AA28-3E73-CC92-791BED07DEFF}"/>
              </a:ext>
            </a:extLst>
          </p:cNvPr>
          <p:cNvSpPr/>
          <p:nvPr/>
        </p:nvSpPr>
        <p:spPr>
          <a:xfrm rot="18203947">
            <a:off x="6108771" y="3542971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2" name="Дуга 41">
            <a:extLst>
              <a:ext uri="{FF2B5EF4-FFF2-40B4-BE49-F238E27FC236}">
                <a16:creationId xmlns:a16="http://schemas.microsoft.com/office/drawing/2014/main" id="{31381536-21A6-E167-638B-B4D2BB923F9B}"/>
              </a:ext>
            </a:extLst>
          </p:cNvPr>
          <p:cNvSpPr/>
          <p:nvPr/>
        </p:nvSpPr>
        <p:spPr>
          <a:xfrm rot="10983697">
            <a:off x="4007815" y="3365113"/>
            <a:ext cx="4104963" cy="2555790"/>
          </a:xfrm>
          <a:prstGeom prst="arc">
            <a:avLst>
              <a:gd name="adj1" fmla="val 11306997"/>
              <a:gd name="adj2" fmla="val 14807064"/>
            </a:avLst>
          </a:prstGeom>
          <a:noFill/>
          <a:ln w="139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7DD86A1B-4BC0-559B-0CB6-684762A0B93F}"/>
              </a:ext>
            </a:extLst>
          </p:cNvPr>
          <p:cNvSpPr/>
          <p:nvPr/>
        </p:nvSpPr>
        <p:spPr>
          <a:xfrm rot="18203947">
            <a:off x="6283043" y="5783406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9013E11B-A3C7-DFA8-5AE3-1F1FB28E8BC2}"/>
              </a:ext>
            </a:extLst>
          </p:cNvPr>
          <p:cNvCxnSpPr>
            <a:cxnSpLocks/>
          </p:cNvCxnSpPr>
          <p:nvPr/>
        </p:nvCxnSpPr>
        <p:spPr>
          <a:xfrm>
            <a:off x="7866011" y="1970077"/>
            <a:ext cx="240668" cy="3131161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id="{F30A13C5-D487-7F09-A985-D9AFF8C34624}"/>
              </a:ext>
            </a:extLst>
          </p:cNvPr>
          <p:cNvSpPr/>
          <p:nvPr/>
        </p:nvSpPr>
        <p:spPr>
          <a:xfrm rot="18203947">
            <a:off x="7977846" y="4892005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76118775-CFBF-F42E-8363-58059ABA1C34}"/>
              </a:ext>
            </a:extLst>
          </p:cNvPr>
          <p:cNvSpPr/>
          <p:nvPr/>
        </p:nvSpPr>
        <p:spPr>
          <a:xfrm rot="18203947">
            <a:off x="7762476" y="1891109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4D13D3C5-D72D-DCCD-46C3-5D15F2F3147A}"/>
              </a:ext>
            </a:extLst>
          </p:cNvPr>
          <p:cNvSpPr/>
          <p:nvPr/>
        </p:nvSpPr>
        <p:spPr>
          <a:xfrm rot="18203947">
            <a:off x="4265908" y="2292214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3408076-1580-DEE0-D6CC-35F8D88E92B4}"/>
              </a:ext>
            </a:extLst>
          </p:cNvPr>
          <p:cNvSpPr txBox="1"/>
          <p:nvPr/>
        </p:nvSpPr>
        <p:spPr>
          <a:xfrm>
            <a:off x="5830713" y="3633010"/>
            <a:ext cx="768626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25E975-7C0E-35E9-67AA-7BBF04E78D4B}"/>
              </a:ext>
            </a:extLst>
          </p:cNvPr>
          <p:cNvSpPr txBox="1"/>
          <p:nvPr/>
        </p:nvSpPr>
        <p:spPr>
          <a:xfrm rot="2596350">
            <a:off x="9302617" y="3600998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дуга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59EF38-C2B4-09DC-958B-25887D39597A}"/>
              </a:ext>
            </a:extLst>
          </p:cNvPr>
          <p:cNvSpPr txBox="1"/>
          <p:nvPr/>
        </p:nvSpPr>
        <p:spPr>
          <a:xfrm rot="3185049">
            <a:off x="-62033" y="220899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радиус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B3F7C5-BFC5-810B-8C00-07D5DF34E441}"/>
              </a:ext>
            </a:extLst>
          </p:cNvPr>
          <p:cNvSpPr txBox="1"/>
          <p:nvPr/>
        </p:nvSpPr>
        <p:spPr>
          <a:xfrm rot="20442240">
            <a:off x="9938" y="5039841"/>
            <a:ext cx="3914283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окружность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D51E735-6ACC-E34A-B910-5A344CCDC377}"/>
              </a:ext>
            </a:extLst>
          </p:cNvPr>
          <p:cNvSpPr txBox="1"/>
          <p:nvPr/>
        </p:nvSpPr>
        <p:spPr>
          <a:xfrm>
            <a:off x="9738121" y="5052656"/>
            <a:ext cx="205967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круг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32EAB65-2E55-01BD-69A4-85813D15FA34}"/>
              </a:ext>
            </a:extLst>
          </p:cNvPr>
          <p:cNvSpPr txBox="1"/>
          <p:nvPr/>
        </p:nvSpPr>
        <p:spPr>
          <a:xfrm rot="3910152">
            <a:off x="9394214" y="2795648"/>
            <a:ext cx="3197375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диаметр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F06EFC4-9882-6310-A1B3-A96EEBF216FE}"/>
              </a:ext>
            </a:extLst>
          </p:cNvPr>
          <p:cNvSpPr txBox="1"/>
          <p:nvPr/>
        </p:nvSpPr>
        <p:spPr>
          <a:xfrm rot="3441083">
            <a:off x="1843463" y="3063673"/>
            <a:ext cx="2048325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центр</a:t>
            </a:r>
          </a:p>
        </p:txBody>
      </p:sp>
      <p:sp>
        <p:nvSpPr>
          <p:cNvPr id="25" name="Заголовок 5">
            <a:extLst>
              <a:ext uri="{FF2B5EF4-FFF2-40B4-BE49-F238E27FC236}">
                <a16:creationId xmlns:a16="http://schemas.microsoft.com/office/drawing/2014/main" id="{B9F6435E-7037-BB8E-A266-76C55842E4DE}"/>
              </a:ext>
            </a:extLst>
          </p:cNvPr>
          <p:cNvSpPr txBox="1">
            <a:spLocks/>
          </p:cNvSpPr>
          <p:nvPr/>
        </p:nvSpPr>
        <p:spPr>
          <a:xfrm>
            <a:off x="0" y="120673"/>
            <a:ext cx="12209419" cy="775772"/>
          </a:xfrm>
          <a:custGeom>
            <a:avLst/>
            <a:gdLst>
              <a:gd name="connsiteX0" fmla="*/ 0 w 12209419"/>
              <a:gd name="connsiteY0" fmla="*/ 0 h 775772"/>
              <a:gd name="connsiteX1" fmla="*/ 337213 w 12209419"/>
              <a:gd name="connsiteY1" fmla="*/ 0 h 775772"/>
              <a:gd name="connsiteX2" fmla="*/ 918613 w 12209419"/>
              <a:gd name="connsiteY2" fmla="*/ 0 h 775772"/>
              <a:gd name="connsiteX3" fmla="*/ 1133732 w 12209419"/>
              <a:gd name="connsiteY3" fmla="*/ 0 h 775772"/>
              <a:gd name="connsiteX4" fmla="*/ 1959321 w 12209419"/>
              <a:gd name="connsiteY4" fmla="*/ 0 h 775772"/>
              <a:gd name="connsiteX5" fmla="*/ 2662816 w 12209419"/>
              <a:gd name="connsiteY5" fmla="*/ 0 h 775772"/>
              <a:gd name="connsiteX6" fmla="*/ 2877934 w 12209419"/>
              <a:gd name="connsiteY6" fmla="*/ 0 h 775772"/>
              <a:gd name="connsiteX7" fmla="*/ 3215147 w 12209419"/>
              <a:gd name="connsiteY7" fmla="*/ 0 h 775772"/>
              <a:gd name="connsiteX8" fmla="*/ 3796548 w 12209419"/>
              <a:gd name="connsiteY8" fmla="*/ 0 h 775772"/>
              <a:gd name="connsiteX9" fmla="*/ 4011666 w 12209419"/>
              <a:gd name="connsiteY9" fmla="*/ 0 h 775772"/>
              <a:gd name="connsiteX10" fmla="*/ 4837256 w 12209419"/>
              <a:gd name="connsiteY10" fmla="*/ 0 h 775772"/>
              <a:gd name="connsiteX11" fmla="*/ 5418656 w 12209419"/>
              <a:gd name="connsiteY11" fmla="*/ 0 h 775772"/>
              <a:gd name="connsiteX12" fmla="*/ 6122152 w 12209419"/>
              <a:gd name="connsiteY12" fmla="*/ 0 h 775772"/>
              <a:gd name="connsiteX13" fmla="*/ 6703552 w 12209419"/>
              <a:gd name="connsiteY13" fmla="*/ 0 h 775772"/>
              <a:gd name="connsiteX14" fmla="*/ 6918671 w 12209419"/>
              <a:gd name="connsiteY14" fmla="*/ 0 h 775772"/>
              <a:gd name="connsiteX15" fmla="*/ 7377977 w 12209419"/>
              <a:gd name="connsiteY15" fmla="*/ 0 h 775772"/>
              <a:gd name="connsiteX16" fmla="*/ 7715190 w 12209419"/>
              <a:gd name="connsiteY16" fmla="*/ 0 h 775772"/>
              <a:gd name="connsiteX17" fmla="*/ 8540779 w 12209419"/>
              <a:gd name="connsiteY17" fmla="*/ 0 h 775772"/>
              <a:gd name="connsiteX18" fmla="*/ 9122180 w 12209419"/>
              <a:gd name="connsiteY18" fmla="*/ 0 h 775772"/>
              <a:gd name="connsiteX19" fmla="*/ 9703581 w 12209419"/>
              <a:gd name="connsiteY19" fmla="*/ 0 h 775772"/>
              <a:gd name="connsiteX20" fmla="*/ 9918699 w 12209419"/>
              <a:gd name="connsiteY20" fmla="*/ 0 h 775772"/>
              <a:gd name="connsiteX21" fmla="*/ 10133818 w 12209419"/>
              <a:gd name="connsiteY21" fmla="*/ 0 h 775772"/>
              <a:gd name="connsiteX22" fmla="*/ 10593124 w 12209419"/>
              <a:gd name="connsiteY22" fmla="*/ 0 h 775772"/>
              <a:gd name="connsiteX23" fmla="*/ 11418714 w 12209419"/>
              <a:gd name="connsiteY23" fmla="*/ 0 h 775772"/>
              <a:gd name="connsiteX24" fmla="*/ 12209419 w 12209419"/>
              <a:gd name="connsiteY24" fmla="*/ 0 h 775772"/>
              <a:gd name="connsiteX25" fmla="*/ 12209419 w 12209419"/>
              <a:gd name="connsiteY25" fmla="*/ 387886 h 775772"/>
              <a:gd name="connsiteX26" fmla="*/ 12209419 w 12209419"/>
              <a:gd name="connsiteY26" fmla="*/ 775772 h 775772"/>
              <a:gd name="connsiteX27" fmla="*/ 11750112 w 12209419"/>
              <a:gd name="connsiteY27" fmla="*/ 775772 h 775772"/>
              <a:gd name="connsiteX28" fmla="*/ 11168711 w 12209419"/>
              <a:gd name="connsiteY28" fmla="*/ 775772 h 775772"/>
              <a:gd name="connsiteX29" fmla="*/ 10831499 w 12209419"/>
              <a:gd name="connsiteY29" fmla="*/ 775772 h 775772"/>
              <a:gd name="connsiteX30" fmla="*/ 10128004 w 12209419"/>
              <a:gd name="connsiteY30" fmla="*/ 775772 h 775772"/>
              <a:gd name="connsiteX31" fmla="*/ 9668697 w 12209419"/>
              <a:gd name="connsiteY31" fmla="*/ 775772 h 775772"/>
              <a:gd name="connsiteX32" fmla="*/ 9331485 w 12209419"/>
              <a:gd name="connsiteY32" fmla="*/ 775772 h 775772"/>
              <a:gd name="connsiteX33" fmla="*/ 8505895 w 12209419"/>
              <a:gd name="connsiteY33" fmla="*/ 775772 h 775772"/>
              <a:gd name="connsiteX34" fmla="*/ 8046589 w 12209419"/>
              <a:gd name="connsiteY34" fmla="*/ 775772 h 775772"/>
              <a:gd name="connsiteX35" fmla="*/ 7465188 w 12209419"/>
              <a:gd name="connsiteY35" fmla="*/ 775772 h 775772"/>
              <a:gd name="connsiteX36" fmla="*/ 7127975 w 12209419"/>
              <a:gd name="connsiteY36" fmla="*/ 775772 h 775772"/>
              <a:gd name="connsiteX37" fmla="*/ 6790763 w 12209419"/>
              <a:gd name="connsiteY37" fmla="*/ 775772 h 775772"/>
              <a:gd name="connsiteX38" fmla="*/ 6575644 w 12209419"/>
              <a:gd name="connsiteY38" fmla="*/ 775772 h 775772"/>
              <a:gd name="connsiteX39" fmla="*/ 6360526 w 12209419"/>
              <a:gd name="connsiteY39" fmla="*/ 775772 h 775772"/>
              <a:gd name="connsiteX40" fmla="*/ 5901219 w 12209419"/>
              <a:gd name="connsiteY40" fmla="*/ 775772 h 775772"/>
              <a:gd name="connsiteX41" fmla="*/ 5075630 w 12209419"/>
              <a:gd name="connsiteY41" fmla="*/ 775772 h 775772"/>
              <a:gd name="connsiteX42" fmla="*/ 4860512 w 12209419"/>
              <a:gd name="connsiteY42" fmla="*/ 775772 h 775772"/>
              <a:gd name="connsiteX43" fmla="*/ 4279111 w 12209419"/>
              <a:gd name="connsiteY43" fmla="*/ 775772 h 775772"/>
              <a:gd name="connsiteX44" fmla="*/ 3575616 w 12209419"/>
              <a:gd name="connsiteY44" fmla="*/ 775772 h 775772"/>
              <a:gd name="connsiteX45" fmla="*/ 2872120 w 12209419"/>
              <a:gd name="connsiteY45" fmla="*/ 775772 h 775772"/>
              <a:gd name="connsiteX46" fmla="*/ 2534908 w 12209419"/>
              <a:gd name="connsiteY46" fmla="*/ 775772 h 775772"/>
              <a:gd name="connsiteX47" fmla="*/ 1831413 w 12209419"/>
              <a:gd name="connsiteY47" fmla="*/ 775772 h 775772"/>
              <a:gd name="connsiteX48" fmla="*/ 1005824 w 12209419"/>
              <a:gd name="connsiteY48" fmla="*/ 775772 h 775772"/>
              <a:gd name="connsiteX49" fmla="*/ 546517 w 12209419"/>
              <a:gd name="connsiteY49" fmla="*/ 775772 h 775772"/>
              <a:gd name="connsiteX50" fmla="*/ 0 w 12209419"/>
              <a:gd name="connsiteY50" fmla="*/ 775772 h 775772"/>
              <a:gd name="connsiteX51" fmla="*/ 0 w 12209419"/>
              <a:gd name="connsiteY51" fmla="*/ 372371 h 775772"/>
              <a:gd name="connsiteX52" fmla="*/ 0 w 12209419"/>
              <a:gd name="connsiteY52" fmla="*/ 0 h 77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209419" h="775772" fill="none" extrusionOk="0">
                <a:moveTo>
                  <a:pt x="0" y="0"/>
                </a:moveTo>
                <a:cubicBezTo>
                  <a:pt x="104096" y="-16722"/>
                  <a:pt x="244071" y="29637"/>
                  <a:pt x="337213" y="0"/>
                </a:cubicBezTo>
                <a:cubicBezTo>
                  <a:pt x="430355" y="-29637"/>
                  <a:pt x="801414" y="58462"/>
                  <a:pt x="918613" y="0"/>
                </a:cubicBezTo>
                <a:cubicBezTo>
                  <a:pt x="1035812" y="-58462"/>
                  <a:pt x="1063653" y="4475"/>
                  <a:pt x="1133732" y="0"/>
                </a:cubicBezTo>
                <a:cubicBezTo>
                  <a:pt x="1203811" y="-4475"/>
                  <a:pt x="1760368" y="13717"/>
                  <a:pt x="1959321" y="0"/>
                </a:cubicBezTo>
                <a:cubicBezTo>
                  <a:pt x="2158274" y="-13717"/>
                  <a:pt x="2324475" y="36479"/>
                  <a:pt x="2662816" y="0"/>
                </a:cubicBezTo>
                <a:cubicBezTo>
                  <a:pt x="3001158" y="-36479"/>
                  <a:pt x="2814105" y="18011"/>
                  <a:pt x="2877934" y="0"/>
                </a:cubicBezTo>
                <a:cubicBezTo>
                  <a:pt x="2941763" y="-18011"/>
                  <a:pt x="3118626" y="11398"/>
                  <a:pt x="3215147" y="0"/>
                </a:cubicBezTo>
                <a:cubicBezTo>
                  <a:pt x="3311668" y="-11398"/>
                  <a:pt x="3528850" y="48351"/>
                  <a:pt x="3796548" y="0"/>
                </a:cubicBezTo>
                <a:cubicBezTo>
                  <a:pt x="4064246" y="-48351"/>
                  <a:pt x="3956178" y="14518"/>
                  <a:pt x="4011666" y="0"/>
                </a:cubicBezTo>
                <a:cubicBezTo>
                  <a:pt x="4067154" y="-14518"/>
                  <a:pt x="4535968" y="44028"/>
                  <a:pt x="4837256" y="0"/>
                </a:cubicBezTo>
                <a:cubicBezTo>
                  <a:pt x="5138544" y="-44028"/>
                  <a:pt x="5244266" y="5830"/>
                  <a:pt x="5418656" y="0"/>
                </a:cubicBezTo>
                <a:cubicBezTo>
                  <a:pt x="5593046" y="-5830"/>
                  <a:pt x="5939172" y="78806"/>
                  <a:pt x="6122152" y="0"/>
                </a:cubicBezTo>
                <a:cubicBezTo>
                  <a:pt x="6305132" y="-78806"/>
                  <a:pt x="6485744" y="6053"/>
                  <a:pt x="6703552" y="0"/>
                </a:cubicBezTo>
                <a:cubicBezTo>
                  <a:pt x="6921360" y="-6053"/>
                  <a:pt x="6838259" y="595"/>
                  <a:pt x="6918671" y="0"/>
                </a:cubicBezTo>
                <a:cubicBezTo>
                  <a:pt x="6999083" y="-595"/>
                  <a:pt x="7195434" y="42659"/>
                  <a:pt x="7377977" y="0"/>
                </a:cubicBezTo>
                <a:cubicBezTo>
                  <a:pt x="7560520" y="-42659"/>
                  <a:pt x="7605688" y="17754"/>
                  <a:pt x="7715190" y="0"/>
                </a:cubicBezTo>
                <a:cubicBezTo>
                  <a:pt x="7824692" y="-17754"/>
                  <a:pt x="8292496" y="18253"/>
                  <a:pt x="8540779" y="0"/>
                </a:cubicBezTo>
                <a:cubicBezTo>
                  <a:pt x="8789062" y="-18253"/>
                  <a:pt x="8959467" y="69394"/>
                  <a:pt x="9122180" y="0"/>
                </a:cubicBezTo>
                <a:cubicBezTo>
                  <a:pt x="9284893" y="-69394"/>
                  <a:pt x="9566773" y="50448"/>
                  <a:pt x="9703581" y="0"/>
                </a:cubicBezTo>
                <a:cubicBezTo>
                  <a:pt x="9840389" y="-50448"/>
                  <a:pt x="9875336" y="15812"/>
                  <a:pt x="9918699" y="0"/>
                </a:cubicBezTo>
                <a:cubicBezTo>
                  <a:pt x="9962062" y="-15812"/>
                  <a:pt x="10088535" y="1347"/>
                  <a:pt x="10133818" y="0"/>
                </a:cubicBezTo>
                <a:cubicBezTo>
                  <a:pt x="10179101" y="-1347"/>
                  <a:pt x="10476468" y="32659"/>
                  <a:pt x="10593124" y="0"/>
                </a:cubicBezTo>
                <a:cubicBezTo>
                  <a:pt x="10709780" y="-32659"/>
                  <a:pt x="11057212" y="15556"/>
                  <a:pt x="11418714" y="0"/>
                </a:cubicBezTo>
                <a:cubicBezTo>
                  <a:pt x="11780216" y="-15556"/>
                  <a:pt x="11997072" y="79681"/>
                  <a:pt x="12209419" y="0"/>
                </a:cubicBezTo>
                <a:cubicBezTo>
                  <a:pt x="12234576" y="98080"/>
                  <a:pt x="12208675" y="283821"/>
                  <a:pt x="12209419" y="387886"/>
                </a:cubicBezTo>
                <a:cubicBezTo>
                  <a:pt x="12210163" y="491951"/>
                  <a:pt x="12204156" y="678372"/>
                  <a:pt x="12209419" y="775772"/>
                </a:cubicBezTo>
                <a:cubicBezTo>
                  <a:pt x="12088196" y="792347"/>
                  <a:pt x="11880473" y="772954"/>
                  <a:pt x="11750112" y="775772"/>
                </a:cubicBezTo>
                <a:cubicBezTo>
                  <a:pt x="11619751" y="778590"/>
                  <a:pt x="11449926" y="761482"/>
                  <a:pt x="11168711" y="775772"/>
                </a:cubicBezTo>
                <a:cubicBezTo>
                  <a:pt x="10887496" y="790062"/>
                  <a:pt x="10971153" y="758767"/>
                  <a:pt x="10831499" y="775772"/>
                </a:cubicBezTo>
                <a:cubicBezTo>
                  <a:pt x="10691845" y="792777"/>
                  <a:pt x="10400157" y="711237"/>
                  <a:pt x="10128004" y="775772"/>
                </a:cubicBezTo>
                <a:cubicBezTo>
                  <a:pt x="9855852" y="840307"/>
                  <a:pt x="9778983" y="747581"/>
                  <a:pt x="9668697" y="775772"/>
                </a:cubicBezTo>
                <a:cubicBezTo>
                  <a:pt x="9558411" y="803963"/>
                  <a:pt x="9489213" y="764694"/>
                  <a:pt x="9331485" y="775772"/>
                </a:cubicBezTo>
                <a:cubicBezTo>
                  <a:pt x="9173757" y="786850"/>
                  <a:pt x="8769984" y="715075"/>
                  <a:pt x="8505895" y="775772"/>
                </a:cubicBezTo>
                <a:cubicBezTo>
                  <a:pt x="8241806" y="836469"/>
                  <a:pt x="8225801" y="757347"/>
                  <a:pt x="8046589" y="775772"/>
                </a:cubicBezTo>
                <a:cubicBezTo>
                  <a:pt x="7867377" y="794197"/>
                  <a:pt x="7583431" y="770922"/>
                  <a:pt x="7465188" y="775772"/>
                </a:cubicBezTo>
                <a:cubicBezTo>
                  <a:pt x="7346945" y="780622"/>
                  <a:pt x="7226735" y="747821"/>
                  <a:pt x="7127975" y="775772"/>
                </a:cubicBezTo>
                <a:cubicBezTo>
                  <a:pt x="7029215" y="803723"/>
                  <a:pt x="6901493" y="775122"/>
                  <a:pt x="6790763" y="775772"/>
                </a:cubicBezTo>
                <a:cubicBezTo>
                  <a:pt x="6680033" y="776422"/>
                  <a:pt x="6643516" y="772562"/>
                  <a:pt x="6575644" y="775772"/>
                </a:cubicBezTo>
                <a:cubicBezTo>
                  <a:pt x="6507772" y="778982"/>
                  <a:pt x="6439634" y="772245"/>
                  <a:pt x="6360526" y="775772"/>
                </a:cubicBezTo>
                <a:cubicBezTo>
                  <a:pt x="6281418" y="779299"/>
                  <a:pt x="6097333" y="761652"/>
                  <a:pt x="5901219" y="775772"/>
                </a:cubicBezTo>
                <a:cubicBezTo>
                  <a:pt x="5705105" y="789892"/>
                  <a:pt x="5390676" y="691609"/>
                  <a:pt x="5075630" y="775772"/>
                </a:cubicBezTo>
                <a:cubicBezTo>
                  <a:pt x="4760584" y="859935"/>
                  <a:pt x="4932955" y="764362"/>
                  <a:pt x="4860512" y="775772"/>
                </a:cubicBezTo>
                <a:cubicBezTo>
                  <a:pt x="4788069" y="787182"/>
                  <a:pt x="4489666" y="722447"/>
                  <a:pt x="4279111" y="775772"/>
                </a:cubicBezTo>
                <a:cubicBezTo>
                  <a:pt x="4068556" y="829097"/>
                  <a:pt x="3797800" y="734073"/>
                  <a:pt x="3575616" y="775772"/>
                </a:cubicBezTo>
                <a:cubicBezTo>
                  <a:pt x="3353433" y="817471"/>
                  <a:pt x="3128211" y="719023"/>
                  <a:pt x="2872120" y="775772"/>
                </a:cubicBezTo>
                <a:cubicBezTo>
                  <a:pt x="2616029" y="832521"/>
                  <a:pt x="2647321" y="774431"/>
                  <a:pt x="2534908" y="775772"/>
                </a:cubicBezTo>
                <a:cubicBezTo>
                  <a:pt x="2422495" y="777113"/>
                  <a:pt x="2026845" y="700172"/>
                  <a:pt x="1831413" y="775772"/>
                </a:cubicBezTo>
                <a:cubicBezTo>
                  <a:pt x="1635982" y="851372"/>
                  <a:pt x="1297346" y="744112"/>
                  <a:pt x="1005824" y="775772"/>
                </a:cubicBezTo>
                <a:cubicBezTo>
                  <a:pt x="714302" y="807432"/>
                  <a:pt x="730960" y="745951"/>
                  <a:pt x="546517" y="775772"/>
                </a:cubicBezTo>
                <a:cubicBezTo>
                  <a:pt x="362074" y="805593"/>
                  <a:pt x="204917" y="763034"/>
                  <a:pt x="0" y="775772"/>
                </a:cubicBezTo>
                <a:cubicBezTo>
                  <a:pt x="-284" y="667669"/>
                  <a:pt x="32360" y="470577"/>
                  <a:pt x="0" y="372371"/>
                </a:cubicBezTo>
                <a:cubicBezTo>
                  <a:pt x="-32360" y="274165"/>
                  <a:pt x="37536" y="113234"/>
                  <a:pt x="0" y="0"/>
                </a:cubicBezTo>
                <a:close/>
              </a:path>
              <a:path w="12209419" h="775772" stroke="0" extrusionOk="0">
                <a:moveTo>
                  <a:pt x="0" y="0"/>
                </a:moveTo>
                <a:cubicBezTo>
                  <a:pt x="136501" y="-1285"/>
                  <a:pt x="280813" y="25117"/>
                  <a:pt x="459307" y="0"/>
                </a:cubicBezTo>
                <a:cubicBezTo>
                  <a:pt x="637801" y="-25117"/>
                  <a:pt x="675468" y="444"/>
                  <a:pt x="796519" y="0"/>
                </a:cubicBezTo>
                <a:cubicBezTo>
                  <a:pt x="917570" y="-444"/>
                  <a:pt x="1113678" y="18283"/>
                  <a:pt x="1377920" y="0"/>
                </a:cubicBezTo>
                <a:cubicBezTo>
                  <a:pt x="1642162" y="-18283"/>
                  <a:pt x="1878957" y="54242"/>
                  <a:pt x="2203509" y="0"/>
                </a:cubicBezTo>
                <a:cubicBezTo>
                  <a:pt x="2528061" y="-54242"/>
                  <a:pt x="2510470" y="59543"/>
                  <a:pt x="2784910" y="0"/>
                </a:cubicBezTo>
                <a:cubicBezTo>
                  <a:pt x="3059350" y="-59543"/>
                  <a:pt x="3017177" y="5176"/>
                  <a:pt x="3244217" y="0"/>
                </a:cubicBezTo>
                <a:cubicBezTo>
                  <a:pt x="3471257" y="-5176"/>
                  <a:pt x="3695529" y="16623"/>
                  <a:pt x="3825618" y="0"/>
                </a:cubicBezTo>
                <a:cubicBezTo>
                  <a:pt x="3955707" y="-16623"/>
                  <a:pt x="4371300" y="80178"/>
                  <a:pt x="4529113" y="0"/>
                </a:cubicBezTo>
                <a:cubicBezTo>
                  <a:pt x="4686927" y="-80178"/>
                  <a:pt x="4662410" y="20644"/>
                  <a:pt x="4744231" y="0"/>
                </a:cubicBezTo>
                <a:cubicBezTo>
                  <a:pt x="4826052" y="-20644"/>
                  <a:pt x="5128738" y="32978"/>
                  <a:pt x="5447726" y="0"/>
                </a:cubicBezTo>
                <a:cubicBezTo>
                  <a:pt x="5766715" y="-32978"/>
                  <a:pt x="6020741" y="31731"/>
                  <a:pt x="6273316" y="0"/>
                </a:cubicBezTo>
                <a:cubicBezTo>
                  <a:pt x="6525891" y="-31731"/>
                  <a:pt x="6531154" y="23295"/>
                  <a:pt x="6732622" y="0"/>
                </a:cubicBezTo>
                <a:cubicBezTo>
                  <a:pt x="6934090" y="-23295"/>
                  <a:pt x="6927391" y="8615"/>
                  <a:pt x="7069835" y="0"/>
                </a:cubicBezTo>
                <a:cubicBezTo>
                  <a:pt x="7212279" y="-8615"/>
                  <a:pt x="7178067" y="801"/>
                  <a:pt x="7284953" y="0"/>
                </a:cubicBezTo>
                <a:cubicBezTo>
                  <a:pt x="7391839" y="-801"/>
                  <a:pt x="7723073" y="28464"/>
                  <a:pt x="8110543" y="0"/>
                </a:cubicBezTo>
                <a:cubicBezTo>
                  <a:pt x="8498013" y="-28464"/>
                  <a:pt x="8744489" y="62211"/>
                  <a:pt x="8936132" y="0"/>
                </a:cubicBezTo>
                <a:cubicBezTo>
                  <a:pt x="9127775" y="-62211"/>
                  <a:pt x="9196463" y="40070"/>
                  <a:pt x="9273344" y="0"/>
                </a:cubicBezTo>
                <a:cubicBezTo>
                  <a:pt x="9350225" y="-40070"/>
                  <a:pt x="9542473" y="5070"/>
                  <a:pt x="9610557" y="0"/>
                </a:cubicBezTo>
                <a:cubicBezTo>
                  <a:pt x="9678641" y="-5070"/>
                  <a:pt x="10246853" y="37172"/>
                  <a:pt x="10436146" y="0"/>
                </a:cubicBezTo>
                <a:cubicBezTo>
                  <a:pt x="10625439" y="-37172"/>
                  <a:pt x="10711946" y="16318"/>
                  <a:pt x="10895453" y="0"/>
                </a:cubicBezTo>
                <a:cubicBezTo>
                  <a:pt x="11078960" y="-16318"/>
                  <a:pt x="11207388" y="67463"/>
                  <a:pt x="11476854" y="0"/>
                </a:cubicBezTo>
                <a:cubicBezTo>
                  <a:pt x="11746320" y="-67463"/>
                  <a:pt x="11961159" y="41491"/>
                  <a:pt x="12209419" y="0"/>
                </a:cubicBezTo>
                <a:cubicBezTo>
                  <a:pt x="12214609" y="187050"/>
                  <a:pt x="12204787" y="243620"/>
                  <a:pt x="12209419" y="380128"/>
                </a:cubicBezTo>
                <a:cubicBezTo>
                  <a:pt x="12214051" y="516636"/>
                  <a:pt x="12163381" y="675080"/>
                  <a:pt x="12209419" y="775772"/>
                </a:cubicBezTo>
                <a:cubicBezTo>
                  <a:pt x="12019676" y="790094"/>
                  <a:pt x="11844022" y="770261"/>
                  <a:pt x="11628018" y="775772"/>
                </a:cubicBezTo>
                <a:cubicBezTo>
                  <a:pt x="11412014" y="781283"/>
                  <a:pt x="11247503" y="747007"/>
                  <a:pt x="11046617" y="775772"/>
                </a:cubicBezTo>
                <a:cubicBezTo>
                  <a:pt x="10845731" y="804537"/>
                  <a:pt x="10740259" y="709113"/>
                  <a:pt x="10465216" y="775772"/>
                </a:cubicBezTo>
                <a:cubicBezTo>
                  <a:pt x="10190173" y="842431"/>
                  <a:pt x="10026284" y="692340"/>
                  <a:pt x="9639627" y="775772"/>
                </a:cubicBezTo>
                <a:cubicBezTo>
                  <a:pt x="9252970" y="859204"/>
                  <a:pt x="9374426" y="744536"/>
                  <a:pt x="9302414" y="775772"/>
                </a:cubicBezTo>
                <a:cubicBezTo>
                  <a:pt x="9230402" y="807008"/>
                  <a:pt x="8865463" y="678557"/>
                  <a:pt x="8476825" y="775772"/>
                </a:cubicBezTo>
                <a:cubicBezTo>
                  <a:pt x="8088187" y="872987"/>
                  <a:pt x="8164117" y="739253"/>
                  <a:pt x="8017518" y="775772"/>
                </a:cubicBezTo>
                <a:cubicBezTo>
                  <a:pt x="7870919" y="812291"/>
                  <a:pt x="7743322" y="721059"/>
                  <a:pt x="7558212" y="775772"/>
                </a:cubicBezTo>
                <a:cubicBezTo>
                  <a:pt x="7373102" y="830485"/>
                  <a:pt x="7005799" y="771278"/>
                  <a:pt x="6854717" y="775772"/>
                </a:cubicBezTo>
                <a:cubicBezTo>
                  <a:pt x="6703635" y="780266"/>
                  <a:pt x="6446244" y="751059"/>
                  <a:pt x="6151222" y="775772"/>
                </a:cubicBezTo>
                <a:cubicBezTo>
                  <a:pt x="5856201" y="800485"/>
                  <a:pt x="5989670" y="770319"/>
                  <a:pt x="5936103" y="775772"/>
                </a:cubicBezTo>
                <a:cubicBezTo>
                  <a:pt x="5882536" y="781225"/>
                  <a:pt x="5823595" y="763463"/>
                  <a:pt x="5720985" y="775772"/>
                </a:cubicBezTo>
                <a:cubicBezTo>
                  <a:pt x="5618375" y="788081"/>
                  <a:pt x="5191873" y="694726"/>
                  <a:pt x="5017490" y="775772"/>
                </a:cubicBezTo>
                <a:cubicBezTo>
                  <a:pt x="4843107" y="856818"/>
                  <a:pt x="4593939" y="754768"/>
                  <a:pt x="4436089" y="775772"/>
                </a:cubicBezTo>
                <a:cubicBezTo>
                  <a:pt x="4278239" y="796776"/>
                  <a:pt x="4075878" y="703801"/>
                  <a:pt x="3732594" y="775772"/>
                </a:cubicBezTo>
                <a:cubicBezTo>
                  <a:pt x="3389311" y="847743"/>
                  <a:pt x="3242037" y="757258"/>
                  <a:pt x="2907005" y="775772"/>
                </a:cubicBezTo>
                <a:cubicBezTo>
                  <a:pt x="2571973" y="794286"/>
                  <a:pt x="2247647" y="753635"/>
                  <a:pt x="2081415" y="775772"/>
                </a:cubicBezTo>
                <a:cubicBezTo>
                  <a:pt x="1915183" y="797909"/>
                  <a:pt x="1913429" y="773922"/>
                  <a:pt x="1866297" y="775772"/>
                </a:cubicBezTo>
                <a:cubicBezTo>
                  <a:pt x="1819165" y="777622"/>
                  <a:pt x="1367146" y="678455"/>
                  <a:pt x="1040708" y="775772"/>
                </a:cubicBezTo>
                <a:cubicBezTo>
                  <a:pt x="714270" y="873089"/>
                  <a:pt x="928948" y="771450"/>
                  <a:pt x="825589" y="775772"/>
                </a:cubicBezTo>
                <a:cubicBezTo>
                  <a:pt x="722230" y="780094"/>
                  <a:pt x="697026" y="756387"/>
                  <a:pt x="610471" y="775772"/>
                </a:cubicBezTo>
                <a:cubicBezTo>
                  <a:pt x="523916" y="795157"/>
                  <a:pt x="140212" y="722597"/>
                  <a:pt x="0" y="775772"/>
                </a:cubicBezTo>
                <a:cubicBezTo>
                  <a:pt x="-16602" y="679580"/>
                  <a:pt x="1393" y="538629"/>
                  <a:pt x="0" y="387886"/>
                </a:cubicBezTo>
                <a:cubicBezTo>
                  <a:pt x="-1393" y="237143"/>
                  <a:pt x="20314" y="176309"/>
                  <a:pt x="0" y="0"/>
                </a:cubicBezTo>
                <a:close/>
              </a:path>
            </a:pathLst>
          </a:custGeom>
          <a:solidFill>
            <a:schemeClr val="accent1">
              <a:alpha val="83137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1553982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ЗАКРЕПИМ!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7827DC1-DD5C-7CAE-352D-77ADA65CC13B}"/>
              </a:ext>
            </a:extLst>
          </p:cNvPr>
          <p:cNvSpPr txBox="1"/>
          <p:nvPr/>
        </p:nvSpPr>
        <p:spPr>
          <a:xfrm rot="20903438">
            <a:off x="96807" y="4006445"/>
            <a:ext cx="248400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хорда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54771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E5423C-AA15-2AAA-D6C0-AE7BF7AF69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>
            <a:extLst>
              <a:ext uri="{FF2B5EF4-FFF2-40B4-BE49-F238E27FC236}">
                <a16:creationId xmlns:a16="http://schemas.microsoft.com/office/drawing/2014/main" id="{33EF5239-649B-37BA-1093-893F2B80E949}"/>
              </a:ext>
            </a:extLst>
          </p:cNvPr>
          <p:cNvSpPr/>
          <p:nvPr/>
        </p:nvSpPr>
        <p:spPr>
          <a:xfrm rot="18203947">
            <a:off x="4012360" y="1350291"/>
            <a:ext cx="4565438" cy="456543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1905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7351BB7-F0DE-4EDC-D367-5A2F8BA62528}"/>
              </a:ext>
            </a:extLst>
          </p:cNvPr>
          <p:cNvSpPr/>
          <p:nvPr/>
        </p:nvSpPr>
        <p:spPr>
          <a:xfrm>
            <a:off x="6026187" y="5686608"/>
            <a:ext cx="806631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16460DC-636F-B706-2FB7-92AAE7696B27}"/>
              </a:ext>
            </a:extLst>
          </p:cNvPr>
          <p:cNvSpPr/>
          <p:nvPr/>
        </p:nvSpPr>
        <p:spPr>
          <a:xfrm>
            <a:off x="3809722" y="1197300"/>
            <a:ext cx="79861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В</a:t>
            </a:r>
          </a:p>
        </p:txBody>
      </p:sp>
      <p:sp>
        <p:nvSpPr>
          <p:cNvPr id="8" name="Дуга 7">
            <a:extLst>
              <a:ext uri="{FF2B5EF4-FFF2-40B4-BE49-F238E27FC236}">
                <a16:creationId xmlns:a16="http://schemas.microsoft.com/office/drawing/2014/main" id="{C8D0AAA9-3ACE-1A2B-96CA-9FC9F39606FB}"/>
              </a:ext>
            </a:extLst>
          </p:cNvPr>
          <p:cNvSpPr/>
          <p:nvPr/>
        </p:nvSpPr>
        <p:spPr>
          <a:xfrm rot="18576131">
            <a:off x="3809391" y="1647663"/>
            <a:ext cx="3805682" cy="2949306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2B86C472-9A37-334E-833D-11DFE783EA0E}"/>
              </a:ext>
            </a:extLst>
          </p:cNvPr>
          <p:cNvCxnSpPr>
            <a:cxnSpLocks/>
          </p:cNvCxnSpPr>
          <p:nvPr/>
        </p:nvCxnSpPr>
        <p:spPr>
          <a:xfrm>
            <a:off x="4397088" y="2418012"/>
            <a:ext cx="2011753" cy="3491192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>
            <a:extLst>
              <a:ext uri="{FF2B5EF4-FFF2-40B4-BE49-F238E27FC236}">
                <a16:creationId xmlns:a16="http://schemas.microsoft.com/office/drawing/2014/main" id="{18C3C221-FC4A-F2D0-8130-BFB56E5EB8D7}"/>
              </a:ext>
            </a:extLst>
          </p:cNvPr>
          <p:cNvCxnSpPr>
            <a:cxnSpLocks/>
          </p:cNvCxnSpPr>
          <p:nvPr/>
        </p:nvCxnSpPr>
        <p:spPr>
          <a:xfrm flipH="1" flipV="1">
            <a:off x="4389337" y="2418012"/>
            <a:ext cx="3667434" cy="2535068"/>
          </a:xfrm>
          <a:prstGeom prst="line">
            <a:avLst/>
          </a:prstGeom>
          <a:ln w="1270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F50E3A91-2B78-4695-716F-BB90E9FBCE90}"/>
              </a:ext>
            </a:extLst>
          </p:cNvPr>
          <p:cNvCxnSpPr>
            <a:cxnSpLocks/>
          </p:cNvCxnSpPr>
          <p:nvPr/>
        </p:nvCxnSpPr>
        <p:spPr>
          <a:xfrm>
            <a:off x="6238244" y="3730164"/>
            <a:ext cx="178348" cy="2179040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5485CBA-1FA7-21A6-6AB2-E3943FB89C8C}"/>
              </a:ext>
            </a:extLst>
          </p:cNvPr>
          <p:cNvSpPr/>
          <p:nvPr/>
        </p:nvSpPr>
        <p:spPr>
          <a:xfrm>
            <a:off x="7869175" y="1091617"/>
            <a:ext cx="72808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С</a:t>
            </a:r>
          </a:p>
        </p:txBody>
      </p:sp>
      <p:sp>
        <p:nvSpPr>
          <p:cNvPr id="13" name="Дуга 12">
            <a:extLst>
              <a:ext uri="{FF2B5EF4-FFF2-40B4-BE49-F238E27FC236}">
                <a16:creationId xmlns:a16="http://schemas.microsoft.com/office/drawing/2014/main" id="{D202A099-0708-F150-2A78-B1A0EBCB6CEA}"/>
              </a:ext>
            </a:extLst>
          </p:cNvPr>
          <p:cNvSpPr/>
          <p:nvPr/>
        </p:nvSpPr>
        <p:spPr>
          <a:xfrm rot="2025654">
            <a:off x="4117217" y="1398237"/>
            <a:ext cx="4618191" cy="4148413"/>
          </a:xfrm>
          <a:prstGeom prst="arc">
            <a:avLst>
              <a:gd name="adj1" fmla="val 10473146"/>
              <a:gd name="adj2" fmla="val 16839015"/>
            </a:avLst>
          </a:prstGeom>
          <a:noFill/>
          <a:ln w="139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D63FFD2-8199-D349-B74D-88B39E557978}"/>
              </a:ext>
            </a:extLst>
          </p:cNvPr>
          <p:cNvSpPr/>
          <p:nvPr/>
        </p:nvSpPr>
        <p:spPr>
          <a:xfrm rot="21381481">
            <a:off x="5718056" y="2452030"/>
            <a:ext cx="89960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О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8112509-B920-CFCA-061F-E505A2E9F349}"/>
              </a:ext>
            </a:extLst>
          </p:cNvPr>
          <p:cNvSpPr/>
          <p:nvPr/>
        </p:nvSpPr>
        <p:spPr>
          <a:xfrm>
            <a:off x="8282800" y="4652547"/>
            <a:ext cx="43252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D</a:t>
            </a:r>
            <a:endParaRPr kumimoji="0" lang="ru-RU" sz="8000" b="1" i="0" u="none" strike="noStrike" kern="1200" cap="none" spc="0" normalizeH="0" baseline="0" noProof="0" dirty="0">
              <a:ln w="22225">
                <a:noFill/>
                <a:prstDash val="solid"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35" name="Прямая соединительная линия 34">
            <a:extLst>
              <a:ext uri="{FF2B5EF4-FFF2-40B4-BE49-F238E27FC236}">
                <a16:creationId xmlns:a16="http://schemas.microsoft.com/office/drawing/2014/main" id="{D008718D-7474-ADEE-6EEB-7D6B1BB7A62D}"/>
              </a:ext>
            </a:extLst>
          </p:cNvPr>
          <p:cNvCxnSpPr>
            <a:cxnSpLocks/>
          </p:cNvCxnSpPr>
          <p:nvPr/>
        </p:nvCxnSpPr>
        <p:spPr>
          <a:xfrm flipH="1">
            <a:off x="6234569" y="1984568"/>
            <a:ext cx="1655462" cy="1684201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Овал 19">
            <a:extLst>
              <a:ext uri="{FF2B5EF4-FFF2-40B4-BE49-F238E27FC236}">
                <a16:creationId xmlns:a16="http://schemas.microsoft.com/office/drawing/2014/main" id="{58B7F128-D477-A4CB-9A17-E4C277558435}"/>
              </a:ext>
            </a:extLst>
          </p:cNvPr>
          <p:cNvSpPr/>
          <p:nvPr/>
        </p:nvSpPr>
        <p:spPr>
          <a:xfrm rot="18203947">
            <a:off x="6108771" y="3542971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42" name="Дуга 41">
            <a:extLst>
              <a:ext uri="{FF2B5EF4-FFF2-40B4-BE49-F238E27FC236}">
                <a16:creationId xmlns:a16="http://schemas.microsoft.com/office/drawing/2014/main" id="{82415210-389F-DFEE-D0CC-3A70D9C6C0F2}"/>
              </a:ext>
            </a:extLst>
          </p:cNvPr>
          <p:cNvSpPr/>
          <p:nvPr/>
        </p:nvSpPr>
        <p:spPr>
          <a:xfrm rot="10983697">
            <a:off x="4007815" y="3365113"/>
            <a:ext cx="4104963" cy="2555790"/>
          </a:xfrm>
          <a:prstGeom prst="arc">
            <a:avLst>
              <a:gd name="adj1" fmla="val 11306997"/>
              <a:gd name="adj2" fmla="val 14807064"/>
            </a:avLst>
          </a:prstGeom>
          <a:noFill/>
          <a:ln w="1397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5E7E201B-B65B-D176-44A1-BDACB186F7F0}"/>
              </a:ext>
            </a:extLst>
          </p:cNvPr>
          <p:cNvSpPr/>
          <p:nvPr/>
        </p:nvSpPr>
        <p:spPr>
          <a:xfrm rot="18203947">
            <a:off x="6283043" y="5783406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A5806A38-4CBD-0E44-9BC4-77A31411434D}"/>
              </a:ext>
            </a:extLst>
          </p:cNvPr>
          <p:cNvCxnSpPr>
            <a:cxnSpLocks/>
          </p:cNvCxnSpPr>
          <p:nvPr/>
        </p:nvCxnSpPr>
        <p:spPr>
          <a:xfrm>
            <a:off x="7866011" y="1970077"/>
            <a:ext cx="240668" cy="3131161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Овал 20">
            <a:extLst>
              <a:ext uri="{FF2B5EF4-FFF2-40B4-BE49-F238E27FC236}">
                <a16:creationId xmlns:a16="http://schemas.microsoft.com/office/drawing/2014/main" id="{BA432F65-8AA5-C74D-2BD4-35EEDA8D9E79}"/>
              </a:ext>
            </a:extLst>
          </p:cNvPr>
          <p:cNvSpPr/>
          <p:nvPr/>
        </p:nvSpPr>
        <p:spPr>
          <a:xfrm rot="18203947">
            <a:off x="7977846" y="4892005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D3DC3DEC-8A9A-C3D4-7FE4-DBFBB9AF5EFE}"/>
              </a:ext>
            </a:extLst>
          </p:cNvPr>
          <p:cNvSpPr/>
          <p:nvPr/>
        </p:nvSpPr>
        <p:spPr>
          <a:xfrm rot="18203947">
            <a:off x="7762476" y="1891109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333C20C0-BC6A-ED9A-EC5F-99CDD1A92EA2}"/>
              </a:ext>
            </a:extLst>
          </p:cNvPr>
          <p:cNvSpPr/>
          <p:nvPr/>
        </p:nvSpPr>
        <p:spPr>
          <a:xfrm rot="18203947">
            <a:off x="4265908" y="2292214"/>
            <a:ext cx="251597" cy="251597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5E2360F-9E65-E12A-A840-24F4A496A23F}"/>
              </a:ext>
            </a:extLst>
          </p:cNvPr>
          <p:cNvSpPr txBox="1"/>
          <p:nvPr/>
        </p:nvSpPr>
        <p:spPr>
          <a:xfrm>
            <a:off x="7542972" y="3013524"/>
            <a:ext cx="768626" cy="707886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1216886-D659-1CC7-AE3F-65F6253DAE29}"/>
              </a:ext>
            </a:extLst>
          </p:cNvPr>
          <p:cNvSpPr txBox="1"/>
          <p:nvPr/>
        </p:nvSpPr>
        <p:spPr>
          <a:xfrm rot="2596350">
            <a:off x="9302617" y="3600998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дуга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F7EC51-ED8D-B6E8-61DD-37AA853724A6}"/>
              </a:ext>
            </a:extLst>
          </p:cNvPr>
          <p:cNvSpPr txBox="1"/>
          <p:nvPr/>
        </p:nvSpPr>
        <p:spPr>
          <a:xfrm rot="3185049">
            <a:off x="-62033" y="220899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радиус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08ABE1-9BF3-3B1C-B77F-60EB550A6A4B}"/>
              </a:ext>
            </a:extLst>
          </p:cNvPr>
          <p:cNvSpPr txBox="1"/>
          <p:nvPr/>
        </p:nvSpPr>
        <p:spPr>
          <a:xfrm rot="20442240">
            <a:off x="9938" y="5039841"/>
            <a:ext cx="3914283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окружность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A87652-BEDF-6808-D6AD-34E94205E8FC}"/>
              </a:ext>
            </a:extLst>
          </p:cNvPr>
          <p:cNvSpPr txBox="1"/>
          <p:nvPr/>
        </p:nvSpPr>
        <p:spPr>
          <a:xfrm>
            <a:off x="9738121" y="5052656"/>
            <a:ext cx="205967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круг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8264D5-37AE-AA7A-02B6-6FD4BD5D4AD7}"/>
              </a:ext>
            </a:extLst>
          </p:cNvPr>
          <p:cNvSpPr txBox="1"/>
          <p:nvPr/>
        </p:nvSpPr>
        <p:spPr>
          <a:xfrm rot="3910152">
            <a:off x="9394214" y="2795648"/>
            <a:ext cx="3197375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диаметр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A0EA6F-0B6F-174B-669D-66F15B0D77ED}"/>
              </a:ext>
            </a:extLst>
          </p:cNvPr>
          <p:cNvSpPr txBox="1"/>
          <p:nvPr/>
        </p:nvSpPr>
        <p:spPr>
          <a:xfrm rot="3441083">
            <a:off x="1843463" y="3063673"/>
            <a:ext cx="2048325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центр</a:t>
            </a:r>
          </a:p>
        </p:txBody>
      </p:sp>
      <p:sp>
        <p:nvSpPr>
          <p:cNvPr id="25" name="Заголовок 5">
            <a:extLst>
              <a:ext uri="{FF2B5EF4-FFF2-40B4-BE49-F238E27FC236}">
                <a16:creationId xmlns:a16="http://schemas.microsoft.com/office/drawing/2014/main" id="{5EE503B7-BDE9-3D83-FD60-1D467D3F584D}"/>
              </a:ext>
            </a:extLst>
          </p:cNvPr>
          <p:cNvSpPr txBox="1">
            <a:spLocks/>
          </p:cNvSpPr>
          <p:nvPr/>
        </p:nvSpPr>
        <p:spPr>
          <a:xfrm>
            <a:off x="0" y="120673"/>
            <a:ext cx="12209419" cy="775772"/>
          </a:xfrm>
          <a:custGeom>
            <a:avLst/>
            <a:gdLst>
              <a:gd name="connsiteX0" fmla="*/ 0 w 12209419"/>
              <a:gd name="connsiteY0" fmla="*/ 0 h 775772"/>
              <a:gd name="connsiteX1" fmla="*/ 337213 w 12209419"/>
              <a:gd name="connsiteY1" fmla="*/ 0 h 775772"/>
              <a:gd name="connsiteX2" fmla="*/ 918613 w 12209419"/>
              <a:gd name="connsiteY2" fmla="*/ 0 h 775772"/>
              <a:gd name="connsiteX3" fmla="*/ 1133732 w 12209419"/>
              <a:gd name="connsiteY3" fmla="*/ 0 h 775772"/>
              <a:gd name="connsiteX4" fmla="*/ 1959321 w 12209419"/>
              <a:gd name="connsiteY4" fmla="*/ 0 h 775772"/>
              <a:gd name="connsiteX5" fmla="*/ 2662816 w 12209419"/>
              <a:gd name="connsiteY5" fmla="*/ 0 h 775772"/>
              <a:gd name="connsiteX6" fmla="*/ 2877934 w 12209419"/>
              <a:gd name="connsiteY6" fmla="*/ 0 h 775772"/>
              <a:gd name="connsiteX7" fmla="*/ 3215147 w 12209419"/>
              <a:gd name="connsiteY7" fmla="*/ 0 h 775772"/>
              <a:gd name="connsiteX8" fmla="*/ 3796548 w 12209419"/>
              <a:gd name="connsiteY8" fmla="*/ 0 h 775772"/>
              <a:gd name="connsiteX9" fmla="*/ 4011666 w 12209419"/>
              <a:gd name="connsiteY9" fmla="*/ 0 h 775772"/>
              <a:gd name="connsiteX10" fmla="*/ 4837256 w 12209419"/>
              <a:gd name="connsiteY10" fmla="*/ 0 h 775772"/>
              <a:gd name="connsiteX11" fmla="*/ 5418656 w 12209419"/>
              <a:gd name="connsiteY11" fmla="*/ 0 h 775772"/>
              <a:gd name="connsiteX12" fmla="*/ 6122152 w 12209419"/>
              <a:gd name="connsiteY12" fmla="*/ 0 h 775772"/>
              <a:gd name="connsiteX13" fmla="*/ 6703552 w 12209419"/>
              <a:gd name="connsiteY13" fmla="*/ 0 h 775772"/>
              <a:gd name="connsiteX14" fmla="*/ 6918671 w 12209419"/>
              <a:gd name="connsiteY14" fmla="*/ 0 h 775772"/>
              <a:gd name="connsiteX15" fmla="*/ 7377977 w 12209419"/>
              <a:gd name="connsiteY15" fmla="*/ 0 h 775772"/>
              <a:gd name="connsiteX16" fmla="*/ 7715190 w 12209419"/>
              <a:gd name="connsiteY16" fmla="*/ 0 h 775772"/>
              <a:gd name="connsiteX17" fmla="*/ 8540779 w 12209419"/>
              <a:gd name="connsiteY17" fmla="*/ 0 h 775772"/>
              <a:gd name="connsiteX18" fmla="*/ 9122180 w 12209419"/>
              <a:gd name="connsiteY18" fmla="*/ 0 h 775772"/>
              <a:gd name="connsiteX19" fmla="*/ 9703581 w 12209419"/>
              <a:gd name="connsiteY19" fmla="*/ 0 h 775772"/>
              <a:gd name="connsiteX20" fmla="*/ 9918699 w 12209419"/>
              <a:gd name="connsiteY20" fmla="*/ 0 h 775772"/>
              <a:gd name="connsiteX21" fmla="*/ 10133818 w 12209419"/>
              <a:gd name="connsiteY21" fmla="*/ 0 h 775772"/>
              <a:gd name="connsiteX22" fmla="*/ 10593124 w 12209419"/>
              <a:gd name="connsiteY22" fmla="*/ 0 h 775772"/>
              <a:gd name="connsiteX23" fmla="*/ 11418714 w 12209419"/>
              <a:gd name="connsiteY23" fmla="*/ 0 h 775772"/>
              <a:gd name="connsiteX24" fmla="*/ 12209419 w 12209419"/>
              <a:gd name="connsiteY24" fmla="*/ 0 h 775772"/>
              <a:gd name="connsiteX25" fmla="*/ 12209419 w 12209419"/>
              <a:gd name="connsiteY25" fmla="*/ 387886 h 775772"/>
              <a:gd name="connsiteX26" fmla="*/ 12209419 w 12209419"/>
              <a:gd name="connsiteY26" fmla="*/ 775772 h 775772"/>
              <a:gd name="connsiteX27" fmla="*/ 11750112 w 12209419"/>
              <a:gd name="connsiteY27" fmla="*/ 775772 h 775772"/>
              <a:gd name="connsiteX28" fmla="*/ 11168711 w 12209419"/>
              <a:gd name="connsiteY28" fmla="*/ 775772 h 775772"/>
              <a:gd name="connsiteX29" fmla="*/ 10831499 w 12209419"/>
              <a:gd name="connsiteY29" fmla="*/ 775772 h 775772"/>
              <a:gd name="connsiteX30" fmla="*/ 10128004 w 12209419"/>
              <a:gd name="connsiteY30" fmla="*/ 775772 h 775772"/>
              <a:gd name="connsiteX31" fmla="*/ 9668697 w 12209419"/>
              <a:gd name="connsiteY31" fmla="*/ 775772 h 775772"/>
              <a:gd name="connsiteX32" fmla="*/ 9331485 w 12209419"/>
              <a:gd name="connsiteY32" fmla="*/ 775772 h 775772"/>
              <a:gd name="connsiteX33" fmla="*/ 8505895 w 12209419"/>
              <a:gd name="connsiteY33" fmla="*/ 775772 h 775772"/>
              <a:gd name="connsiteX34" fmla="*/ 8046589 w 12209419"/>
              <a:gd name="connsiteY34" fmla="*/ 775772 h 775772"/>
              <a:gd name="connsiteX35" fmla="*/ 7465188 w 12209419"/>
              <a:gd name="connsiteY35" fmla="*/ 775772 h 775772"/>
              <a:gd name="connsiteX36" fmla="*/ 7127975 w 12209419"/>
              <a:gd name="connsiteY36" fmla="*/ 775772 h 775772"/>
              <a:gd name="connsiteX37" fmla="*/ 6790763 w 12209419"/>
              <a:gd name="connsiteY37" fmla="*/ 775772 h 775772"/>
              <a:gd name="connsiteX38" fmla="*/ 6575644 w 12209419"/>
              <a:gd name="connsiteY38" fmla="*/ 775772 h 775772"/>
              <a:gd name="connsiteX39" fmla="*/ 6360526 w 12209419"/>
              <a:gd name="connsiteY39" fmla="*/ 775772 h 775772"/>
              <a:gd name="connsiteX40" fmla="*/ 5901219 w 12209419"/>
              <a:gd name="connsiteY40" fmla="*/ 775772 h 775772"/>
              <a:gd name="connsiteX41" fmla="*/ 5075630 w 12209419"/>
              <a:gd name="connsiteY41" fmla="*/ 775772 h 775772"/>
              <a:gd name="connsiteX42" fmla="*/ 4860512 w 12209419"/>
              <a:gd name="connsiteY42" fmla="*/ 775772 h 775772"/>
              <a:gd name="connsiteX43" fmla="*/ 4279111 w 12209419"/>
              <a:gd name="connsiteY43" fmla="*/ 775772 h 775772"/>
              <a:gd name="connsiteX44" fmla="*/ 3575616 w 12209419"/>
              <a:gd name="connsiteY44" fmla="*/ 775772 h 775772"/>
              <a:gd name="connsiteX45" fmla="*/ 2872120 w 12209419"/>
              <a:gd name="connsiteY45" fmla="*/ 775772 h 775772"/>
              <a:gd name="connsiteX46" fmla="*/ 2534908 w 12209419"/>
              <a:gd name="connsiteY46" fmla="*/ 775772 h 775772"/>
              <a:gd name="connsiteX47" fmla="*/ 1831413 w 12209419"/>
              <a:gd name="connsiteY47" fmla="*/ 775772 h 775772"/>
              <a:gd name="connsiteX48" fmla="*/ 1005824 w 12209419"/>
              <a:gd name="connsiteY48" fmla="*/ 775772 h 775772"/>
              <a:gd name="connsiteX49" fmla="*/ 546517 w 12209419"/>
              <a:gd name="connsiteY49" fmla="*/ 775772 h 775772"/>
              <a:gd name="connsiteX50" fmla="*/ 0 w 12209419"/>
              <a:gd name="connsiteY50" fmla="*/ 775772 h 775772"/>
              <a:gd name="connsiteX51" fmla="*/ 0 w 12209419"/>
              <a:gd name="connsiteY51" fmla="*/ 372371 h 775772"/>
              <a:gd name="connsiteX52" fmla="*/ 0 w 12209419"/>
              <a:gd name="connsiteY52" fmla="*/ 0 h 77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209419" h="775772" fill="none" extrusionOk="0">
                <a:moveTo>
                  <a:pt x="0" y="0"/>
                </a:moveTo>
                <a:cubicBezTo>
                  <a:pt x="104096" y="-16722"/>
                  <a:pt x="244071" y="29637"/>
                  <a:pt x="337213" y="0"/>
                </a:cubicBezTo>
                <a:cubicBezTo>
                  <a:pt x="430355" y="-29637"/>
                  <a:pt x="801414" y="58462"/>
                  <a:pt x="918613" y="0"/>
                </a:cubicBezTo>
                <a:cubicBezTo>
                  <a:pt x="1035812" y="-58462"/>
                  <a:pt x="1063653" y="4475"/>
                  <a:pt x="1133732" y="0"/>
                </a:cubicBezTo>
                <a:cubicBezTo>
                  <a:pt x="1203811" y="-4475"/>
                  <a:pt x="1760368" y="13717"/>
                  <a:pt x="1959321" y="0"/>
                </a:cubicBezTo>
                <a:cubicBezTo>
                  <a:pt x="2158274" y="-13717"/>
                  <a:pt x="2324475" y="36479"/>
                  <a:pt x="2662816" y="0"/>
                </a:cubicBezTo>
                <a:cubicBezTo>
                  <a:pt x="3001158" y="-36479"/>
                  <a:pt x="2814105" y="18011"/>
                  <a:pt x="2877934" y="0"/>
                </a:cubicBezTo>
                <a:cubicBezTo>
                  <a:pt x="2941763" y="-18011"/>
                  <a:pt x="3118626" y="11398"/>
                  <a:pt x="3215147" y="0"/>
                </a:cubicBezTo>
                <a:cubicBezTo>
                  <a:pt x="3311668" y="-11398"/>
                  <a:pt x="3528850" y="48351"/>
                  <a:pt x="3796548" y="0"/>
                </a:cubicBezTo>
                <a:cubicBezTo>
                  <a:pt x="4064246" y="-48351"/>
                  <a:pt x="3956178" y="14518"/>
                  <a:pt x="4011666" y="0"/>
                </a:cubicBezTo>
                <a:cubicBezTo>
                  <a:pt x="4067154" y="-14518"/>
                  <a:pt x="4535968" y="44028"/>
                  <a:pt x="4837256" y="0"/>
                </a:cubicBezTo>
                <a:cubicBezTo>
                  <a:pt x="5138544" y="-44028"/>
                  <a:pt x="5244266" y="5830"/>
                  <a:pt x="5418656" y="0"/>
                </a:cubicBezTo>
                <a:cubicBezTo>
                  <a:pt x="5593046" y="-5830"/>
                  <a:pt x="5939172" y="78806"/>
                  <a:pt x="6122152" y="0"/>
                </a:cubicBezTo>
                <a:cubicBezTo>
                  <a:pt x="6305132" y="-78806"/>
                  <a:pt x="6485744" y="6053"/>
                  <a:pt x="6703552" y="0"/>
                </a:cubicBezTo>
                <a:cubicBezTo>
                  <a:pt x="6921360" y="-6053"/>
                  <a:pt x="6838259" y="595"/>
                  <a:pt x="6918671" y="0"/>
                </a:cubicBezTo>
                <a:cubicBezTo>
                  <a:pt x="6999083" y="-595"/>
                  <a:pt x="7195434" y="42659"/>
                  <a:pt x="7377977" y="0"/>
                </a:cubicBezTo>
                <a:cubicBezTo>
                  <a:pt x="7560520" y="-42659"/>
                  <a:pt x="7605688" y="17754"/>
                  <a:pt x="7715190" y="0"/>
                </a:cubicBezTo>
                <a:cubicBezTo>
                  <a:pt x="7824692" y="-17754"/>
                  <a:pt x="8292496" y="18253"/>
                  <a:pt x="8540779" y="0"/>
                </a:cubicBezTo>
                <a:cubicBezTo>
                  <a:pt x="8789062" y="-18253"/>
                  <a:pt x="8959467" y="69394"/>
                  <a:pt x="9122180" y="0"/>
                </a:cubicBezTo>
                <a:cubicBezTo>
                  <a:pt x="9284893" y="-69394"/>
                  <a:pt x="9566773" y="50448"/>
                  <a:pt x="9703581" y="0"/>
                </a:cubicBezTo>
                <a:cubicBezTo>
                  <a:pt x="9840389" y="-50448"/>
                  <a:pt x="9875336" y="15812"/>
                  <a:pt x="9918699" y="0"/>
                </a:cubicBezTo>
                <a:cubicBezTo>
                  <a:pt x="9962062" y="-15812"/>
                  <a:pt x="10088535" y="1347"/>
                  <a:pt x="10133818" y="0"/>
                </a:cubicBezTo>
                <a:cubicBezTo>
                  <a:pt x="10179101" y="-1347"/>
                  <a:pt x="10476468" y="32659"/>
                  <a:pt x="10593124" y="0"/>
                </a:cubicBezTo>
                <a:cubicBezTo>
                  <a:pt x="10709780" y="-32659"/>
                  <a:pt x="11057212" y="15556"/>
                  <a:pt x="11418714" y="0"/>
                </a:cubicBezTo>
                <a:cubicBezTo>
                  <a:pt x="11780216" y="-15556"/>
                  <a:pt x="11997072" y="79681"/>
                  <a:pt x="12209419" y="0"/>
                </a:cubicBezTo>
                <a:cubicBezTo>
                  <a:pt x="12234576" y="98080"/>
                  <a:pt x="12208675" y="283821"/>
                  <a:pt x="12209419" y="387886"/>
                </a:cubicBezTo>
                <a:cubicBezTo>
                  <a:pt x="12210163" y="491951"/>
                  <a:pt x="12204156" y="678372"/>
                  <a:pt x="12209419" y="775772"/>
                </a:cubicBezTo>
                <a:cubicBezTo>
                  <a:pt x="12088196" y="792347"/>
                  <a:pt x="11880473" y="772954"/>
                  <a:pt x="11750112" y="775772"/>
                </a:cubicBezTo>
                <a:cubicBezTo>
                  <a:pt x="11619751" y="778590"/>
                  <a:pt x="11449926" y="761482"/>
                  <a:pt x="11168711" y="775772"/>
                </a:cubicBezTo>
                <a:cubicBezTo>
                  <a:pt x="10887496" y="790062"/>
                  <a:pt x="10971153" y="758767"/>
                  <a:pt x="10831499" y="775772"/>
                </a:cubicBezTo>
                <a:cubicBezTo>
                  <a:pt x="10691845" y="792777"/>
                  <a:pt x="10400157" y="711237"/>
                  <a:pt x="10128004" y="775772"/>
                </a:cubicBezTo>
                <a:cubicBezTo>
                  <a:pt x="9855852" y="840307"/>
                  <a:pt x="9778983" y="747581"/>
                  <a:pt x="9668697" y="775772"/>
                </a:cubicBezTo>
                <a:cubicBezTo>
                  <a:pt x="9558411" y="803963"/>
                  <a:pt x="9489213" y="764694"/>
                  <a:pt x="9331485" y="775772"/>
                </a:cubicBezTo>
                <a:cubicBezTo>
                  <a:pt x="9173757" y="786850"/>
                  <a:pt x="8769984" y="715075"/>
                  <a:pt x="8505895" y="775772"/>
                </a:cubicBezTo>
                <a:cubicBezTo>
                  <a:pt x="8241806" y="836469"/>
                  <a:pt x="8225801" y="757347"/>
                  <a:pt x="8046589" y="775772"/>
                </a:cubicBezTo>
                <a:cubicBezTo>
                  <a:pt x="7867377" y="794197"/>
                  <a:pt x="7583431" y="770922"/>
                  <a:pt x="7465188" y="775772"/>
                </a:cubicBezTo>
                <a:cubicBezTo>
                  <a:pt x="7346945" y="780622"/>
                  <a:pt x="7226735" y="747821"/>
                  <a:pt x="7127975" y="775772"/>
                </a:cubicBezTo>
                <a:cubicBezTo>
                  <a:pt x="7029215" y="803723"/>
                  <a:pt x="6901493" y="775122"/>
                  <a:pt x="6790763" y="775772"/>
                </a:cubicBezTo>
                <a:cubicBezTo>
                  <a:pt x="6680033" y="776422"/>
                  <a:pt x="6643516" y="772562"/>
                  <a:pt x="6575644" y="775772"/>
                </a:cubicBezTo>
                <a:cubicBezTo>
                  <a:pt x="6507772" y="778982"/>
                  <a:pt x="6439634" y="772245"/>
                  <a:pt x="6360526" y="775772"/>
                </a:cubicBezTo>
                <a:cubicBezTo>
                  <a:pt x="6281418" y="779299"/>
                  <a:pt x="6097333" y="761652"/>
                  <a:pt x="5901219" y="775772"/>
                </a:cubicBezTo>
                <a:cubicBezTo>
                  <a:pt x="5705105" y="789892"/>
                  <a:pt x="5390676" y="691609"/>
                  <a:pt x="5075630" y="775772"/>
                </a:cubicBezTo>
                <a:cubicBezTo>
                  <a:pt x="4760584" y="859935"/>
                  <a:pt x="4932955" y="764362"/>
                  <a:pt x="4860512" y="775772"/>
                </a:cubicBezTo>
                <a:cubicBezTo>
                  <a:pt x="4788069" y="787182"/>
                  <a:pt x="4489666" y="722447"/>
                  <a:pt x="4279111" y="775772"/>
                </a:cubicBezTo>
                <a:cubicBezTo>
                  <a:pt x="4068556" y="829097"/>
                  <a:pt x="3797800" y="734073"/>
                  <a:pt x="3575616" y="775772"/>
                </a:cubicBezTo>
                <a:cubicBezTo>
                  <a:pt x="3353433" y="817471"/>
                  <a:pt x="3128211" y="719023"/>
                  <a:pt x="2872120" y="775772"/>
                </a:cubicBezTo>
                <a:cubicBezTo>
                  <a:pt x="2616029" y="832521"/>
                  <a:pt x="2647321" y="774431"/>
                  <a:pt x="2534908" y="775772"/>
                </a:cubicBezTo>
                <a:cubicBezTo>
                  <a:pt x="2422495" y="777113"/>
                  <a:pt x="2026845" y="700172"/>
                  <a:pt x="1831413" y="775772"/>
                </a:cubicBezTo>
                <a:cubicBezTo>
                  <a:pt x="1635982" y="851372"/>
                  <a:pt x="1297346" y="744112"/>
                  <a:pt x="1005824" y="775772"/>
                </a:cubicBezTo>
                <a:cubicBezTo>
                  <a:pt x="714302" y="807432"/>
                  <a:pt x="730960" y="745951"/>
                  <a:pt x="546517" y="775772"/>
                </a:cubicBezTo>
                <a:cubicBezTo>
                  <a:pt x="362074" y="805593"/>
                  <a:pt x="204917" y="763034"/>
                  <a:pt x="0" y="775772"/>
                </a:cubicBezTo>
                <a:cubicBezTo>
                  <a:pt x="-284" y="667669"/>
                  <a:pt x="32360" y="470577"/>
                  <a:pt x="0" y="372371"/>
                </a:cubicBezTo>
                <a:cubicBezTo>
                  <a:pt x="-32360" y="274165"/>
                  <a:pt x="37536" y="113234"/>
                  <a:pt x="0" y="0"/>
                </a:cubicBezTo>
                <a:close/>
              </a:path>
              <a:path w="12209419" h="775772" stroke="0" extrusionOk="0">
                <a:moveTo>
                  <a:pt x="0" y="0"/>
                </a:moveTo>
                <a:cubicBezTo>
                  <a:pt x="136501" y="-1285"/>
                  <a:pt x="280813" y="25117"/>
                  <a:pt x="459307" y="0"/>
                </a:cubicBezTo>
                <a:cubicBezTo>
                  <a:pt x="637801" y="-25117"/>
                  <a:pt x="675468" y="444"/>
                  <a:pt x="796519" y="0"/>
                </a:cubicBezTo>
                <a:cubicBezTo>
                  <a:pt x="917570" y="-444"/>
                  <a:pt x="1113678" y="18283"/>
                  <a:pt x="1377920" y="0"/>
                </a:cubicBezTo>
                <a:cubicBezTo>
                  <a:pt x="1642162" y="-18283"/>
                  <a:pt x="1878957" y="54242"/>
                  <a:pt x="2203509" y="0"/>
                </a:cubicBezTo>
                <a:cubicBezTo>
                  <a:pt x="2528061" y="-54242"/>
                  <a:pt x="2510470" y="59543"/>
                  <a:pt x="2784910" y="0"/>
                </a:cubicBezTo>
                <a:cubicBezTo>
                  <a:pt x="3059350" y="-59543"/>
                  <a:pt x="3017177" y="5176"/>
                  <a:pt x="3244217" y="0"/>
                </a:cubicBezTo>
                <a:cubicBezTo>
                  <a:pt x="3471257" y="-5176"/>
                  <a:pt x="3695529" y="16623"/>
                  <a:pt x="3825618" y="0"/>
                </a:cubicBezTo>
                <a:cubicBezTo>
                  <a:pt x="3955707" y="-16623"/>
                  <a:pt x="4371300" y="80178"/>
                  <a:pt x="4529113" y="0"/>
                </a:cubicBezTo>
                <a:cubicBezTo>
                  <a:pt x="4686927" y="-80178"/>
                  <a:pt x="4662410" y="20644"/>
                  <a:pt x="4744231" y="0"/>
                </a:cubicBezTo>
                <a:cubicBezTo>
                  <a:pt x="4826052" y="-20644"/>
                  <a:pt x="5128738" y="32978"/>
                  <a:pt x="5447726" y="0"/>
                </a:cubicBezTo>
                <a:cubicBezTo>
                  <a:pt x="5766715" y="-32978"/>
                  <a:pt x="6020741" y="31731"/>
                  <a:pt x="6273316" y="0"/>
                </a:cubicBezTo>
                <a:cubicBezTo>
                  <a:pt x="6525891" y="-31731"/>
                  <a:pt x="6531154" y="23295"/>
                  <a:pt x="6732622" y="0"/>
                </a:cubicBezTo>
                <a:cubicBezTo>
                  <a:pt x="6934090" y="-23295"/>
                  <a:pt x="6927391" y="8615"/>
                  <a:pt x="7069835" y="0"/>
                </a:cubicBezTo>
                <a:cubicBezTo>
                  <a:pt x="7212279" y="-8615"/>
                  <a:pt x="7178067" y="801"/>
                  <a:pt x="7284953" y="0"/>
                </a:cubicBezTo>
                <a:cubicBezTo>
                  <a:pt x="7391839" y="-801"/>
                  <a:pt x="7723073" y="28464"/>
                  <a:pt x="8110543" y="0"/>
                </a:cubicBezTo>
                <a:cubicBezTo>
                  <a:pt x="8498013" y="-28464"/>
                  <a:pt x="8744489" y="62211"/>
                  <a:pt x="8936132" y="0"/>
                </a:cubicBezTo>
                <a:cubicBezTo>
                  <a:pt x="9127775" y="-62211"/>
                  <a:pt x="9196463" y="40070"/>
                  <a:pt x="9273344" y="0"/>
                </a:cubicBezTo>
                <a:cubicBezTo>
                  <a:pt x="9350225" y="-40070"/>
                  <a:pt x="9542473" y="5070"/>
                  <a:pt x="9610557" y="0"/>
                </a:cubicBezTo>
                <a:cubicBezTo>
                  <a:pt x="9678641" y="-5070"/>
                  <a:pt x="10246853" y="37172"/>
                  <a:pt x="10436146" y="0"/>
                </a:cubicBezTo>
                <a:cubicBezTo>
                  <a:pt x="10625439" y="-37172"/>
                  <a:pt x="10711946" y="16318"/>
                  <a:pt x="10895453" y="0"/>
                </a:cubicBezTo>
                <a:cubicBezTo>
                  <a:pt x="11078960" y="-16318"/>
                  <a:pt x="11207388" y="67463"/>
                  <a:pt x="11476854" y="0"/>
                </a:cubicBezTo>
                <a:cubicBezTo>
                  <a:pt x="11746320" y="-67463"/>
                  <a:pt x="11961159" y="41491"/>
                  <a:pt x="12209419" y="0"/>
                </a:cubicBezTo>
                <a:cubicBezTo>
                  <a:pt x="12214609" y="187050"/>
                  <a:pt x="12204787" y="243620"/>
                  <a:pt x="12209419" y="380128"/>
                </a:cubicBezTo>
                <a:cubicBezTo>
                  <a:pt x="12214051" y="516636"/>
                  <a:pt x="12163381" y="675080"/>
                  <a:pt x="12209419" y="775772"/>
                </a:cubicBezTo>
                <a:cubicBezTo>
                  <a:pt x="12019676" y="790094"/>
                  <a:pt x="11844022" y="770261"/>
                  <a:pt x="11628018" y="775772"/>
                </a:cubicBezTo>
                <a:cubicBezTo>
                  <a:pt x="11412014" y="781283"/>
                  <a:pt x="11247503" y="747007"/>
                  <a:pt x="11046617" y="775772"/>
                </a:cubicBezTo>
                <a:cubicBezTo>
                  <a:pt x="10845731" y="804537"/>
                  <a:pt x="10740259" y="709113"/>
                  <a:pt x="10465216" y="775772"/>
                </a:cubicBezTo>
                <a:cubicBezTo>
                  <a:pt x="10190173" y="842431"/>
                  <a:pt x="10026284" y="692340"/>
                  <a:pt x="9639627" y="775772"/>
                </a:cubicBezTo>
                <a:cubicBezTo>
                  <a:pt x="9252970" y="859204"/>
                  <a:pt x="9374426" y="744536"/>
                  <a:pt x="9302414" y="775772"/>
                </a:cubicBezTo>
                <a:cubicBezTo>
                  <a:pt x="9230402" y="807008"/>
                  <a:pt x="8865463" y="678557"/>
                  <a:pt x="8476825" y="775772"/>
                </a:cubicBezTo>
                <a:cubicBezTo>
                  <a:pt x="8088187" y="872987"/>
                  <a:pt x="8164117" y="739253"/>
                  <a:pt x="8017518" y="775772"/>
                </a:cubicBezTo>
                <a:cubicBezTo>
                  <a:pt x="7870919" y="812291"/>
                  <a:pt x="7743322" y="721059"/>
                  <a:pt x="7558212" y="775772"/>
                </a:cubicBezTo>
                <a:cubicBezTo>
                  <a:pt x="7373102" y="830485"/>
                  <a:pt x="7005799" y="771278"/>
                  <a:pt x="6854717" y="775772"/>
                </a:cubicBezTo>
                <a:cubicBezTo>
                  <a:pt x="6703635" y="780266"/>
                  <a:pt x="6446244" y="751059"/>
                  <a:pt x="6151222" y="775772"/>
                </a:cubicBezTo>
                <a:cubicBezTo>
                  <a:pt x="5856201" y="800485"/>
                  <a:pt x="5989670" y="770319"/>
                  <a:pt x="5936103" y="775772"/>
                </a:cubicBezTo>
                <a:cubicBezTo>
                  <a:pt x="5882536" y="781225"/>
                  <a:pt x="5823595" y="763463"/>
                  <a:pt x="5720985" y="775772"/>
                </a:cubicBezTo>
                <a:cubicBezTo>
                  <a:pt x="5618375" y="788081"/>
                  <a:pt x="5191873" y="694726"/>
                  <a:pt x="5017490" y="775772"/>
                </a:cubicBezTo>
                <a:cubicBezTo>
                  <a:pt x="4843107" y="856818"/>
                  <a:pt x="4593939" y="754768"/>
                  <a:pt x="4436089" y="775772"/>
                </a:cubicBezTo>
                <a:cubicBezTo>
                  <a:pt x="4278239" y="796776"/>
                  <a:pt x="4075878" y="703801"/>
                  <a:pt x="3732594" y="775772"/>
                </a:cubicBezTo>
                <a:cubicBezTo>
                  <a:pt x="3389311" y="847743"/>
                  <a:pt x="3242037" y="757258"/>
                  <a:pt x="2907005" y="775772"/>
                </a:cubicBezTo>
                <a:cubicBezTo>
                  <a:pt x="2571973" y="794286"/>
                  <a:pt x="2247647" y="753635"/>
                  <a:pt x="2081415" y="775772"/>
                </a:cubicBezTo>
                <a:cubicBezTo>
                  <a:pt x="1915183" y="797909"/>
                  <a:pt x="1913429" y="773922"/>
                  <a:pt x="1866297" y="775772"/>
                </a:cubicBezTo>
                <a:cubicBezTo>
                  <a:pt x="1819165" y="777622"/>
                  <a:pt x="1367146" y="678455"/>
                  <a:pt x="1040708" y="775772"/>
                </a:cubicBezTo>
                <a:cubicBezTo>
                  <a:pt x="714270" y="873089"/>
                  <a:pt x="928948" y="771450"/>
                  <a:pt x="825589" y="775772"/>
                </a:cubicBezTo>
                <a:cubicBezTo>
                  <a:pt x="722230" y="780094"/>
                  <a:pt x="697026" y="756387"/>
                  <a:pt x="610471" y="775772"/>
                </a:cubicBezTo>
                <a:cubicBezTo>
                  <a:pt x="523916" y="795157"/>
                  <a:pt x="140212" y="722597"/>
                  <a:pt x="0" y="775772"/>
                </a:cubicBezTo>
                <a:cubicBezTo>
                  <a:pt x="-16602" y="679580"/>
                  <a:pt x="1393" y="538629"/>
                  <a:pt x="0" y="387886"/>
                </a:cubicBezTo>
                <a:cubicBezTo>
                  <a:pt x="-1393" y="237143"/>
                  <a:pt x="20314" y="176309"/>
                  <a:pt x="0" y="0"/>
                </a:cubicBezTo>
                <a:close/>
              </a:path>
            </a:pathLst>
          </a:custGeom>
          <a:solidFill>
            <a:schemeClr val="accent1">
              <a:alpha val="83137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1553982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ЗАКРЕПИМ!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943AF7-91D6-D2CF-02FE-73D4555D8339}"/>
              </a:ext>
            </a:extLst>
          </p:cNvPr>
          <p:cNvSpPr txBox="1"/>
          <p:nvPr/>
        </p:nvSpPr>
        <p:spPr>
          <a:xfrm rot="20903438">
            <a:off x="96807" y="4006445"/>
            <a:ext cx="248400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хорда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719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99000"/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риложение 3">
            <a:hlinkClick r:id="" action="ppaction://media"/>
            <a:extLst>
              <a:ext uri="{FF2B5EF4-FFF2-40B4-BE49-F238E27FC236}">
                <a16:creationId xmlns:a16="http://schemas.microsoft.com/office/drawing/2014/main" id="{4F2E3983-0DD9-0FD1-BD7A-933DF62C8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014085" y="1863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346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76F87-C21F-88C3-5C46-73FAF5808E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E77C4CE7-43C7-D241-26AA-1834B8E016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6B19AC9E-2714-E898-EF52-7CB1DC5E8FFE}"/>
              </a:ext>
            </a:extLst>
          </p:cNvPr>
          <p:cNvSpPr/>
          <p:nvPr/>
        </p:nvSpPr>
        <p:spPr>
          <a:xfrm>
            <a:off x="4666" y="-11330"/>
            <a:ext cx="12220581" cy="6859446"/>
          </a:xfrm>
          <a:prstGeom prst="rect">
            <a:avLst/>
          </a:prstGeom>
          <a:solidFill>
            <a:srgbClr val="E5EBF7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D16EFC54-E356-5D47-061A-F8E6AC33F387}"/>
              </a:ext>
            </a:extLst>
          </p:cNvPr>
          <p:cNvSpPr/>
          <p:nvPr/>
        </p:nvSpPr>
        <p:spPr>
          <a:xfrm>
            <a:off x="3053935" y="619958"/>
            <a:ext cx="5767754" cy="5767754"/>
          </a:xfrm>
          <a:prstGeom prst="ellipse">
            <a:avLst/>
          </a:prstGeom>
          <a:noFill/>
          <a:ln w="190500">
            <a:solidFill>
              <a:srgbClr val="FF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4DB42E7-373B-8838-CE51-EC2DC57B0CC2}"/>
              </a:ext>
            </a:extLst>
          </p:cNvPr>
          <p:cNvSpPr/>
          <p:nvPr/>
        </p:nvSpPr>
        <p:spPr>
          <a:xfrm>
            <a:off x="3692236" y="1143455"/>
            <a:ext cx="9605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3AA292C-7AC2-1FCC-326F-239E21C672E9}"/>
              </a:ext>
            </a:extLst>
          </p:cNvPr>
          <p:cNvSpPr/>
          <p:nvPr/>
        </p:nvSpPr>
        <p:spPr>
          <a:xfrm>
            <a:off x="7821193" y="1981759"/>
            <a:ext cx="9204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В</a:t>
            </a:r>
          </a:p>
        </p:txBody>
      </p:sp>
      <p:sp>
        <p:nvSpPr>
          <p:cNvPr id="4" name="Дуга 3">
            <a:extLst>
              <a:ext uri="{FF2B5EF4-FFF2-40B4-BE49-F238E27FC236}">
                <a16:creationId xmlns:a16="http://schemas.microsoft.com/office/drawing/2014/main" id="{4BAFDF4C-D85F-7C35-96E1-D0BAA3FC93AB}"/>
              </a:ext>
            </a:extLst>
          </p:cNvPr>
          <p:cNvSpPr/>
          <p:nvPr/>
        </p:nvSpPr>
        <p:spPr>
          <a:xfrm rot="372184">
            <a:off x="3711000" y="642030"/>
            <a:ext cx="4807915" cy="3726010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1CC6DADA-452C-8F3C-7FCC-04A9B6A086DE}"/>
              </a:ext>
            </a:extLst>
          </p:cNvPr>
          <p:cNvCxnSpPr/>
          <p:nvPr/>
        </p:nvCxnSpPr>
        <p:spPr>
          <a:xfrm>
            <a:off x="4178104" y="1209822"/>
            <a:ext cx="4192173" cy="675249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551CEEF6-9355-E836-9DBF-139BB72BEB61}"/>
              </a:ext>
            </a:extLst>
          </p:cNvPr>
          <p:cNvCxnSpPr/>
          <p:nvPr/>
        </p:nvCxnSpPr>
        <p:spPr>
          <a:xfrm flipV="1">
            <a:off x="3504815" y="1892111"/>
            <a:ext cx="4917275" cy="3047866"/>
          </a:xfrm>
          <a:prstGeom prst="line">
            <a:avLst/>
          </a:prstGeom>
          <a:ln w="1270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70E31644-A485-457D-F53C-783D0B1B6BC9}"/>
              </a:ext>
            </a:extLst>
          </p:cNvPr>
          <p:cNvCxnSpPr/>
          <p:nvPr/>
        </p:nvCxnSpPr>
        <p:spPr>
          <a:xfrm>
            <a:off x="4200296" y="1199295"/>
            <a:ext cx="1723751" cy="2226155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66385CB9-CAFE-E73A-056C-4172B2140C02}"/>
              </a:ext>
            </a:extLst>
          </p:cNvPr>
          <p:cNvSpPr/>
          <p:nvPr/>
        </p:nvSpPr>
        <p:spPr>
          <a:xfrm>
            <a:off x="3172302" y="3380844"/>
            <a:ext cx="8515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С</a:t>
            </a:r>
          </a:p>
        </p:txBody>
      </p:sp>
      <p:sp>
        <p:nvSpPr>
          <p:cNvPr id="22" name="Дуга 21">
            <a:extLst>
              <a:ext uri="{FF2B5EF4-FFF2-40B4-BE49-F238E27FC236}">
                <a16:creationId xmlns:a16="http://schemas.microsoft.com/office/drawing/2014/main" id="{519D30AB-2433-0DA5-46E8-7759BFD7E53E}"/>
              </a:ext>
            </a:extLst>
          </p:cNvPr>
          <p:cNvSpPr/>
          <p:nvPr/>
        </p:nvSpPr>
        <p:spPr>
          <a:xfrm rot="487737">
            <a:off x="3647422" y="639356"/>
            <a:ext cx="4905589" cy="3731805"/>
          </a:xfrm>
          <a:prstGeom prst="arc">
            <a:avLst>
              <a:gd name="adj1" fmla="val 12502477"/>
              <a:gd name="adj2" fmla="val 20104006"/>
            </a:avLst>
          </a:prstGeom>
          <a:noFill/>
          <a:ln w="139700">
            <a:solidFill>
              <a:srgbClr val="FF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00F3D67-1646-8425-D639-EEFF5FE2DAF4}"/>
              </a:ext>
            </a:extLst>
          </p:cNvPr>
          <p:cNvSpPr txBox="1"/>
          <p:nvPr/>
        </p:nvSpPr>
        <p:spPr>
          <a:xfrm>
            <a:off x="5601411" y="547034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дуга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8467AC9-DC06-9D44-7F21-83DC66DF6E0D}"/>
              </a:ext>
            </a:extLst>
          </p:cNvPr>
          <p:cNvSpPr txBox="1"/>
          <p:nvPr/>
        </p:nvSpPr>
        <p:spPr>
          <a:xfrm rot="2948191">
            <a:off x="4359589" y="177041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радиус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FC4051C-F6BD-5B1E-120E-2C81107F72CF}"/>
              </a:ext>
            </a:extLst>
          </p:cNvPr>
          <p:cNvSpPr txBox="1"/>
          <p:nvPr/>
        </p:nvSpPr>
        <p:spPr>
          <a:xfrm rot="19662364">
            <a:off x="4605070" y="3462430"/>
            <a:ext cx="345000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диаметр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D96FEB6D-AD8A-56FF-3AC7-5DA142123852}"/>
              </a:ext>
            </a:extLst>
          </p:cNvPr>
          <p:cNvSpPr/>
          <p:nvPr/>
        </p:nvSpPr>
        <p:spPr>
          <a:xfrm>
            <a:off x="8211348" y="1740211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944C0B0E-E4E4-F5F1-92EE-8E3C7720BEA1}"/>
              </a:ext>
            </a:extLst>
          </p:cNvPr>
          <p:cNvSpPr/>
          <p:nvPr/>
        </p:nvSpPr>
        <p:spPr>
          <a:xfrm>
            <a:off x="4019176" y="1050894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8" name="Овал 17">
            <a:extLst>
              <a:ext uri="{FF2B5EF4-FFF2-40B4-BE49-F238E27FC236}">
                <a16:creationId xmlns:a16="http://schemas.microsoft.com/office/drawing/2014/main" id="{05A2AEE4-0F76-7029-31F1-8E7098619A51}"/>
              </a:ext>
            </a:extLst>
          </p:cNvPr>
          <p:cNvSpPr/>
          <p:nvPr/>
        </p:nvSpPr>
        <p:spPr>
          <a:xfrm>
            <a:off x="5742927" y="327704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7101F7E7-1010-8770-EE31-F59BDBFC3DA8}"/>
              </a:ext>
            </a:extLst>
          </p:cNvPr>
          <p:cNvSpPr/>
          <p:nvPr/>
        </p:nvSpPr>
        <p:spPr>
          <a:xfrm>
            <a:off x="3328279" y="478808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83E87A01-E81F-0BD1-D682-0DE5B84CD391}"/>
              </a:ext>
            </a:extLst>
          </p:cNvPr>
          <p:cNvSpPr/>
          <p:nvPr/>
        </p:nvSpPr>
        <p:spPr>
          <a:xfrm>
            <a:off x="4618386" y="2472540"/>
            <a:ext cx="1042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О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D586E0F-6247-49F7-009B-AF7960269FC0}"/>
              </a:ext>
            </a:extLst>
          </p:cNvPr>
          <p:cNvSpPr txBox="1"/>
          <p:nvPr/>
        </p:nvSpPr>
        <p:spPr>
          <a:xfrm rot="19662364">
            <a:off x="4963966" y="3906646"/>
            <a:ext cx="3630329" cy="214768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58127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ОКРУЖНОСТЬ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FA5F06-506D-E271-FA2E-A77DD1E5C27B}"/>
              </a:ext>
            </a:extLst>
          </p:cNvPr>
          <p:cNvSpPr txBox="1"/>
          <p:nvPr/>
        </p:nvSpPr>
        <p:spPr>
          <a:xfrm rot="19860753">
            <a:off x="5231855" y="5049030"/>
            <a:ext cx="3914283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6C96428-6C70-4F6A-EDE9-0311B9631AA1}"/>
              </a:ext>
            </a:extLst>
          </p:cNvPr>
          <p:cNvSpPr txBox="1"/>
          <p:nvPr/>
        </p:nvSpPr>
        <p:spPr>
          <a:xfrm>
            <a:off x="4518131" y="4833295"/>
            <a:ext cx="205967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КРУГ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E90DBD-388A-A83D-A488-F5ACFFF595D4}"/>
              </a:ext>
            </a:extLst>
          </p:cNvPr>
          <p:cNvSpPr txBox="1"/>
          <p:nvPr/>
        </p:nvSpPr>
        <p:spPr>
          <a:xfrm rot="518625">
            <a:off x="5925107" y="1435979"/>
            <a:ext cx="2340000" cy="93600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хорда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535939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D60074B0-293A-C08C-BFD1-C54A5FBC36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66" y="-11330"/>
            <a:ext cx="12220581" cy="6859446"/>
          </a:xfrm>
          <a:prstGeom prst="rect">
            <a:avLst/>
          </a:prstGeom>
          <a:solidFill>
            <a:srgbClr val="E5EBF7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53935" y="619958"/>
            <a:ext cx="5767754" cy="5767754"/>
          </a:xfrm>
          <a:prstGeom prst="ellipse">
            <a:avLst/>
          </a:prstGeom>
          <a:noFill/>
          <a:ln w="190500">
            <a:solidFill>
              <a:srgbClr val="FF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92236" y="1143455"/>
            <a:ext cx="9605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21193" y="1981759"/>
            <a:ext cx="9204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В</a:t>
            </a:r>
          </a:p>
        </p:txBody>
      </p:sp>
      <p:sp>
        <p:nvSpPr>
          <p:cNvPr id="4" name="Дуга 3"/>
          <p:cNvSpPr/>
          <p:nvPr/>
        </p:nvSpPr>
        <p:spPr>
          <a:xfrm rot="372184">
            <a:off x="3711000" y="642030"/>
            <a:ext cx="4807915" cy="3726010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178104" y="1209822"/>
            <a:ext cx="4192173" cy="675249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3504815" y="1892111"/>
            <a:ext cx="4917275" cy="3047866"/>
          </a:xfrm>
          <a:prstGeom prst="line">
            <a:avLst/>
          </a:prstGeom>
          <a:ln w="1270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200296" y="1199295"/>
            <a:ext cx="1723751" cy="2226155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172302" y="3380844"/>
            <a:ext cx="8515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С</a:t>
            </a:r>
          </a:p>
        </p:txBody>
      </p:sp>
      <p:sp>
        <p:nvSpPr>
          <p:cNvPr id="22" name="Дуга 21"/>
          <p:cNvSpPr/>
          <p:nvPr/>
        </p:nvSpPr>
        <p:spPr>
          <a:xfrm rot="487737">
            <a:off x="3647422" y="639356"/>
            <a:ext cx="4905589" cy="3731805"/>
          </a:xfrm>
          <a:prstGeom prst="arc">
            <a:avLst>
              <a:gd name="adj1" fmla="val 12502477"/>
              <a:gd name="adj2" fmla="val 20104006"/>
            </a:avLst>
          </a:prstGeom>
          <a:noFill/>
          <a:ln w="139700">
            <a:solidFill>
              <a:srgbClr val="FF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01411" y="547034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дуга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948191">
            <a:off x="4359589" y="177041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радиус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9662364">
            <a:off x="4605070" y="3462430"/>
            <a:ext cx="345000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диаметр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211348" y="1740211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019176" y="1050894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742927" y="327704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5F68FA6-9588-0985-DD7C-0B72B67B67EB}"/>
              </a:ext>
            </a:extLst>
          </p:cNvPr>
          <p:cNvSpPr/>
          <p:nvPr/>
        </p:nvSpPr>
        <p:spPr>
          <a:xfrm>
            <a:off x="3328279" y="478808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18386" y="2472540"/>
            <a:ext cx="1042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О</a:t>
            </a:r>
          </a:p>
        </p:txBody>
      </p:sp>
      <p:sp>
        <p:nvSpPr>
          <p:cNvPr id="27" name="TextBox 26"/>
          <p:cNvSpPr txBox="1"/>
          <p:nvPr/>
        </p:nvSpPr>
        <p:spPr>
          <a:xfrm rot="19662364">
            <a:off x="4963966" y="3906646"/>
            <a:ext cx="3630329" cy="214768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58127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ОКРУЖНОСТЬ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9860753">
            <a:off x="5231855" y="5049030"/>
            <a:ext cx="3914283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18131" y="4833295"/>
            <a:ext cx="205967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КРУГ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0260793" flipV="1">
            <a:off x="112245" y="534882"/>
            <a:ext cx="3608928" cy="2480231"/>
          </a:xfrm>
          <a:prstGeom prst="rect">
            <a:avLst/>
          </a:prstGeom>
          <a:solidFill>
            <a:srgbClr val="FFCCFF">
              <a:alpha val="63137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 i="1" dirty="0">
                <a:latin typeface="Candara" panose="020E0502030303020204" pitchFamily="34" charset="0"/>
                <a:cs typeface="Times New Roman" panose="02020603050405020304" pitchFamily="18" charset="0"/>
              </a:rPr>
              <a:t>1. </a:t>
            </a:r>
          </a:p>
          <a:p>
            <a:pPr algn="ctr">
              <a:lnSpc>
                <a:spcPct val="80000"/>
              </a:lnSpc>
            </a:pPr>
            <a:r>
              <a:rPr lang="ru-RU" sz="4800" i="1" dirty="0">
                <a:latin typeface="Candara" panose="020E0502030303020204" pitchFamily="34" charset="0"/>
                <a:cs typeface="Times New Roman" panose="02020603050405020304" pitchFamily="18" charset="0"/>
              </a:rPr>
              <a:t>Сделаем </a:t>
            </a:r>
            <a:br>
              <a:rPr lang="en-US" sz="4800" i="1" dirty="0">
                <a:latin typeface="Candara" panose="020E0502030303020204" pitchFamily="34" charset="0"/>
                <a:cs typeface="Times New Roman" panose="02020603050405020304" pitchFamily="18" charset="0"/>
              </a:rPr>
            </a:br>
            <a:r>
              <a:rPr lang="ru-RU" sz="4800" i="1" dirty="0">
                <a:latin typeface="Candara" panose="020E0502030303020204" pitchFamily="34" charset="0"/>
                <a:cs typeface="Times New Roman" panose="02020603050405020304" pitchFamily="18" charset="0"/>
              </a:rPr>
              <a:t>из трубочки диаметр</a:t>
            </a:r>
            <a:r>
              <a:rPr lang="en-US" sz="4800" i="1" dirty="0">
                <a:latin typeface="Candara" panose="020E0502030303020204" pitchFamily="34" charset="0"/>
                <a:cs typeface="Times New Roman" panose="02020603050405020304" pitchFamily="18" charset="0"/>
              </a:rPr>
              <a:t>.</a:t>
            </a:r>
            <a:endParaRPr lang="ru-RU" sz="44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5DE280-8F83-7C04-F47A-34FFFF0A048A}"/>
              </a:ext>
            </a:extLst>
          </p:cNvPr>
          <p:cNvSpPr txBox="1"/>
          <p:nvPr/>
        </p:nvSpPr>
        <p:spPr>
          <a:xfrm rot="518625">
            <a:off x="5925107" y="1435979"/>
            <a:ext cx="2340000" cy="93600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хорда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74314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D60074B0-293A-C08C-BFD1-C54A5FBC36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66" y="-11330"/>
            <a:ext cx="12220581" cy="6859446"/>
          </a:xfrm>
          <a:prstGeom prst="rect">
            <a:avLst/>
          </a:prstGeom>
          <a:solidFill>
            <a:srgbClr val="E5EBF7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53935" y="619958"/>
            <a:ext cx="5767754" cy="5767754"/>
          </a:xfrm>
          <a:prstGeom prst="ellipse">
            <a:avLst/>
          </a:prstGeom>
          <a:noFill/>
          <a:ln w="190500">
            <a:solidFill>
              <a:srgbClr val="FF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92236" y="1143455"/>
            <a:ext cx="9605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21193" y="1981759"/>
            <a:ext cx="9204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В</a:t>
            </a:r>
          </a:p>
        </p:txBody>
      </p:sp>
      <p:sp>
        <p:nvSpPr>
          <p:cNvPr id="4" name="Дуга 3"/>
          <p:cNvSpPr/>
          <p:nvPr/>
        </p:nvSpPr>
        <p:spPr>
          <a:xfrm rot="372184">
            <a:off x="3711000" y="642030"/>
            <a:ext cx="4807915" cy="3726010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178104" y="1209822"/>
            <a:ext cx="4192173" cy="675249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3504815" y="1892111"/>
            <a:ext cx="4917275" cy="3047866"/>
          </a:xfrm>
          <a:prstGeom prst="line">
            <a:avLst/>
          </a:prstGeom>
          <a:ln w="1270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200296" y="1199295"/>
            <a:ext cx="1723751" cy="2226155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172302" y="3380844"/>
            <a:ext cx="8515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С</a:t>
            </a:r>
          </a:p>
        </p:txBody>
      </p:sp>
      <p:sp>
        <p:nvSpPr>
          <p:cNvPr id="22" name="Дуга 21"/>
          <p:cNvSpPr/>
          <p:nvPr/>
        </p:nvSpPr>
        <p:spPr>
          <a:xfrm rot="487737">
            <a:off x="3647422" y="639356"/>
            <a:ext cx="4905589" cy="3731805"/>
          </a:xfrm>
          <a:prstGeom prst="arc">
            <a:avLst>
              <a:gd name="adj1" fmla="val 12502477"/>
              <a:gd name="adj2" fmla="val 20104006"/>
            </a:avLst>
          </a:prstGeom>
          <a:noFill/>
          <a:ln w="139700">
            <a:solidFill>
              <a:srgbClr val="FF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01411" y="547034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дуга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948191">
            <a:off x="4359589" y="177041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радиус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9662364">
            <a:off x="4605070" y="3462430"/>
            <a:ext cx="345000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диаметр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211348" y="1740211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019176" y="1050894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742927" y="327704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5F68FA6-9588-0985-DD7C-0B72B67B67EB}"/>
              </a:ext>
            </a:extLst>
          </p:cNvPr>
          <p:cNvSpPr/>
          <p:nvPr/>
        </p:nvSpPr>
        <p:spPr>
          <a:xfrm>
            <a:off x="3328279" y="478808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18386" y="2472540"/>
            <a:ext cx="1042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О</a:t>
            </a:r>
          </a:p>
        </p:txBody>
      </p:sp>
      <p:sp>
        <p:nvSpPr>
          <p:cNvPr id="27" name="TextBox 26"/>
          <p:cNvSpPr txBox="1"/>
          <p:nvPr/>
        </p:nvSpPr>
        <p:spPr>
          <a:xfrm rot="19662364">
            <a:off x="4963966" y="3906646"/>
            <a:ext cx="3630329" cy="214768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58127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ОКРУЖНОСТЬ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9860753">
            <a:off x="5231855" y="5049030"/>
            <a:ext cx="3914283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18131" y="4833295"/>
            <a:ext cx="205967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КРУГ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0260793" flipV="1">
            <a:off x="112245" y="534882"/>
            <a:ext cx="3608928" cy="2480231"/>
          </a:xfrm>
          <a:prstGeom prst="rect">
            <a:avLst/>
          </a:prstGeom>
          <a:solidFill>
            <a:srgbClr val="FFCCFF">
              <a:alpha val="63137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 i="1" dirty="0">
                <a:latin typeface="Candara" panose="020E0502030303020204" pitchFamily="34" charset="0"/>
                <a:cs typeface="Times New Roman" panose="02020603050405020304" pitchFamily="18" charset="0"/>
              </a:rPr>
              <a:t>1. </a:t>
            </a:r>
          </a:p>
          <a:p>
            <a:pPr algn="ctr">
              <a:lnSpc>
                <a:spcPct val="80000"/>
              </a:lnSpc>
            </a:pPr>
            <a:r>
              <a:rPr lang="ru-RU" sz="4800" i="1" dirty="0">
                <a:latin typeface="Candara" panose="020E0502030303020204" pitchFamily="34" charset="0"/>
                <a:cs typeface="Times New Roman" panose="02020603050405020304" pitchFamily="18" charset="0"/>
              </a:rPr>
              <a:t>Сделаем </a:t>
            </a:r>
            <a:br>
              <a:rPr lang="en-US" sz="4800" i="1" dirty="0">
                <a:latin typeface="Candara" panose="020E0502030303020204" pitchFamily="34" charset="0"/>
                <a:cs typeface="Times New Roman" panose="02020603050405020304" pitchFamily="18" charset="0"/>
              </a:rPr>
            </a:br>
            <a:r>
              <a:rPr lang="ru-RU" sz="4800" i="1" dirty="0">
                <a:latin typeface="Candara" panose="020E0502030303020204" pitchFamily="34" charset="0"/>
                <a:cs typeface="Times New Roman" panose="02020603050405020304" pitchFamily="18" charset="0"/>
              </a:rPr>
              <a:t>из трубочки диаметр</a:t>
            </a:r>
            <a:r>
              <a:rPr lang="en-US" sz="4800" i="1" dirty="0">
                <a:latin typeface="Candara" panose="020E0502030303020204" pitchFamily="34" charset="0"/>
                <a:cs typeface="Times New Roman" panose="02020603050405020304" pitchFamily="18" charset="0"/>
              </a:rPr>
              <a:t>.</a:t>
            </a:r>
            <a:endParaRPr lang="ru-RU" sz="44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028686-7EB2-5160-56D7-EADC9020489E}"/>
              </a:ext>
            </a:extLst>
          </p:cNvPr>
          <p:cNvSpPr txBox="1"/>
          <p:nvPr/>
        </p:nvSpPr>
        <p:spPr>
          <a:xfrm rot="9869045" flipV="1">
            <a:off x="131087" y="3165128"/>
            <a:ext cx="3797860" cy="3071162"/>
          </a:xfrm>
          <a:prstGeom prst="rect">
            <a:avLst/>
          </a:prstGeom>
          <a:solidFill>
            <a:schemeClr val="accent4">
              <a:alpha val="63137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 i="1" dirty="0">
                <a:latin typeface="Candara" panose="020E0502030303020204" pitchFamily="34" charset="0"/>
                <a:cs typeface="Times New Roman" panose="02020603050405020304" pitchFamily="18" charset="0"/>
              </a:rPr>
              <a:t>2. </a:t>
            </a:r>
          </a:p>
          <a:p>
            <a:pPr algn="ctr">
              <a:lnSpc>
                <a:spcPct val="80000"/>
              </a:lnSpc>
            </a:pPr>
            <a:r>
              <a:rPr lang="ru-RU" sz="4800" i="1" dirty="0">
                <a:latin typeface="Candara" panose="020E0502030303020204" pitchFamily="34" charset="0"/>
                <a:cs typeface="Times New Roman" panose="02020603050405020304" pitchFamily="18" charset="0"/>
              </a:rPr>
              <a:t>Измерим верёвочкой длину окружности</a:t>
            </a:r>
            <a:r>
              <a:rPr lang="en-US" sz="4800" i="1" dirty="0">
                <a:latin typeface="Candara" panose="020E0502030303020204" pitchFamily="34" charset="0"/>
                <a:cs typeface="Times New Roman" panose="02020603050405020304" pitchFamily="18" charset="0"/>
              </a:rPr>
              <a:t>.</a:t>
            </a:r>
            <a:r>
              <a:rPr lang="ru-RU" sz="4800" i="1" dirty="0">
                <a:latin typeface="Candara" panose="020E0502030303020204" pitchFamily="34" charset="0"/>
                <a:cs typeface="Times New Roman" panose="02020603050405020304" pitchFamily="18" charset="0"/>
              </a:rPr>
              <a:t> </a:t>
            </a:r>
            <a:endParaRPr lang="ru-RU" sz="44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4F2B4B-3F31-72B4-2EC0-29A7655CF838}"/>
              </a:ext>
            </a:extLst>
          </p:cNvPr>
          <p:cNvSpPr txBox="1"/>
          <p:nvPr/>
        </p:nvSpPr>
        <p:spPr>
          <a:xfrm rot="518625">
            <a:off x="5925107" y="1435979"/>
            <a:ext cx="2340000" cy="93600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хорда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787303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D60074B0-293A-C08C-BFD1-C54A5FBC36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4666" y="-11330"/>
            <a:ext cx="12220581" cy="6859446"/>
          </a:xfrm>
          <a:prstGeom prst="rect">
            <a:avLst/>
          </a:prstGeom>
          <a:solidFill>
            <a:srgbClr val="E5EBF7">
              <a:alpha val="5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053935" y="619958"/>
            <a:ext cx="5767754" cy="5767754"/>
          </a:xfrm>
          <a:prstGeom prst="ellipse">
            <a:avLst/>
          </a:prstGeom>
          <a:noFill/>
          <a:ln w="190500">
            <a:solidFill>
              <a:srgbClr val="FF6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92236" y="1143455"/>
            <a:ext cx="960520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821193" y="1981759"/>
            <a:ext cx="92044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В</a:t>
            </a:r>
          </a:p>
        </p:txBody>
      </p:sp>
      <p:sp>
        <p:nvSpPr>
          <p:cNvPr id="4" name="Дуга 3"/>
          <p:cNvSpPr/>
          <p:nvPr/>
        </p:nvSpPr>
        <p:spPr>
          <a:xfrm rot="372184">
            <a:off x="3711000" y="642030"/>
            <a:ext cx="4807915" cy="3726010"/>
          </a:xfrm>
          <a:prstGeom prst="arc">
            <a:avLst>
              <a:gd name="adj1" fmla="val 12556885"/>
              <a:gd name="adj2" fmla="val 20238583"/>
            </a:avLst>
          </a:prstGeom>
          <a:ln w="127000"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4178104" y="1209822"/>
            <a:ext cx="4192173" cy="675249"/>
          </a:xfrm>
          <a:prstGeom prst="line">
            <a:avLst/>
          </a:prstGeom>
          <a:ln w="1270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3504815" y="1892111"/>
            <a:ext cx="4917275" cy="3047866"/>
          </a:xfrm>
          <a:prstGeom prst="line">
            <a:avLst/>
          </a:prstGeom>
          <a:ln w="127000">
            <a:solidFill>
              <a:srgbClr val="FFFF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>
            <a:off x="4200296" y="1199295"/>
            <a:ext cx="1723751" cy="2226155"/>
          </a:xfrm>
          <a:prstGeom prst="line">
            <a:avLst/>
          </a:prstGeom>
          <a:ln w="127000">
            <a:solidFill>
              <a:srgbClr val="008000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3172302" y="3380844"/>
            <a:ext cx="851515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С</a:t>
            </a:r>
          </a:p>
        </p:txBody>
      </p:sp>
      <p:sp>
        <p:nvSpPr>
          <p:cNvPr id="22" name="Дуга 21"/>
          <p:cNvSpPr/>
          <p:nvPr/>
        </p:nvSpPr>
        <p:spPr>
          <a:xfrm rot="487737">
            <a:off x="3647422" y="639356"/>
            <a:ext cx="4905589" cy="3731805"/>
          </a:xfrm>
          <a:prstGeom prst="arc">
            <a:avLst>
              <a:gd name="adj1" fmla="val 12502477"/>
              <a:gd name="adj2" fmla="val 20104006"/>
            </a:avLst>
          </a:prstGeom>
          <a:noFill/>
          <a:ln w="139700">
            <a:solidFill>
              <a:srgbClr val="FFCC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601411" y="547034"/>
            <a:ext cx="1468410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дуга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948191">
            <a:off x="4359589" y="1770413"/>
            <a:ext cx="2394014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радиус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9662364">
            <a:off x="4605070" y="3462430"/>
            <a:ext cx="345000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диаметр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211348" y="1740211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4019176" y="1050894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742927" y="327704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id="{55F68FA6-9588-0985-DD7C-0B72B67B67EB}"/>
              </a:ext>
            </a:extLst>
          </p:cNvPr>
          <p:cNvSpPr/>
          <p:nvPr/>
        </p:nvSpPr>
        <p:spPr>
          <a:xfrm>
            <a:off x="3328279" y="4788089"/>
            <a:ext cx="317856" cy="31785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18386" y="2472540"/>
            <a:ext cx="1042273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9600" b="1" i="0" u="none" strike="noStrike" kern="1200" cap="none" spc="0" normalizeH="0" baseline="0" noProof="0" dirty="0">
                <a:ln w="22225">
                  <a:noFill/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О</a:t>
            </a:r>
          </a:p>
        </p:txBody>
      </p:sp>
      <p:sp>
        <p:nvSpPr>
          <p:cNvPr id="27" name="TextBox 26"/>
          <p:cNvSpPr txBox="1"/>
          <p:nvPr/>
        </p:nvSpPr>
        <p:spPr>
          <a:xfrm rot="19662364">
            <a:off x="4963966" y="3906646"/>
            <a:ext cx="3630329" cy="2147682"/>
          </a:xfrm>
          <a:prstGeom prst="rect">
            <a:avLst/>
          </a:prstGeom>
          <a:noFill/>
        </p:spPr>
        <p:txBody>
          <a:bodyPr wrap="square" rtlCol="0">
            <a:prstTxWarp prst="textArchDown">
              <a:avLst>
                <a:gd name="adj" fmla="val 58127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ОКРУЖНОСТЬ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9860753">
            <a:off x="5231855" y="5049030"/>
            <a:ext cx="3914283" cy="830997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518131" y="4833295"/>
            <a:ext cx="2059671" cy="92333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КРУГ</a:t>
            </a:r>
            <a:endParaRPr kumimoji="0" lang="ru-RU" sz="4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0260793" flipV="1">
            <a:off x="112245" y="534882"/>
            <a:ext cx="3608928" cy="2480231"/>
          </a:xfrm>
          <a:prstGeom prst="rect">
            <a:avLst/>
          </a:prstGeom>
          <a:solidFill>
            <a:srgbClr val="FFCCFF">
              <a:alpha val="63137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 i="1" dirty="0">
                <a:latin typeface="Candara" panose="020E0502030303020204" pitchFamily="34" charset="0"/>
                <a:cs typeface="Times New Roman" panose="02020603050405020304" pitchFamily="18" charset="0"/>
              </a:rPr>
              <a:t>1. </a:t>
            </a:r>
          </a:p>
          <a:p>
            <a:pPr algn="ctr">
              <a:lnSpc>
                <a:spcPct val="80000"/>
              </a:lnSpc>
            </a:pPr>
            <a:r>
              <a:rPr lang="ru-RU" sz="4800" i="1" dirty="0">
                <a:latin typeface="Candara" panose="020E0502030303020204" pitchFamily="34" charset="0"/>
                <a:cs typeface="Times New Roman" panose="02020603050405020304" pitchFamily="18" charset="0"/>
              </a:rPr>
              <a:t>Сделаем </a:t>
            </a:r>
            <a:br>
              <a:rPr lang="en-US" sz="4800" i="1" dirty="0">
                <a:latin typeface="Candara" panose="020E0502030303020204" pitchFamily="34" charset="0"/>
                <a:cs typeface="Times New Roman" panose="02020603050405020304" pitchFamily="18" charset="0"/>
              </a:rPr>
            </a:br>
            <a:r>
              <a:rPr lang="ru-RU" sz="4800" i="1" dirty="0">
                <a:latin typeface="Candara" panose="020E0502030303020204" pitchFamily="34" charset="0"/>
                <a:cs typeface="Times New Roman" panose="02020603050405020304" pitchFamily="18" charset="0"/>
              </a:rPr>
              <a:t>из трубочки диаметр</a:t>
            </a:r>
            <a:r>
              <a:rPr lang="en-US" sz="4800" i="1" dirty="0">
                <a:latin typeface="Candara" panose="020E0502030303020204" pitchFamily="34" charset="0"/>
                <a:cs typeface="Times New Roman" panose="02020603050405020304" pitchFamily="18" charset="0"/>
              </a:rPr>
              <a:t>.</a:t>
            </a:r>
            <a:endParaRPr lang="ru-RU" sz="44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028686-7EB2-5160-56D7-EADC9020489E}"/>
              </a:ext>
            </a:extLst>
          </p:cNvPr>
          <p:cNvSpPr txBox="1"/>
          <p:nvPr/>
        </p:nvSpPr>
        <p:spPr>
          <a:xfrm rot="9869045" flipV="1">
            <a:off x="131087" y="3165128"/>
            <a:ext cx="3797860" cy="3071162"/>
          </a:xfrm>
          <a:prstGeom prst="rect">
            <a:avLst/>
          </a:prstGeom>
          <a:solidFill>
            <a:schemeClr val="accent4">
              <a:alpha val="63137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 i="1" dirty="0">
                <a:latin typeface="Candara" panose="020E0502030303020204" pitchFamily="34" charset="0"/>
                <a:cs typeface="Times New Roman" panose="02020603050405020304" pitchFamily="18" charset="0"/>
              </a:rPr>
              <a:t>2. </a:t>
            </a:r>
          </a:p>
          <a:p>
            <a:pPr algn="ctr">
              <a:lnSpc>
                <a:spcPct val="80000"/>
              </a:lnSpc>
            </a:pPr>
            <a:r>
              <a:rPr lang="ru-RU" sz="4800" i="1" dirty="0">
                <a:latin typeface="Candara" panose="020E0502030303020204" pitchFamily="34" charset="0"/>
                <a:cs typeface="Times New Roman" panose="02020603050405020304" pitchFamily="18" charset="0"/>
              </a:rPr>
              <a:t>Измерим верёвочкой длину окружности</a:t>
            </a:r>
            <a:r>
              <a:rPr lang="en-US" sz="4800" i="1" dirty="0">
                <a:latin typeface="Candara" panose="020E0502030303020204" pitchFamily="34" charset="0"/>
                <a:cs typeface="Times New Roman" panose="02020603050405020304" pitchFamily="18" charset="0"/>
              </a:rPr>
              <a:t>.</a:t>
            </a:r>
            <a:r>
              <a:rPr lang="ru-RU" sz="4800" i="1" dirty="0">
                <a:latin typeface="Candara" panose="020E0502030303020204" pitchFamily="34" charset="0"/>
                <a:cs typeface="Times New Roman" panose="02020603050405020304" pitchFamily="18" charset="0"/>
              </a:rPr>
              <a:t> </a:t>
            </a:r>
            <a:endParaRPr lang="ru-RU" sz="44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D62D613-1355-DF74-725A-5E99A83479DD}"/>
              </a:ext>
            </a:extLst>
          </p:cNvPr>
          <p:cNvSpPr txBox="1"/>
          <p:nvPr/>
        </p:nvSpPr>
        <p:spPr>
          <a:xfrm rot="11041497" flipV="1">
            <a:off x="8468795" y="940274"/>
            <a:ext cx="3791670" cy="4243598"/>
          </a:xfrm>
          <a:prstGeom prst="rect">
            <a:avLst/>
          </a:prstGeom>
          <a:solidFill>
            <a:srgbClr val="99FF99">
              <a:alpha val="63137"/>
            </a:srgb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4800" b="1" i="1" dirty="0">
                <a:latin typeface="Candara" panose="020E0502030303020204" pitchFamily="34" charset="0"/>
                <a:cs typeface="Times New Roman" panose="02020603050405020304" pitchFamily="18" charset="0"/>
              </a:rPr>
              <a:t>3. </a:t>
            </a:r>
            <a:r>
              <a:rPr lang="ru-RU" sz="4800" i="1" dirty="0">
                <a:latin typeface="Candara" panose="020E0502030303020204" pitchFamily="34" charset="0"/>
                <a:cs typeface="Times New Roman" panose="02020603050405020304" pitchFamily="18" charset="0"/>
              </a:rPr>
              <a:t>Определим, сколько диаметров уложилось </a:t>
            </a:r>
            <a:br>
              <a:rPr lang="en-US" sz="4800" i="1" dirty="0">
                <a:latin typeface="Candara" panose="020E0502030303020204" pitchFamily="34" charset="0"/>
                <a:cs typeface="Times New Roman" panose="02020603050405020304" pitchFamily="18" charset="0"/>
              </a:rPr>
            </a:br>
            <a:r>
              <a:rPr lang="ru-RU" sz="4800" i="1" dirty="0">
                <a:latin typeface="Candara" panose="020E0502030303020204" pitchFamily="34" charset="0"/>
                <a:cs typeface="Times New Roman" panose="02020603050405020304" pitchFamily="18" charset="0"/>
              </a:rPr>
              <a:t>в длину окружности</a:t>
            </a:r>
            <a:r>
              <a:rPr lang="en-US" sz="4800" i="1" dirty="0">
                <a:latin typeface="Candara" panose="020E0502030303020204" pitchFamily="34" charset="0"/>
                <a:cs typeface="Times New Roman" panose="02020603050405020304" pitchFamily="18" charset="0"/>
              </a:rPr>
              <a:t>.</a:t>
            </a:r>
            <a:endParaRPr lang="ru-RU" sz="44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1550A6-AC50-37F2-BEED-FA78A96BCE69}"/>
              </a:ext>
            </a:extLst>
          </p:cNvPr>
          <p:cNvSpPr txBox="1"/>
          <p:nvPr/>
        </p:nvSpPr>
        <p:spPr>
          <a:xfrm rot="518625">
            <a:off x="5925107" y="1435979"/>
            <a:ext cx="2340000" cy="936000"/>
          </a:xfrm>
          <a:prstGeom prst="rect">
            <a:avLst/>
          </a:prstGeom>
          <a:solidFill>
            <a:srgbClr val="FFFF00">
              <a:alpha val="36078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5400" i="1" dirty="0">
                <a:latin typeface="Candara" panose="020E0502030303020204" pitchFamily="34" charset="0"/>
                <a:cs typeface="Times New Roman" panose="02020603050405020304" pitchFamily="18" charset="0"/>
              </a:rPr>
              <a:t>хорда</a:t>
            </a:r>
            <a:endParaRPr lang="ru-RU" sz="4800" i="1" dirty="0">
              <a:latin typeface="Candara" panose="020E0502030303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23443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D60074B0-293A-C08C-BFD1-C54A5FBC36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нутый угол 1">
            <a:extLst>
              <a:ext uri="{FF2B5EF4-FFF2-40B4-BE49-F238E27FC236}">
                <a16:creationId xmlns:a16="http://schemas.microsoft.com/office/drawing/2014/main" id="{F3211021-1C6C-0A76-24D1-50A1177B1A2B}"/>
              </a:ext>
            </a:extLst>
          </p:cNvPr>
          <p:cNvSpPr/>
          <p:nvPr/>
        </p:nvSpPr>
        <p:spPr>
          <a:xfrm rot="21196637">
            <a:off x="5446826" y="568867"/>
            <a:ext cx="4715515" cy="4537481"/>
          </a:xfrm>
          <a:prstGeom prst="foldedCorner">
            <a:avLst>
              <a:gd name="adj" fmla="val 29809"/>
            </a:avLst>
          </a:prstGeom>
          <a:solidFill>
            <a:srgbClr val="00B0F0">
              <a:alpha val="76078"/>
            </a:srgbClr>
          </a:solidFill>
          <a:ln w="76200">
            <a:noFill/>
            <a:extLst>
              <a:ext uri="{C807C97D-BFC1-408E-A445-0C87EB9F89A2}">
                <ask:lineSketchStyleProps xmlns:ask="http://schemas.microsoft.com/office/drawing/2018/sketchyshapes" sd="423330220">
                  <a:custGeom>
                    <a:avLst/>
                    <a:gdLst>
                      <a:gd name="connsiteX0" fmla="*/ 0 w 5846736"/>
                      <a:gd name="connsiteY0" fmla="*/ 0 h 5530093"/>
                      <a:gd name="connsiteX1" fmla="*/ 526206 w 5846736"/>
                      <a:gd name="connsiteY1" fmla="*/ 0 h 5530093"/>
                      <a:gd name="connsiteX2" fmla="*/ 935478 w 5846736"/>
                      <a:gd name="connsiteY2" fmla="*/ 0 h 5530093"/>
                      <a:gd name="connsiteX3" fmla="*/ 1637086 w 5846736"/>
                      <a:gd name="connsiteY3" fmla="*/ 0 h 5530093"/>
                      <a:gd name="connsiteX4" fmla="*/ 2046358 w 5846736"/>
                      <a:gd name="connsiteY4" fmla="*/ 0 h 5530093"/>
                      <a:gd name="connsiteX5" fmla="*/ 2689499 w 5846736"/>
                      <a:gd name="connsiteY5" fmla="*/ 0 h 5530093"/>
                      <a:gd name="connsiteX6" fmla="*/ 3274172 w 5846736"/>
                      <a:gd name="connsiteY6" fmla="*/ 0 h 5530093"/>
                      <a:gd name="connsiteX7" fmla="*/ 3741911 w 5846736"/>
                      <a:gd name="connsiteY7" fmla="*/ 0 h 5530093"/>
                      <a:gd name="connsiteX8" fmla="*/ 4209650 w 5846736"/>
                      <a:gd name="connsiteY8" fmla="*/ 0 h 5530093"/>
                      <a:gd name="connsiteX9" fmla="*/ 4794324 w 5846736"/>
                      <a:gd name="connsiteY9" fmla="*/ 0 h 5530093"/>
                      <a:gd name="connsiteX10" fmla="*/ 5846736 w 5846736"/>
                      <a:gd name="connsiteY10" fmla="*/ 0 h 5530093"/>
                      <a:gd name="connsiteX11" fmla="*/ 5846736 w 5846736"/>
                      <a:gd name="connsiteY11" fmla="*/ 515702 h 5530093"/>
                      <a:gd name="connsiteX12" fmla="*/ 5846736 w 5846736"/>
                      <a:gd name="connsiteY12" fmla="*/ 992588 h 5530093"/>
                      <a:gd name="connsiteX13" fmla="*/ 5846736 w 5846736"/>
                      <a:gd name="connsiteY13" fmla="*/ 1430657 h 5530093"/>
                      <a:gd name="connsiteX14" fmla="*/ 5846736 w 5846736"/>
                      <a:gd name="connsiteY14" fmla="*/ 2062808 h 5530093"/>
                      <a:gd name="connsiteX15" fmla="*/ 5846736 w 5846736"/>
                      <a:gd name="connsiteY15" fmla="*/ 2500877 h 5530093"/>
                      <a:gd name="connsiteX16" fmla="*/ 5846736 w 5846736"/>
                      <a:gd name="connsiteY16" fmla="*/ 3094212 h 5530093"/>
                      <a:gd name="connsiteX17" fmla="*/ 5846736 w 5846736"/>
                      <a:gd name="connsiteY17" fmla="*/ 3881628 h 5530093"/>
                      <a:gd name="connsiteX18" fmla="*/ 5418135 w 5846736"/>
                      <a:gd name="connsiteY18" fmla="*/ 4310229 h 5530093"/>
                      <a:gd name="connsiteX19" fmla="*/ 5006019 w 5846736"/>
                      <a:gd name="connsiteY19" fmla="*/ 4722345 h 5530093"/>
                      <a:gd name="connsiteX20" fmla="*/ 4610387 w 5846736"/>
                      <a:gd name="connsiteY20" fmla="*/ 5117977 h 5530093"/>
                      <a:gd name="connsiteX21" fmla="*/ 4198271 w 5846736"/>
                      <a:gd name="connsiteY21" fmla="*/ 5530093 h 5530093"/>
                      <a:gd name="connsiteX22" fmla="*/ 3640501 w 5846736"/>
                      <a:gd name="connsiteY22" fmla="*/ 5530093 h 5530093"/>
                      <a:gd name="connsiteX23" fmla="*/ 3082730 w 5846736"/>
                      <a:gd name="connsiteY23" fmla="*/ 5530093 h 5530093"/>
                      <a:gd name="connsiteX24" fmla="*/ 2482977 w 5846736"/>
                      <a:gd name="connsiteY24" fmla="*/ 5530093 h 5530093"/>
                      <a:gd name="connsiteX25" fmla="*/ 1925207 w 5846736"/>
                      <a:gd name="connsiteY25" fmla="*/ 5530093 h 5530093"/>
                      <a:gd name="connsiteX26" fmla="*/ 1325454 w 5846736"/>
                      <a:gd name="connsiteY26" fmla="*/ 5530093 h 5530093"/>
                      <a:gd name="connsiteX27" fmla="*/ 641736 w 5846736"/>
                      <a:gd name="connsiteY27" fmla="*/ 5530093 h 5530093"/>
                      <a:gd name="connsiteX28" fmla="*/ 0 w 5846736"/>
                      <a:gd name="connsiteY28" fmla="*/ 5530093 h 5530093"/>
                      <a:gd name="connsiteX29" fmla="*/ 0 w 5846736"/>
                      <a:gd name="connsiteY29" fmla="*/ 4866482 h 5530093"/>
                      <a:gd name="connsiteX30" fmla="*/ 0 w 5846736"/>
                      <a:gd name="connsiteY30" fmla="*/ 4313473 h 5530093"/>
                      <a:gd name="connsiteX31" fmla="*/ 0 w 5846736"/>
                      <a:gd name="connsiteY31" fmla="*/ 3649861 h 5530093"/>
                      <a:gd name="connsiteX32" fmla="*/ 0 w 5846736"/>
                      <a:gd name="connsiteY32" fmla="*/ 3152153 h 5530093"/>
                      <a:gd name="connsiteX33" fmla="*/ 0 w 5846736"/>
                      <a:gd name="connsiteY33" fmla="*/ 2765047 h 5530093"/>
                      <a:gd name="connsiteX34" fmla="*/ 0 w 5846736"/>
                      <a:gd name="connsiteY34" fmla="*/ 2377940 h 5530093"/>
                      <a:gd name="connsiteX35" fmla="*/ 0 w 5846736"/>
                      <a:gd name="connsiteY35" fmla="*/ 1990833 h 5530093"/>
                      <a:gd name="connsiteX36" fmla="*/ 0 w 5846736"/>
                      <a:gd name="connsiteY36" fmla="*/ 1327222 h 5530093"/>
                      <a:gd name="connsiteX37" fmla="*/ 0 w 5846736"/>
                      <a:gd name="connsiteY37" fmla="*/ 829514 h 5530093"/>
                      <a:gd name="connsiteX38" fmla="*/ 0 w 5846736"/>
                      <a:gd name="connsiteY38" fmla="*/ 0 h 5530093"/>
                      <a:gd name="connsiteX0" fmla="*/ 4198271 w 5846736"/>
                      <a:gd name="connsiteY0" fmla="*/ 5530093 h 5530093"/>
                      <a:gd name="connsiteX1" fmla="*/ 4298278 w 5846736"/>
                      <a:gd name="connsiteY1" fmla="*/ 5130065 h 5530093"/>
                      <a:gd name="connsiteX2" fmla="*/ 4408176 w 5846736"/>
                      <a:gd name="connsiteY2" fmla="*/ 4690475 h 5530093"/>
                      <a:gd name="connsiteX3" fmla="*/ 4527964 w 5846736"/>
                      <a:gd name="connsiteY3" fmla="*/ 4211321 h 5530093"/>
                      <a:gd name="connsiteX4" fmla="*/ 4954367 w 5846736"/>
                      <a:gd name="connsiteY4" fmla="*/ 4104720 h 5530093"/>
                      <a:gd name="connsiteX5" fmla="*/ 5380770 w 5846736"/>
                      <a:gd name="connsiteY5" fmla="*/ 3998120 h 5530093"/>
                      <a:gd name="connsiteX6" fmla="*/ 5846736 w 5846736"/>
                      <a:gd name="connsiteY6" fmla="*/ 3881628 h 5530093"/>
                      <a:gd name="connsiteX7" fmla="*/ 5451104 w 5846736"/>
                      <a:gd name="connsiteY7" fmla="*/ 4277260 h 5530093"/>
                      <a:gd name="connsiteX8" fmla="*/ 5088442 w 5846736"/>
                      <a:gd name="connsiteY8" fmla="*/ 4639922 h 5530093"/>
                      <a:gd name="connsiteX9" fmla="*/ 4692811 w 5846736"/>
                      <a:gd name="connsiteY9" fmla="*/ 5035554 h 5530093"/>
                      <a:gd name="connsiteX10" fmla="*/ 4198271 w 5846736"/>
                      <a:gd name="connsiteY10" fmla="*/ 5530093 h 5530093"/>
                      <a:gd name="connsiteX0" fmla="*/ 4198271 w 5846736"/>
                      <a:gd name="connsiteY0" fmla="*/ 5530093 h 5530093"/>
                      <a:gd name="connsiteX1" fmla="*/ 4314763 w 5846736"/>
                      <a:gd name="connsiteY1" fmla="*/ 5064127 h 5530093"/>
                      <a:gd name="connsiteX2" fmla="*/ 4427957 w 5846736"/>
                      <a:gd name="connsiteY2" fmla="*/ 4611349 h 5530093"/>
                      <a:gd name="connsiteX3" fmla="*/ 4527964 w 5846736"/>
                      <a:gd name="connsiteY3" fmla="*/ 4211321 h 5530093"/>
                      <a:gd name="connsiteX4" fmla="*/ 4927992 w 5846736"/>
                      <a:gd name="connsiteY4" fmla="*/ 4111314 h 5530093"/>
                      <a:gd name="connsiteX5" fmla="*/ 5393958 w 5846736"/>
                      <a:gd name="connsiteY5" fmla="*/ 3994823 h 5530093"/>
                      <a:gd name="connsiteX6" fmla="*/ 5846736 w 5846736"/>
                      <a:gd name="connsiteY6" fmla="*/ 3881628 h 5530093"/>
                      <a:gd name="connsiteX7" fmla="*/ 5434620 w 5846736"/>
                      <a:gd name="connsiteY7" fmla="*/ 4293744 h 5530093"/>
                      <a:gd name="connsiteX8" fmla="*/ 5022504 w 5846736"/>
                      <a:gd name="connsiteY8" fmla="*/ 4705861 h 5530093"/>
                      <a:gd name="connsiteX9" fmla="*/ 4643357 w 5846736"/>
                      <a:gd name="connsiteY9" fmla="*/ 5085007 h 5530093"/>
                      <a:gd name="connsiteX10" fmla="*/ 4198271 w 5846736"/>
                      <a:gd name="connsiteY10" fmla="*/ 5530093 h 5530093"/>
                      <a:gd name="connsiteX11" fmla="*/ 3514553 w 5846736"/>
                      <a:gd name="connsiteY11" fmla="*/ 5530093 h 5530093"/>
                      <a:gd name="connsiteX12" fmla="*/ 2830834 w 5846736"/>
                      <a:gd name="connsiteY12" fmla="*/ 5530093 h 5530093"/>
                      <a:gd name="connsiteX13" fmla="*/ 2189098 w 5846736"/>
                      <a:gd name="connsiteY13" fmla="*/ 5530093 h 5530093"/>
                      <a:gd name="connsiteX14" fmla="*/ 1673311 w 5846736"/>
                      <a:gd name="connsiteY14" fmla="*/ 5530093 h 5530093"/>
                      <a:gd name="connsiteX15" fmla="*/ 1157523 w 5846736"/>
                      <a:gd name="connsiteY15" fmla="*/ 5530093 h 5530093"/>
                      <a:gd name="connsiteX16" fmla="*/ 683718 w 5846736"/>
                      <a:gd name="connsiteY16" fmla="*/ 5530093 h 5530093"/>
                      <a:gd name="connsiteX17" fmla="*/ 0 w 5846736"/>
                      <a:gd name="connsiteY17" fmla="*/ 5530093 h 5530093"/>
                      <a:gd name="connsiteX18" fmla="*/ 0 w 5846736"/>
                      <a:gd name="connsiteY18" fmla="*/ 5087686 h 5530093"/>
                      <a:gd name="connsiteX19" fmla="*/ 0 w 5846736"/>
                      <a:gd name="connsiteY19" fmla="*/ 4700579 h 5530093"/>
                      <a:gd name="connsiteX20" fmla="*/ 0 w 5846736"/>
                      <a:gd name="connsiteY20" fmla="*/ 4147570 h 5530093"/>
                      <a:gd name="connsiteX21" fmla="*/ 0 w 5846736"/>
                      <a:gd name="connsiteY21" fmla="*/ 3483959 h 5530093"/>
                      <a:gd name="connsiteX22" fmla="*/ 0 w 5846736"/>
                      <a:gd name="connsiteY22" fmla="*/ 3096852 h 5530093"/>
                      <a:gd name="connsiteX23" fmla="*/ 0 w 5846736"/>
                      <a:gd name="connsiteY23" fmla="*/ 2599144 h 5530093"/>
                      <a:gd name="connsiteX24" fmla="*/ 0 w 5846736"/>
                      <a:gd name="connsiteY24" fmla="*/ 2212037 h 5530093"/>
                      <a:gd name="connsiteX25" fmla="*/ 0 w 5846736"/>
                      <a:gd name="connsiteY25" fmla="*/ 1548426 h 5530093"/>
                      <a:gd name="connsiteX26" fmla="*/ 0 w 5846736"/>
                      <a:gd name="connsiteY26" fmla="*/ 884815 h 5530093"/>
                      <a:gd name="connsiteX27" fmla="*/ 0 w 5846736"/>
                      <a:gd name="connsiteY27" fmla="*/ 0 h 5530093"/>
                      <a:gd name="connsiteX28" fmla="*/ 584674 w 5846736"/>
                      <a:gd name="connsiteY28" fmla="*/ 0 h 5530093"/>
                      <a:gd name="connsiteX29" fmla="*/ 1110880 w 5846736"/>
                      <a:gd name="connsiteY29" fmla="*/ 0 h 5530093"/>
                      <a:gd name="connsiteX30" fmla="*/ 1812488 w 5846736"/>
                      <a:gd name="connsiteY30" fmla="*/ 0 h 5530093"/>
                      <a:gd name="connsiteX31" fmla="*/ 2397162 w 5846736"/>
                      <a:gd name="connsiteY31" fmla="*/ 0 h 5530093"/>
                      <a:gd name="connsiteX32" fmla="*/ 2864901 w 5846736"/>
                      <a:gd name="connsiteY32" fmla="*/ 0 h 5530093"/>
                      <a:gd name="connsiteX33" fmla="*/ 3566509 w 5846736"/>
                      <a:gd name="connsiteY33" fmla="*/ 0 h 5530093"/>
                      <a:gd name="connsiteX34" fmla="*/ 4151183 w 5846736"/>
                      <a:gd name="connsiteY34" fmla="*/ 0 h 5530093"/>
                      <a:gd name="connsiteX35" fmla="*/ 4618921 w 5846736"/>
                      <a:gd name="connsiteY35" fmla="*/ 0 h 5530093"/>
                      <a:gd name="connsiteX36" fmla="*/ 5320530 w 5846736"/>
                      <a:gd name="connsiteY36" fmla="*/ 0 h 5530093"/>
                      <a:gd name="connsiteX37" fmla="*/ 5846736 w 5846736"/>
                      <a:gd name="connsiteY37" fmla="*/ 0 h 5530093"/>
                      <a:gd name="connsiteX38" fmla="*/ 5846736 w 5846736"/>
                      <a:gd name="connsiteY38" fmla="*/ 632151 h 5530093"/>
                      <a:gd name="connsiteX39" fmla="*/ 5846736 w 5846736"/>
                      <a:gd name="connsiteY39" fmla="*/ 1225485 h 5530093"/>
                      <a:gd name="connsiteX40" fmla="*/ 5846736 w 5846736"/>
                      <a:gd name="connsiteY40" fmla="*/ 1663555 h 5530093"/>
                      <a:gd name="connsiteX41" fmla="*/ 5846736 w 5846736"/>
                      <a:gd name="connsiteY41" fmla="*/ 2218073 h 5530093"/>
                      <a:gd name="connsiteX42" fmla="*/ 5846736 w 5846736"/>
                      <a:gd name="connsiteY42" fmla="*/ 2656143 h 5530093"/>
                      <a:gd name="connsiteX43" fmla="*/ 5846736 w 5846736"/>
                      <a:gd name="connsiteY43" fmla="*/ 3171845 h 5530093"/>
                      <a:gd name="connsiteX44" fmla="*/ 5846736 w 5846736"/>
                      <a:gd name="connsiteY44" fmla="*/ 3881628 h 5530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5846736" h="5530093" stroke="0" extrusionOk="0">
                        <a:moveTo>
                          <a:pt x="0" y="0"/>
                        </a:moveTo>
                        <a:cubicBezTo>
                          <a:pt x="116284" y="-21679"/>
                          <a:pt x="337252" y="53366"/>
                          <a:pt x="526206" y="0"/>
                        </a:cubicBezTo>
                        <a:cubicBezTo>
                          <a:pt x="715160" y="-53366"/>
                          <a:pt x="845012" y="35157"/>
                          <a:pt x="935478" y="0"/>
                        </a:cubicBezTo>
                        <a:cubicBezTo>
                          <a:pt x="1025944" y="-35157"/>
                          <a:pt x="1424330" y="49509"/>
                          <a:pt x="1637086" y="0"/>
                        </a:cubicBezTo>
                        <a:cubicBezTo>
                          <a:pt x="1849842" y="-49509"/>
                          <a:pt x="1873012" y="34191"/>
                          <a:pt x="2046358" y="0"/>
                        </a:cubicBezTo>
                        <a:cubicBezTo>
                          <a:pt x="2219704" y="-34191"/>
                          <a:pt x="2383724" y="64239"/>
                          <a:pt x="2689499" y="0"/>
                        </a:cubicBezTo>
                        <a:cubicBezTo>
                          <a:pt x="2995274" y="-64239"/>
                          <a:pt x="3136102" y="43112"/>
                          <a:pt x="3274172" y="0"/>
                        </a:cubicBezTo>
                        <a:cubicBezTo>
                          <a:pt x="3412242" y="-43112"/>
                          <a:pt x="3638677" y="42343"/>
                          <a:pt x="3741911" y="0"/>
                        </a:cubicBezTo>
                        <a:cubicBezTo>
                          <a:pt x="3845145" y="-42343"/>
                          <a:pt x="4114845" y="11303"/>
                          <a:pt x="4209650" y="0"/>
                        </a:cubicBezTo>
                        <a:cubicBezTo>
                          <a:pt x="4304455" y="-11303"/>
                          <a:pt x="4583400" y="9623"/>
                          <a:pt x="4794324" y="0"/>
                        </a:cubicBezTo>
                        <a:cubicBezTo>
                          <a:pt x="5005248" y="-9623"/>
                          <a:pt x="5603368" y="108914"/>
                          <a:pt x="5846736" y="0"/>
                        </a:cubicBezTo>
                        <a:cubicBezTo>
                          <a:pt x="5901828" y="186240"/>
                          <a:pt x="5803190" y="310111"/>
                          <a:pt x="5846736" y="515702"/>
                        </a:cubicBezTo>
                        <a:cubicBezTo>
                          <a:pt x="5890282" y="721293"/>
                          <a:pt x="5803074" y="781978"/>
                          <a:pt x="5846736" y="992588"/>
                        </a:cubicBezTo>
                        <a:cubicBezTo>
                          <a:pt x="5890398" y="1203198"/>
                          <a:pt x="5831576" y="1315137"/>
                          <a:pt x="5846736" y="1430657"/>
                        </a:cubicBezTo>
                        <a:cubicBezTo>
                          <a:pt x="5861896" y="1546177"/>
                          <a:pt x="5809048" y="1914851"/>
                          <a:pt x="5846736" y="2062808"/>
                        </a:cubicBezTo>
                        <a:cubicBezTo>
                          <a:pt x="5884424" y="2210765"/>
                          <a:pt x="5825155" y="2317088"/>
                          <a:pt x="5846736" y="2500877"/>
                        </a:cubicBezTo>
                        <a:cubicBezTo>
                          <a:pt x="5868317" y="2684666"/>
                          <a:pt x="5780087" y="2868556"/>
                          <a:pt x="5846736" y="3094212"/>
                        </a:cubicBezTo>
                        <a:cubicBezTo>
                          <a:pt x="5913385" y="3319868"/>
                          <a:pt x="5778530" y="3604213"/>
                          <a:pt x="5846736" y="3881628"/>
                        </a:cubicBezTo>
                        <a:cubicBezTo>
                          <a:pt x="5654216" y="4105749"/>
                          <a:pt x="5553870" y="4146640"/>
                          <a:pt x="5418135" y="4310229"/>
                        </a:cubicBezTo>
                        <a:cubicBezTo>
                          <a:pt x="5282400" y="4473818"/>
                          <a:pt x="5080474" y="4558561"/>
                          <a:pt x="5006019" y="4722345"/>
                        </a:cubicBezTo>
                        <a:cubicBezTo>
                          <a:pt x="4931564" y="4886129"/>
                          <a:pt x="4755576" y="4883742"/>
                          <a:pt x="4610387" y="5117977"/>
                        </a:cubicBezTo>
                        <a:cubicBezTo>
                          <a:pt x="4465198" y="5352212"/>
                          <a:pt x="4300609" y="5390385"/>
                          <a:pt x="4198271" y="5530093"/>
                        </a:cubicBezTo>
                        <a:cubicBezTo>
                          <a:pt x="3999329" y="5537728"/>
                          <a:pt x="3819100" y="5472628"/>
                          <a:pt x="3640501" y="5530093"/>
                        </a:cubicBezTo>
                        <a:cubicBezTo>
                          <a:pt x="3461902" y="5587558"/>
                          <a:pt x="3256583" y="5496170"/>
                          <a:pt x="3082730" y="5530093"/>
                        </a:cubicBezTo>
                        <a:cubicBezTo>
                          <a:pt x="2908877" y="5564016"/>
                          <a:pt x="2760106" y="5465975"/>
                          <a:pt x="2482977" y="5530093"/>
                        </a:cubicBezTo>
                        <a:cubicBezTo>
                          <a:pt x="2205848" y="5594211"/>
                          <a:pt x="2048553" y="5479374"/>
                          <a:pt x="1925207" y="5530093"/>
                        </a:cubicBezTo>
                        <a:cubicBezTo>
                          <a:pt x="1801861" y="5580812"/>
                          <a:pt x="1605488" y="5465675"/>
                          <a:pt x="1325454" y="5530093"/>
                        </a:cubicBezTo>
                        <a:cubicBezTo>
                          <a:pt x="1045420" y="5594511"/>
                          <a:pt x="791355" y="5517788"/>
                          <a:pt x="641736" y="5530093"/>
                        </a:cubicBezTo>
                        <a:cubicBezTo>
                          <a:pt x="492117" y="5542398"/>
                          <a:pt x="217444" y="5526136"/>
                          <a:pt x="0" y="5530093"/>
                        </a:cubicBezTo>
                        <a:cubicBezTo>
                          <a:pt x="-28965" y="5296031"/>
                          <a:pt x="46042" y="5076234"/>
                          <a:pt x="0" y="4866482"/>
                        </a:cubicBezTo>
                        <a:cubicBezTo>
                          <a:pt x="-46042" y="4656730"/>
                          <a:pt x="39823" y="4497677"/>
                          <a:pt x="0" y="4313473"/>
                        </a:cubicBezTo>
                        <a:cubicBezTo>
                          <a:pt x="-39823" y="4129269"/>
                          <a:pt x="10583" y="3894521"/>
                          <a:pt x="0" y="3649861"/>
                        </a:cubicBezTo>
                        <a:cubicBezTo>
                          <a:pt x="-10583" y="3405201"/>
                          <a:pt x="56681" y="3313502"/>
                          <a:pt x="0" y="3152153"/>
                        </a:cubicBezTo>
                        <a:cubicBezTo>
                          <a:pt x="-56681" y="2990804"/>
                          <a:pt x="35847" y="2846441"/>
                          <a:pt x="0" y="2765047"/>
                        </a:cubicBezTo>
                        <a:cubicBezTo>
                          <a:pt x="-35847" y="2683653"/>
                          <a:pt x="42120" y="2493326"/>
                          <a:pt x="0" y="2377940"/>
                        </a:cubicBezTo>
                        <a:cubicBezTo>
                          <a:pt x="-42120" y="2262554"/>
                          <a:pt x="19190" y="2156738"/>
                          <a:pt x="0" y="1990833"/>
                        </a:cubicBezTo>
                        <a:cubicBezTo>
                          <a:pt x="-19190" y="1824928"/>
                          <a:pt x="37215" y="1656575"/>
                          <a:pt x="0" y="1327222"/>
                        </a:cubicBezTo>
                        <a:cubicBezTo>
                          <a:pt x="-37215" y="997869"/>
                          <a:pt x="50367" y="1068448"/>
                          <a:pt x="0" y="829514"/>
                        </a:cubicBezTo>
                        <a:cubicBezTo>
                          <a:pt x="-50367" y="590580"/>
                          <a:pt x="74477" y="393844"/>
                          <a:pt x="0" y="0"/>
                        </a:cubicBezTo>
                        <a:close/>
                      </a:path>
                      <a:path w="5846736" h="5530093" fill="darkenLess" stroke="0" extrusionOk="0">
                        <a:moveTo>
                          <a:pt x="4198271" y="5530093"/>
                        </a:moveTo>
                        <a:cubicBezTo>
                          <a:pt x="4210686" y="5397286"/>
                          <a:pt x="4272695" y="5306105"/>
                          <a:pt x="4298278" y="5130065"/>
                        </a:cubicBezTo>
                        <a:cubicBezTo>
                          <a:pt x="4323861" y="4954025"/>
                          <a:pt x="4403495" y="4841340"/>
                          <a:pt x="4408176" y="4690475"/>
                        </a:cubicBezTo>
                        <a:cubicBezTo>
                          <a:pt x="4412857" y="4539610"/>
                          <a:pt x="4530756" y="4396507"/>
                          <a:pt x="4527964" y="4211321"/>
                        </a:cubicBezTo>
                        <a:cubicBezTo>
                          <a:pt x="4663457" y="4139635"/>
                          <a:pt x="4851533" y="4145526"/>
                          <a:pt x="4954367" y="4104720"/>
                        </a:cubicBezTo>
                        <a:cubicBezTo>
                          <a:pt x="5057201" y="4063914"/>
                          <a:pt x="5245880" y="4063069"/>
                          <a:pt x="5380770" y="3998120"/>
                        </a:cubicBezTo>
                        <a:cubicBezTo>
                          <a:pt x="5515660" y="3933171"/>
                          <a:pt x="5695630" y="3976507"/>
                          <a:pt x="5846736" y="3881628"/>
                        </a:cubicBezTo>
                        <a:cubicBezTo>
                          <a:pt x="5689286" y="4100964"/>
                          <a:pt x="5505322" y="4162858"/>
                          <a:pt x="5451104" y="4277260"/>
                        </a:cubicBezTo>
                        <a:cubicBezTo>
                          <a:pt x="5396886" y="4391662"/>
                          <a:pt x="5212407" y="4492934"/>
                          <a:pt x="5088442" y="4639922"/>
                        </a:cubicBezTo>
                        <a:cubicBezTo>
                          <a:pt x="4964477" y="4786910"/>
                          <a:pt x="4765209" y="4874998"/>
                          <a:pt x="4692811" y="5035554"/>
                        </a:cubicBezTo>
                        <a:cubicBezTo>
                          <a:pt x="4620412" y="5196110"/>
                          <a:pt x="4402537" y="5245828"/>
                          <a:pt x="4198271" y="5530093"/>
                        </a:cubicBezTo>
                        <a:close/>
                      </a:path>
                      <a:path w="5846736" h="5530093" fill="none" extrusionOk="0">
                        <a:moveTo>
                          <a:pt x="4198271" y="5530093"/>
                        </a:moveTo>
                        <a:cubicBezTo>
                          <a:pt x="4180624" y="5409942"/>
                          <a:pt x="4307750" y="5303649"/>
                          <a:pt x="4314763" y="5064127"/>
                        </a:cubicBezTo>
                        <a:cubicBezTo>
                          <a:pt x="4321776" y="4824605"/>
                          <a:pt x="4402170" y="4802743"/>
                          <a:pt x="4427957" y="4611349"/>
                        </a:cubicBezTo>
                        <a:cubicBezTo>
                          <a:pt x="4453744" y="4419955"/>
                          <a:pt x="4516267" y="4354378"/>
                          <a:pt x="4527964" y="4211321"/>
                        </a:cubicBezTo>
                        <a:cubicBezTo>
                          <a:pt x="4678285" y="4169752"/>
                          <a:pt x="4820593" y="4169471"/>
                          <a:pt x="4927992" y="4111314"/>
                        </a:cubicBezTo>
                        <a:cubicBezTo>
                          <a:pt x="5035391" y="4053157"/>
                          <a:pt x="5235614" y="4046377"/>
                          <a:pt x="5393958" y="3994823"/>
                        </a:cubicBezTo>
                        <a:cubicBezTo>
                          <a:pt x="5552302" y="3943269"/>
                          <a:pt x="5668986" y="3932841"/>
                          <a:pt x="5846736" y="3881628"/>
                        </a:cubicBezTo>
                        <a:cubicBezTo>
                          <a:pt x="5665849" y="4106959"/>
                          <a:pt x="5624905" y="4075840"/>
                          <a:pt x="5434620" y="4293744"/>
                        </a:cubicBezTo>
                        <a:cubicBezTo>
                          <a:pt x="5244336" y="4511649"/>
                          <a:pt x="5091928" y="4586755"/>
                          <a:pt x="5022504" y="4705861"/>
                        </a:cubicBezTo>
                        <a:cubicBezTo>
                          <a:pt x="4953079" y="4824967"/>
                          <a:pt x="4705235" y="4987521"/>
                          <a:pt x="4643357" y="5085007"/>
                        </a:cubicBezTo>
                        <a:cubicBezTo>
                          <a:pt x="4581479" y="5182493"/>
                          <a:pt x="4294475" y="5381834"/>
                          <a:pt x="4198271" y="5530093"/>
                        </a:cubicBezTo>
                        <a:cubicBezTo>
                          <a:pt x="3940978" y="5572560"/>
                          <a:pt x="3725099" y="5499420"/>
                          <a:pt x="3514553" y="5530093"/>
                        </a:cubicBezTo>
                        <a:cubicBezTo>
                          <a:pt x="3304007" y="5560766"/>
                          <a:pt x="3014791" y="5467002"/>
                          <a:pt x="2830834" y="5530093"/>
                        </a:cubicBezTo>
                        <a:cubicBezTo>
                          <a:pt x="2646877" y="5593184"/>
                          <a:pt x="2448258" y="5458840"/>
                          <a:pt x="2189098" y="5530093"/>
                        </a:cubicBezTo>
                        <a:cubicBezTo>
                          <a:pt x="1929938" y="5601346"/>
                          <a:pt x="1830105" y="5468719"/>
                          <a:pt x="1673311" y="5530093"/>
                        </a:cubicBezTo>
                        <a:cubicBezTo>
                          <a:pt x="1516517" y="5591467"/>
                          <a:pt x="1302575" y="5497466"/>
                          <a:pt x="1157523" y="5530093"/>
                        </a:cubicBezTo>
                        <a:cubicBezTo>
                          <a:pt x="1012471" y="5562720"/>
                          <a:pt x="781805" y="5525681"/>
                          <a:pt x="683718" y="5530093"/>
                        </a:cubicBezTo>
                        <a:cubicBezTo>
                          <a:pt x="585631" y="5534505"/>
                          <a:pt x="261371" y="5505109"/>
                          <a:pt x="0" y="5530093"/>
                        </a:cubicBezTo>
                        <a:cubicBezTo>
                          <a:pt x="-660" y="5436124"/>
                          <a:pt x="22734" y="5230787"/>
                          <a:pt x="0" y="5087686"/>
                        </a:cubicBezTo>
                        <a:cubicBezTo>
                          <a:pt x="-22734" y="4944585"/>
                          <a:pt x="16918" y="4885813"/>
                          <a:pt x="0" y="4700579"/>
                        </a:cubicBezTo>
                        <a:cubicBezTo>
                          <a:pt x="-16918" y="4515345"/>
                          <a:pt x="14070" y="4365144"/>
                          <a:pt x="0" y="4147570"/>
                        </a:cubicBezTo>
                        <a:cubicBezTo>
                          <a:pt x="-14070" y="3929996"/>
                          <a:pt x="3700" y="3797709"/>
                          <a:pt x="0" y="3483959"/>
                        </a:cubicBezTo>
                        <a:cubicBezTo>
                          <a:pt x="-3700" y="3170209"/>
                          <a:pt x="5672" y="3270261"/>
                          <a:pt x="0" y="3096852"/>
                        </a:cubicBezTo>
                        <a:cubicBezTo>
                          <a:pt x="-5672" y="2923443"/>
                          <a:pt x="36334" y="2830631"/>
                          <a:pt x="0" y="2599144"/>
                        </a:cubicBezTo>
                        <a:cubicBezTo>
                          <a:pt x="-36334" y="2367657"/>
                          <a:pt x="45437" y="2363373"/>
                          <a:pt x="0" y="2212037"/>
                        </a:cubicBezTo>
                        <a:cubicBezTo>
                          <a:pt x="-45437" y="2060701"/>
                          <a:pt x="19175" y="1721108"/>
                          <a:pt x="0" y="1548426"/>
                        </a:cubicBezTo>
                        <a:cubicBezTo>
                          <a:pt x="-19175" y="1375744"/>
                          <a:pt x="68601" y="1117749"/>
                          <a:pt x="0" y="884815"/>
                        </a:cubicBezTo>
                        <a:cubicBezTo>
                          <a:pt x="-68601" y="651881"/>
                          <a:pt x="59433" y="245581"/>
                          <a:pt x="0" y="0"/>
                        </a:cubicBezTo>
                        <a:cubicBezTo>
                          <a:pt x="255526" y="-43591"/>
                          <a:pt x="420125" y="11796"/>
                          <a:pt x="584674" y="0"/>
                        </a:cubicBezTo>
                        <a:cubicBezTo>
                          <a:pt x="749223" y="-11796"/>
                          <a:pt x="860281" y="49339"/>
                          <a:pt x="1110880" y="0"/>
                        </a:cubicBezTo>
                        <a:cubicBezTo>
                          <a:pt x="1361479" y="-49339"/>
                          <a:pt x="1657187" y="72754"/>
                          <a:pt x="1812488" y="0"/>
                        </a:cubicBezTo>
                        <a:cubicBezTo>
                          <a:pt x="1967789" y="-72754"/>
                          <a:pt x="2212517" y="35747"/>
                          <a:pt x="2397162" y="0"/>
                        </a:cubicBezTo>
                        <a:cubicBezTo>
                          <a:pt x="2581807" y="-35747"/>
                          <a:pt x="2641869" y="11546"/>
                          <a:pt x="2864901" y="0"/>
                        </a:cubicBezTo>
                        <a:cubicBezTo>
                          <a:pt x="3087933" y="-11546"/>
                          <a:pt x="3346866" y="46781"/>
                          <a:pt x="3566509" y="0"/>
                        </a:cubicBezTo>
                        <a:cubicBezTo>
                          <a:pt x="3786152" y="-46781"/>
                          <a:pt x="3862475" y="31154"/>
                          <a:pt x="4151183" y="0"/>
                        </a:cubicBezTo>
                        <a:cubicBezTo>
                          <a:pt x="4439891" y="-31154"/>
                          <a:pt x="4439779" y="22231"/>
                          <a:pt x="4618921" y="0"/>
                        </a:cubicBezTo>
                        <a:cubicBezTo>
                          <a:pt x="4798063" y="-22231"/>
                          <a:pt x="5130788" y="56444"/>
                          <a:pt x="5320530" y="0"/>
                        </a:cubicBezTo>
                        <a:cubicBezTo>
                          <a:pt x="5510272" y="-56444"/>
                          <a:pt x="5672034" y="5376"/>
                          <a:pt x="5846736" y="0"/>
                        </a:cubicBezTo>
                        <a:cubicBezTo>
                          <a:pt x="5910925" y="215182"/>
                          <a:pt x="5772551" y="356575"/>
                          <a:pt x="5846736" y="632151"/>
                        </a:cubicBezTo>
                        <a:cubicBezTo>
                          <a:pt x="5920921" y="907727"/>
                          <a:pt x="5840627" y="968347"/>
                          <a:pt x="5846736" y="1225485"/>
                        </a:cubicBezTo>
                        <a:cubicBezTo>
                          <a:pt x="5852845" y="1482623"/>
                          <a:pt x="5824422" y="1540854"/>
                          <a:pt x="5846736" y="1663555"/>
                        </a:cubicBezTo>
                        <a:cubicBezTo>
                          <a:pt x="5869050" y="1786256"/>
                          <a:pt x="5798701" y="2023736"/>
                          <a:pt x="5846736" y="2218073"/>
                        </a:cubicBezTo>
                        <a:cubicBezTo>
                          <a:pt x="5894771" y="2412410"/>
                          <a:pt x="5824792" y="2545296"/>
                          <a:pt x="5846736" y="2656143"/>
                        </a:cubicBezTo>
                        <a:cubicBezTo>
                          <a:pt x="5868680" y="2766990"/>
                          <a:pt x="5785030" y="3038349"/>
                          <a:pt x="5846736" y="3171845"/>
                        </a:cubicBezTo>
                        <a:cubicBezTo>
                          <a:pt x="5908442" y="3305341"/>
                          <a:pt x="5830579" y="3579261"/>
                          <a:pt x="5846736" y="3881628"/>
                        </a:cubicBezTo>
                      </a:path>
                      <a:path w="5846736" h="5530093" fill="none" stroke="0" extrusionOk="0">
                        <a:moveTo>
                          <a:pt x="4198271" y="5530093"/>
                        </a:moveTo>
                        <a:cubicBezTo>
                          <a:pt x="4176126" y="5410332"/>
                          <a:pt x="4330049" y="5186688"/>
                          <a:pt x="4314763" y="5064127"/>
                        </a:cubicBezTo>
                        <a:cubicBezTo>
                          <a:pt x="4299477" y="4941566"/>
                          <a:pt x="4387828" y="4780084"/>
                          <a:pt x="4414769" y="4664099"/>
                        </a:cubicBezTo>
                        <a:cubicBezTo>
                          <a:pt x="4441710" y="4548114"/>
                          <a:pt x="4532034" y="4362439"/>
                          <a:pt x="4527964" y="4211321"/>
                        </a:cubicBezTo>
                        <a:cubicBezTo>
                          <a:pt x="4660504" y="4132353"/>
                          <a:pt x="4902930" y="4164986"/>
                          <a:pt x="4993930" y="4094829"/>
                        </a:cubicBezTo>
                        <a:cubicBezTo>
                          <a:pt x="5084930" y="4024673"/>
                          <a:pt x="5375615" y="4048871"/>
                          <a:pt x="5459896" y="3978338"/>
                        </a:cubicBezTo>
                        <a:cubicBezTo>
                          <a:pt x="5544177" y="3907805"/>
                          <a:pt x="5694174" y="3929252"/>
                          <a:pt x="5846736" y="3881628"/>
                        </a:cubicBezTo>
                        <a:cubicBezTo>
                          <a:pt x="5756435" y="4077465"/>
                          <a:pt x="5591868" y="4100712"/>
                          <a:pt x="5401650" y="4326714"/>
                        </a:cubicBezTo>
                        <a:cubicBezTo>
                          <a:pt x="5211432" y="4552716"/>
                          <a:pt x="5037190" y="4618682"/>
                          <a:pt x="4956565" y="4771799"/>
                        </a:cubicBezTo>
                        <a:cubicBezTo>
                          <a:pt x="4875940" y="4924916"/>
                          <a:pt x="4373351" y="5231308"/>
                          <a:pt x="4198271" y="5530093"/>
                        </a:cubicBezTo>
                        <a:cubicBezTo>
                          <a:pt x="4067784" y="5588875"/>
                          <a:pt x="3851799" y="5498189"/>
                          <a:pt x="3682483" y="5530093"/>
                        </a:cubicBezTo>
                        <a:cubicBezTo>
                          <a:pt x="3513167" y="5561997"/>
                          <a:pt x="3213248" y="5518894"/>
                          <a:pt x="3082730" y="5530093"/>
                        </a:cubicBezTo>
                        <a:cubicBezTo>
                          <a:pt x="2952212" y="5541292"/>
                          <a:pt x="2820468" y="5480204"/>
                          <a:pt x="2566943" y="5530093"/>
                        </a:cubicBezTo>
                        <a:cubicBezTo>
                          <a:pt x="2313418" y="5579982"/>
                          <a:pt x="2206432" y="5469527"/>
                          <a:pt x="1925207" y="5530093"/>
                        </a:cubicBezTo>
                        <a:cubicBezTo>
                          <a:pt x="1643982" y="5590659"/>
                          <a:pt x="1473417" y="5469465"/>
                          <a:pt x="1325454" y="5530093"/>
                        </a:cubicBezTo>
                        <a:cubicBezTo>
                          <a:pt x="1177491" y="5590721"/>
                          <a:pt x="930166" y="5450027"/>
                          <a:pt x="641736" y="5530093"/>
                        </a:cubicBezTo>
                        <a:cubicBezTo>
                          <a:pt x="353306" y="5610159"/>
                          <a:pt x="138764" y="5483851"/>
                          <a:pt x="0" y="5530093"/>
                        </a:cubicBezTo>
                        <a:cubicBezTo>
                          <a:pt x="-40854" y="5382876"/>
                          <a:pt x="37974" y="5296764"/>
                          <a:pt x="0" y="5087686"/>
                        </a:cubicBezTo>
                        <a:cubicBezTo>
                          <a:pt x="-37974" y="4878608"/>
                          <a:pt x="8209" y="4649550"/>
                          <a:pt x="0" y="4534676"/>
                        </a:cubicBezTo>
                        <a:cubicBezTo>
                          <a:pt x="-8209" y="4419802"/>
                          <a:pt x="44126" y="4278180"/>
                          <a:pt x="0" y="4092269"/>
                        </a:cubicBezTo>
                        <a:cubicBezTo>
                          <a:pt x="-44126" y="3906358"/>
                          <a:pt x="11709" y="3581005"/>
                          <a:pt x="0" y="3428658"/>
                        </a:cubicBezTo>
                        <a:cubicBezTo>
                          <a:pt x="-11709" y="3276311"/>
                          <a:pt x="51726" y="3114762"/>
                          <a:pt x="0" y="2930949"/>
                        </a:cubicBezTo>
                        <a:cubicBezTo>
                          <a:pt x="-51726" y="2747136"/>
                          <a:pt x="3602" y="2612290"/>
                          <a:pt x="0" y="2322639"/>
                        </a:cubicBezTo>
                        <a:cubicBezTo>
                          <a:pt x="-3602" y="2032988"/>
                          <a:pt x="24042" y="1951772"/>
                          <a:pt x="0" y="1824931"/>
                        </a:cubicBezTo>
                        <a:cubicBezTo>
                          <a:pt x="-24042" y="1698090"/>
                          <a:pt x="49164" y="1416543"/>
                          <a:pt x="0" y="1216620"/>
                        </a:cubicBezTo>
                        <a:cubicBezTo>
                          <a:pt x="-49164" y="1016697"/>
                          <a:pt x="26256" y="905052"/>
                          <a:pt x="0" y="663611"/>
                        </a:cubicBezTo>
                        <a:cubicBezTo>
                          <a:pt x="-26256" y="422170"/>
                          <a:pt x="72508" y="304802"/>
                          <a:pt x="0" y="0"/>
                        </a:cubicBezTo>
                        <a:cubicBezTo>
                          <a:pt x="134481" y="-51136"/>
                          <a:pt x="370843" y="32894"/>
                          <a:pt x="467739" y="0"/>
                        </a:cubicBezTo>
                        <a:cubicBezTo>
                          <a:pt x="564635" y="-32894"/>
                          <a:pt x="795827" y="45487"/>
                          <a:pt x="1052412" y="0"/>
                        </a:cubicBezTo>
                        <a:cubicBezTo>
                          <a:pt x="1308997" y="-45487"/>
                          <a:pt x="1456624" y="55371"/>
                          <a:pt x="1578619" y="0"/>
                        </a:cubicBezTo>
                        <a:cubicBezTo>
                          <a:pt x="1700614" y="-55371"/>
                          <a:pt x="2024081" y="63460"/>
                          <a:pt x="2163292" y="0"/>
                        </a:cubicBezTo>
                        <a:cubicBezTo>
                          <a:pt x="2302503" y="-63460"/>
                          <a:pt x="2439956" y="8555"/>
                          <a:pt x="2631031" y="0"/>
                        </a:cubicBezTo>
                        <a:cubicBezTo>
                          <a:pt x="2822106" y="-8555"/>
                          <a:pt x="3050239" y="69418"/>
                          <a:pt x="3215705" y="0"/>
                        </a:cubicBezTo>
                        <a:cubicBezTo>
                          <a:pt x="3381171" y="-69418"/>
                          <a:pt x="3611783" y="27706"/>
                          <a:pt x="3858846" y="0"/>
                        </a:cubicBezTo>
                        <a:cubicBezTo>
                          <a:pt x="4105909" y="-27706"/>
                          <a:pt x="4195733" y="37178"/>
                          <a:pt x="4326585" y="0"/>
                        </a:cubicBezTo>
                        <a:cubicBezTo>
                          <a:pt x="4457437" y="-37178"/>
                          <a:pt x="4613773" y="45890"/>
                          <a:pt x="4735856" y="0"/>
                        </a:cubicBezTo>
                        <a:cubicBezTo>
                          <a:pt x="4857939" y="-45890"/>
                          <a:pt x="5071087" y="42662"/>
                          <a:pt x="5262062" y="0"/>
                        </a:cubicBezTo>
                        <a:cubicBezTo>
                          <a:pt x="5453037" y="-42662"/>
                          <a:pt x="5625037" y="27820"/>
                          <a:pt x="5846736" y="0"/>
                        </a:cubicBezTo>
                        <a:cubicBezTo>
                          <a:pt x="5883671" y="121673"/>
                          <a:pt x="5831707" y="244657"/>
                          <a:pt x="5846736" y="476886"/>
                        </a:cubicBezTo>
                        <a:cubicBezTo>
                          <a:pt x="5861765" y="709115"/>
                          <a:pt x="5823084" y="797087"/>
                          <a:pt x="5846736" y="1070220"/>
                        </a:cubicBezTo>
                        <a:cubicBezTo>
                          <a:pt x="5870388" y="1343353"/>
                          <a:pt x="5827548" y="1355687"/>
                          <a:pt x="5846736" y="1624739"/>
                        </a:cubicBezTo>
                        <a:cubicBezTo>
                          <a:pt x="5865924" y="1893791"/>
                          <a:pt x="5808537" y="2034961"/>
                          <a:pt x="5846736" y="2179257"/>
                        </a:cubicBezTo>
                        <a:cubicBezTo>
                          <a:pt x="5884935" y="2323553"/>
                          <a:pt x="5806733" y="2528728"/>
                          <a:pt x="5846736" y="2617326"/>
                        </a:cubicBezTo>
                        <a:cubicBezTo>
                          <a:pt x="5886739" y="2705924"/>
                          <a:pt x="5808990" y="2991912"/>
                          <a:pt x="5846736" y="3094212"/>
                        </a:cubicBezTo>
                        <a:cubicBezTo>
                          <a:pt x="5884482" y="3196512"/>
                          <a:pt x="5771961" y="3592020"/>
                          <a:pt x="5846736" y="3881628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7611FE74-0414-87A1-ED4E-A150488855C8}"/>
              </a:ext>
            </a:extLst>
          </p:cNvPr>
          <p:cNvSpPr/>
          <p:nvPr/>
        </p:nvSpPr>
        <p:spPr>
          <a:xfrm>
            <a:off x="5895235" y="-353714"/>
            <a:ext cx="3992136" cy="65556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2000" b="1" cap="none" spc="0" dirty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11" name="Облачко с текстом: прямоугольное со скругленными углами 10">
            <a:extLst>
              <a:ext uri="{FF2B5EF4-FFF2-40B4-BE49-F238E27FC236}">
                <a16:creationId xmlns:a16="http://schemas.microsoft.com/office/drawing/2014/main" id="{D4C32279-8DED-2EE4-DB0E-412ACD7AE08C}"/>
              </a:ext>
            </a:extLst>
          </p:cNvPr>
          <p:cNvSpPr/>
          <p:nvPr/>
        </p:nvSpPr>
        <p:spPr>
          <a:xfrm>
            <a:off x="1170631" y="308456"/>
            <a:ext cx="3384000" cy="5779828"/>
          </a:xfrm>
          <a:prstGeom prst="wedgeRoundRectCallout">
            <a:avLst>
              <a:gd name="adj1" fmla="val -38590"/>
              <a:gd name="adj2" fmla="val 54575"/>
              <a:gd name="adj3" fmla="val 16667"/>
            </a:avLst>
          </a:prstGeom>
          <a:solidFill>
            <a:srgbClr val="FFFF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5400" b="1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4E806BD3-7927-E949-03B4-A0E05AD59470}"/>
              </a:ext>
            </a:extLst>
          </p:cNvPr>
          <p:cNvSpPr txBox="1">
            <a:spLocks/>
          </p:cNvSpPr>
          <p:nvPr/>
        </p:nvSpPr>
        <p:spPr>
          <a:xfrm>
            <a:off x="1052162" y="523666"/>
            <a:ext cx="3620938" cy="5882276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latin typeface="Candara" panose="020E0502030303020204" pitchFamily="34" charset="0"/>
              </a:rPr>
              <a:t>Напишите свои ответы на стикерах.</a:t>
            </a:r>
          </a:p>
          <a:p>
            <a:pPr algn="ctr"/>
            <a:r>
              <a:rPr lang="ru-RU" sz="5400" dirty="0">
                <a:latin typeface="Candara" panose="020E0502030303020204" pitchFamily="34" charset="0"/>
              </a:rPr>
              <a:t>Наклейте стикеры </a:t>
            </a:r>
            <a:br>
              <a:rPr lang="ru-RU" sz="5400" dirty="0">
                <a:latin typeface="Candara" panose="020E0502030303020204" pitchFamily="34" charset="0"/>
              </a:rPr>
            </a:br>
            <a:r>
              <a:rPr lang="ru-RU" sz="5400" dirty="0">
                <a:latin typeface="Candara" panose="020E0502030303020204" pitchFamily="34" charset="0"/>
              </a:rPr>
              <a:t>на доску! </a:t>
            </a:r>
          </a:p>
        </p:txBody>
      </p:sp>
    </p:spTree>
    <p:extLst>
      <p:ext uri="{BB962C8B-B14F-4D97-AF65-F5344CB8AC3E}">
        <p14:creationId xmlns:p14="http://schemas.microsoft.com/office/powerpoint/2010/main" val="19498712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C45464-558F-9593-AE81-ACED6EF78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C8DF6B4A-65BD-D942-ADC6-C481F5E701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нутый угол 1">
            <a:extLst>
              <a:ext uri="{FF2B5EF4-FFF2-40B4-BE49-F238E27FC236}">
                <a16:creationId xmlns:a16="http://schemas.microsoft.com/office/drawing/2014/main" id="{9F4A9125-59F9-14F1-70B5-2A3F6CC9B599}"/>
              </a:ext>
            </a:extLst>
          </p:cNvPr>
          <p:cNvSpPr/>
          <p:nvPr/>
        </p:nvSpPr>
        <p:spPr>
          <a:xfrm rot="21196637">
            <a:off x="5446826" y="568867"/>
            <a:ext cx="4715515" cy="4537481"/>
          </a:xfrm>
          <a:prstGeom prst="foldedCorner">
            <a:avLst>
              <a:gd name="adj" fmla="val 29809"/>
            </a:avLst>
          </a:prstGeom>
          <a:solidFill>
            <a:srgbClr val="00B0F0">
              <a:alpha val="76078"/>
            </a:srgbClr>
          </a:solidFill>
          <a:ln w="76200">
            <a:noFill/>
            <a:extLst>
              <a:ext uri="{C807C97D-BFC1-408E-A445-0C87EB9F89A2}">
                <ask:lineSketchStyleProps xmlns:ask="http://schemas.microsoft.com/office/drawing/2018/sketchyshapes" sd="423330220">
                  <a:custGeom>
                    <a:avLst/>
                    <a:gdLst>
                      <a:gd name="connsiteX0" fmla="*/ 0 w 5846736"/>
                      <a:gd name="connsiteY0" fmla="*/ 0 h 5530093"/>
                      <a:gd name="connsiteX1" fmla="*/ 526206 w 5846736"/>
                      <a:gd name="connsiteY1" fmla="*/ 0 h 5530093"/>
                      <a:gd name="connsiteX2" fmla="*/ 935478 w 5846736"/>
                      <a:gd name="connsiteY2" fmla="*/ 0 h 5530093"/>
                      <a:gd name="connsiteX3" fmla="*/ 1637086 w 5846736"/>
                      <a:gd name="connsiteY3" fmla="*/ 0 h 5530093"/>
                      <a:gd name="connsiteX4" fmla="*/ 2046358 w 5846736"/>
                      <a:gd name="connsiteY4" fmla="*/ 0 h 5530093"/>
                      <a:gd name="connsiteX5" fmla="*/ 2689499 w 5846736"/>
                      <a:gd name="connsiteY5" fmla="*/ 0 h 5530093"/>
                      <a:gd name="connsiteX6" fmla="*/ 3274172 w 5846736"/>
                      <a:gd name="connsiteY6" fmla="*/ 0 h 5530093"/>
                      <a:gd name="connsiteX7" fmla="*/ 3741911 w 5846736"/>
                      <a:gd name="connsiteY7" fmla="*/ 0 h 5530093"/>
                      <a:gd name="connsiteX8" fmla="*/ 4209650 w 5846736"/>
                      <a:gd name="connsiteY8" fmla="*/ 0 h 5530093"/>
                      <a:gd name="connsiteX9" fmla="*/ 4794324 w 5846736"/>
                      <a:gd name="connsiteY9" fmla="*/ 0 h 5530093"/>
                      <a:gd name="connsiteX10" fmla="*/ 5846736 w 5846736"/>
                      <a:gd name="connsiteY10" fmla="*/ 0 h 5530093"/>
                      <a:gd name="connsiteX11" fmla="*/ 5846736 w 5846736"/>
                      <a:gd name="connsiteY11" fmla="*/ 515702 h 5530093"/>
                      <a:gd name="connsiteX12" fmla="*/ 5846736 w 5846736"/>
                      <a:gd name="connsiteY12" fmla="*/ 992588 h 5530093"/>
                      <a:gd name="connsiteX13" fmla="*/ 5846736 w 5846736"/>
                      <a:gd name="connsiteY13" fmla="*/ 1430657 h 5530093"/>
                      <a:gd name="connsiteX14" fmla="*/ 5846736 w 5846736"/>
                      <a:gd name="connsiteY14" fmla="*/ 2062808 h 5530093"/>
                      <a:gd name="connsiteX15" fmla="*/ 5846736 w 5846736"/>
                      <a:gd name="connsiteY15" fmla="*/ 2500877 h 5530093"/>
                      <a:gd name="connsiteX16" fmla="*/ 5846736 w 5846736"/>
                      <a:gd name="connsiteY16" fmla="*/ 3094212 h 5530093"/>
                      <a:gd name="connsiteX17" fmla="*/ 5846736 w 5846736"/>
                      <a:gd name="connsiteY17" fmla="*/ 3881628 h 5530093"/>
                      <a:gd name="connsiteX18" fmla="*/ 5418135 w 5846736"/>
                      <a:gd name="connsiteY18" fmla="*/ 4310229 h 5530093"/>
                      <a:gd name="connsiteX19" fmla="*/ 5006019 w 5846736"/>
                      <a:gd name="connsiteY19" fmla="*/ 4722345 h 5530093"/>
                      <a:gd name="connsiteX20" fmla="*/ 4610387 w 5846736"/>
                      <a:gd name="connsiteY20" fmla="*/ 5117977 h 5530093"/>
                      <a:gd name="connsiteX21" fmla="*/ 4198271 w 5846736"/>
                      <a:gd name="connsiteY21" fmla="*/ 5530093 h 5530093"/>
                      <a:gd name="connsiteX22" fmla="*/ 3640501 w 5846736"/>
                      <a:gd name="connsiteY22" fmla="*/ 5530093 h 5530093"/>
                      <a:gd name="connsiteX23" fmla="*/ 3082730 w 5846736"/>
                      <a:gd name="connsiteY23" fmla="*/ 5530093 h 5530093"/>
                      <a:gd name="connsiteX24" fmla="*/ 2482977 w 5846736"/>
                      <a:gd name="connsiteY24" fmla="*/ 5530093 h 5530093"/>
                      <a:gd name="connsiteX25" fmla="*/ 1925207 w 5846736"/>
                      <a:gd name="connsiteY25" fmla="*/ 5530093 h 5530093"/>
                      <a:gd name="connsiteX26" fmla="*/ 1325454 w 5846736"/>
                      <a:gd name="connsiteY26" fmla="*/ 5530093 h 5530093"/>
                      <a:gd name="connsiteX27" fmla="*/ 641736 w 5846736"/>
                      <a:gd name="connsiteY27" fmla="*/ 5530093 h 5530093"/>
                      <a:gd name="connsiteX28" fmla="*/ 0 w 5846736"/>
                      <a:gd name="connsiteY28" fmla="*/ 5530093 h 5530093"/>
                      <a:gd name="connsiteX29" fmla="*/ 0 w 5846736"/>
                      <a:gd name="connsiteY29" fmla="*/ 4866482 h 5530093"/>
                      <a:gd name="connsiteX30" fmla="*/ 0 w 5846736"/>
                      <a:gd name="connsiteY30" fmla="*/ 4313473 h 5530093"/>
                      <a:gd name="connsiteX31" fmla="*/ 0 w 5846736"/>
                      <a:gd name="connsiteY31" fmla="*/ 3649861 h 5530093"/>
                      <a:gd name="connsiteX32" fmla="*/ 0 w 5846736"/>
                      <a:gd name="connsiteY32" fmla="*/ 3152153 h 5530093"/>
                      <a:gd name="connsiteX33" fmla="*/ 0 w 5846736"/>
                      <a:gd name="connsiteY33" fmla="*/ 2765047 h 5530093"/>
                      <a:gd name="connsiteX34" fmla="*/ 0 w 5846736"/>
                      <a:gd name="connsiteY34" fmla="*/ 2377940 h 5530093"/>
                      <a:gd name="connsiteX35" fmla="*/ 0 w 5846736"/>
                      <a:gd name="connsiteY35" fmla="*/ 1990833 h 5530093"/>
                      <a:gd name="connsiteX36" fmla="*/ 0 w 5846736"/>
                      <a:gd name="connsiteY36" fmla="*/ 1327222 h 5530093"/>
                      <a:gd name="connsiteX37" fmla="*/ 0 w 5846736"/>
                      <a:gd name="connsiteY37" fmla="*/ 829514 h 5530093"/>
                      <a:gd name="connsiteX38" fmla="*/ 0 w 5846736"/>
                      <a:gd name="connsiteY38" fmla="*/ 0 h 5530093"/>
                      <a:gd name="connsiteX0" fmla="*/ 4198271 w 5846736"/>
                      <a:gd name="connsiteY0" fmla="*/ 5530093 h 5530093"/>
                      <a:gd name="connsiteX1" fmla="*/ 4298278 w 5846736"/>
                      <a:gd name="connsiteY1" fmla="*/ 5130065 h 5530093"/>
                      <a:gd name="connsiteX2" fmla="*/ 4408176 w 5846736"/>
                      <a:gd name="connsiteY2" fmla="*/ 4690475 h 5530093"/>
                      <a:gd name="connsiteX3" fmla="*/ 4527964 w 5846736"/>
                      <a:gd name="connsiteY3" fmla="*/ 4211321 h 5530093"/>
                      <a:gd name="connsiteX4" fmla="*/ 4954367 w 5846736"/>
                      <a:gd name="connsiteY4" fmla="*/ 4104720 h 5530093"/>
                      <a:gd name="connsiteX5" fmla="*/ 5380770 w 5846736"/>
                      <a:gd name="connsiteY5" fmla="*/ 3998120 h 5530093"/>
                      <a:gd name="connsiteX6" fmla="*/ 5846736 w 5846736"/>
                      <a:gd name="connsiteY6" fmla="*/ 3881628 h 5530093"/>
                      <a:gd name="connsiteX7" fmla="*/ 5451104 w 5846736"/>
                      <a:gd name="connsiteY7" fmla="*/ 4277260 h 5530093"/>
                      <a:gd name="connsiteX8" fmla="*/ 5088442 w 5846736"/>
                      <a:gd name="connsiteY8" fmla="*/ 4639922 h 5530093"/>
                      <a:gd name="connsiteX9" fmla="*/ 4692811 w 5846736"/>
                      <a:gd name="connsiteY9" fmla="*/ 5035554 h 5530093"/>
                      <a:gd name="connsiteX10" fmla="*/ 4198271 w 5846736"/>
                      <a:gd name="connsiteY10" fmla="*/ 5530093 h 5530093"/>
                      <a:gd name="connsiteX0" fmla="*/ 4198271 w 5846736"/>
                      <a:gd name="connsiteY0" fmla="*/ 5530093 h 5530093"/>
                      <a:gd name="connsiteX1" fmla="*/ 4314763 w 5846736"/>
                      <a:gd name="connsiteY1" fmla="*/ 5064127 h 5530093"/>
                      <a:gd name="connsiteX2" fmla="*/ 4427957 w 5846736"/>
                      <a:gd name="connsiteY2" fmla="*/ 4611349 h 5530093"/>
                      <a:gd name="connsiteX3" fmla="*/ 4527964 w 5846736"/>
                      <a:gd name="connsiteY3" fmla="*/ 4211321 h 5530093"/>
                      <a:gd name="connsiteX4" fmla="*/ 4927992 w 5846736"/>
                      <a:gd name="connsiteY4" fmla="*/ 4111314 h 5530093"/>
                      <a:gd name="connsiteX5" fmla="*/ 5393958 w 5846736"/>
                      <a:gd name="connsiteY5" fmla="*/ 3994823 h 5530093"/>
                      <a:gd name="connsiteX6" fmla="*/ 5846736 w 5846736"/>
                      <a:gd name="connsiteY6" fmla="*/ 3881628 h 5530093"/>
                      <a:gd name="connsiteX7" fmla="*/ 5434620 w 5846736"/>
                      <a:gd name="connsiteY7" fmla="*/ 4293744 h 5530093"/>
                      <a:gd name="connsiteX8" fmla="*/ 5022504 w 5846736"/>
                      <a:gd name="connsiteY8" fmla="*/ 4705861 h 5530093"/>
                      <a:gd name="connsiteX9" fmla="*/ 4643357 w 5846736"/>
                      <a:gd name="connsiteY9" fmla="*/ 5085007 h 5530093"/>
                      <a:gd name="connsiteX10" fmla="*/ 4198271 w 5846736"/>
                      <a:gd name="connsiteY10" fmla="*/ 5530093 h 5530093"/>
                      <a:gd name="connsiteX11" fmla="*/ 3514553 w 5846736"/>
                      <a:gd name="connsiteY11" fmla="*/ 5530093 h 5530093"/>
                      <a:gd name="connsiteX12" fmla="*/ 2830834 w 5846736"/>
                      <a:gd name="connsiteY12" fmla="*/ 5530093 h 5530093"/>
                      <a:gd name="connsiteX13" fmla="*/ 2189098 w 5846736"/>
                      <a:gd name="connsiteY13" fmla="*/ 5530093 h 5530093"/>
                      <a:gd name="connsiteX14" fmla="*/ 1673311 w 5846736"/>
                      <a:gd name="connsiteY14" fmla="*/ 5530093 h 5530093"/>
                      <a:gd name="connsiteX15" fmla="*/ 1157523 w 5846736"/>
                      <a:gd name="connsiteY15" fmla="*/ 5530093 h 5530093"/>
                      <a:gd name="connsiteX16" fmla="*/ 683718 w 5846736"/>
                      <a:gd name="connsiteY16" fmla="*/ 5530093 h 5530093"/>
                      <a:gd name="connsiteX17" fmla="*/ 0 w 5846736"/>
                      <a:gd name="connsiteY17" fmla="*/ 5530093 h 5530093"/>
                      <a:gd name="connsiteX18" fmla="*/ 0 w 5846736"/>
                      <a:gd name="connsiteY18" fmla="*/ 5087686 h 5530093"/>
                      <a:gd name="connsiteX19" fmla="*/ 0 w 5846736"/>
                      <a:gd name="connsiteY19" fmla="*/ 4700579 h 5530093"/>
                      <a:gd name="connsiteX20" fmla="*/ 0 w 5846736"/>
                      <a:gd name="connsiteY20" fmla="*/ 4147570 h 5530093"/>
                      <a:gd name="connsiteX21" fmla="*/ 0 w 5846736"/>
                      <a:gd name="connsiteY21" fmla="*/ 3483959 h 5530093"/>
                      <a:gd name="connsiteX22" fmla="*/ 0 w 5846736"/>
                      <a:gd name="connsiteY22" fmla="*/ 3096852 h 5530093"/>
                      <a:gd name="connsiteX23" fmla="*/ 0 w 5846736"/>
                      <a:gd name="connsiteY23" fmla="*/ 2599144 h 5530093"/>
                      <a:gd name="connsiteX24" fmla="*/ 0 w 5846736"/>
                      <a:gd name="connsiteY24" fmla="*/ 2212037 h 5530093"/>
                      <a:gd name="connsiteX25" fmla="*/ 0 w 5846736"/>
                      <a:gd name="connsiteY25" fmla="*/ 1548426 h 5530093"/>
                      <a:gd name="connsiteX26" fmla="*/ 0 w 5846736"/>
                      <a:gd name="connsiteY26" fmla="*/ 884815 h 5530093"/>
                      <a:gd name="connsiteX27" fmla="*/ 0 w 5846736"/>
                      <a:gd name="connsiteY27" fmla="*/ 0 h 5530093"/>
                      <a:gd name="connsiteX28" fmla="*/ 584674 w 5846736"/>
                      <a:gd name="connsiteY28" fmla="*/ 0 h 5530093"/>
                      <a:gd name="connsiteX29" fmla="*/ 1110880 w 5846736"/>
                      <a:gd name="connsiteY29" fmla="*/ 0 h 5530093"/>
                      <a:gd name="connsiteX30" fmla="*/ 1812488 w 5846736"/>
                      <a:gd name="connsiteY30" fmla="*/ 0 h 5530093"/>
                      <a:gd name="connsiteX31" fmla="*/ 2397162 w 5846736"/>
                      <a:gd name="connsiteY31" fmla="*/ 0 h 5530093"/>
                      <a:gd name="connsiteX32" fmla="*/ 2864901 w 5846736"/>
                      <a:gd name="connsiteY32" fmla="*/ 0 h 5530093"/>
                      <a:gd name="connsiteX33" fmla="*/ 3566509 w 5846736"/>
                      <a:gd name="connsiteY33" fmla="*/ 0 h 5530093"/>
                      <a:gd name="connsiteX34" fmla="*/ 4151183 w 5846736"/>
                      <a:gd name="connsiteY34" fmla="*/ 0 h 5530093"/>
                      <a:gd name="connsiteX35" fmla="*/ 4618921 w 5846736"/>
                      <a:gd name="connsiteY35" fmla="*/ 0 h 5530093"/>
                      <a:gd name="connsiteX36" fmla="*/ 5320530 w 5846736"/>
                      <a:gd name="connsiteY36" fmla="*/ 0 h 5530093"/>
                      <a:gd name="connsiteX37" fmla="*/ 5846736 w 5846736"/>
                      <a:gd name="connsiteY37" fmla="*/ 0 h 5530093"/>
                      <a:gd name="connsiteX38" fmla="*/ 5846736 w 5846736"/>
                      <a:gd name="connsiteY38" fmla="*/ 632151 h 5530093"/>
                      <a:gd name="connsiteX39" fmla="*/ 5846736 w 5846736"/>
                      <a:gd name="connsiteY39" fmla="*/ 1225485 h 5530093"/>
                      <a:gd name="connsiteX40" fmla="*/ 5846736 w 5846736"/>
                      <a:gd name="connsiteY40" fmla="*/ 1663555 h 5530093"/>
                      <a:gd name="connsiteX41" fmla="*/ 5846736 w 5846736"/>
                      <a:gd name="connsiteY41" fmla="*/ 2218073 h 5530093"/>
                      <a:gd name="connsiteX42" fmla="*/ 5846736 w 5846736"/>
                      <a:gd name="connsiteY42" fmla="*/ 2656143 h 5530093"/>
                      <a:gd name="connsiteX43" fmla="*/ 5846736 w 5846736"/>
                      <a:gd name="connsiteY43" fmla="*/ 3171845 h 5530093"/>
                      <a:gd name="connsiteX44" fmla="*/ 5846736 w 5846736"/>
                      <a:gd name="connsiteY44" fmla="*/ 3881628 h 55300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5846736" h="5530093" stroke="0" extrusionOk="0">
                        <a:moveTo>
                          <a:pt x="0" y="0"/>
                        </a:moveTo>
                        <a:cubicBezTo>
                          <a:pt x="116284" y="-21679"/>
                          <a:pt x="337252" y="53366"/>
                          <a:pt x="526206" y="0"/>
                        </a:cubicBezTo>
                        <a:cubicBezTo>
                          <a:pt x="715160" y="-53366"/>
                          <a:pt x="845012" y="35157"/>
                          <a:pt x="935478" y="0"/>
                        </a:cubicBezTo>
                        <a:cubicBezTo>
                          <a:pt x="1025944" y="-35157"/>
                          <a:pt x="1424330" y="49509"/>
                          <a:pt x="1637086" y="0"/>
                        </a:cubicBezTo>
                        <a:cubicBezTo>
                          <a:pt x="1849842" y="-49509"/>
                          <a:pt x="1873012" y="34191"/>
                          <a:pt x="2046358" y="0"/>
                        </a:cubicBezTo>
                        <a:cubicBezTo>
                          <a:pt x="2219704" y="-34191"/>
                          <a:pt x="2383724" y="64239"/>
                          <a:pt x="2689499" y="0"/>
                        </a:cubicBezTo>
                        <a:cubicBezTo>
                          <a:pt x="2995274" y="-64239"/>
                          <a:pt x="3136102" y="43112"/>
                          <a:pt x="3274172" y="0"/>
                        </a:cubicBezTo>
                        <a:cubicBezTo>
                          <a:pt x="3412242" y="-43112"/>
                          <a:pt x="3638677" y="42343"/>
                          <a:pt x="3741911" y="0"/>
                        </a:cubicBezTo>
                        <a:cubicBezTo>
                          <a:pt x="3845145" y="-42343"/>
                          <a:pt x="4114845" y="11303"/>
                          <a:pt x="4209650" y="0"/>
                        </a:cubicBezTo>
                        <a:cubicBezTo>
                          <a:pt x="4304455" y="-11303"/>
                          <a:pt x="4583400" y="9623"/>
                          <a:pt x="4794324" y="0"/>
                        </a:cubicBezTo>
                        <a:cubicBezTo>
                          <a:pt x="5005248" y="-9623"/>
                          <a:pt x="5603368" y="108914"/>
                          <a:pt x="5846736" y="0"/>
                        </a:cubicBezTo>
                        <a:cubicBezTo>
                          <a:pt x="5901828" y="186240"/>
                          <a:pt x="5803190" y="310111"/>
                          <a:pt x="5846736" y="515702"/>
                        </a:cubicBezTo>
                        <a:cubicBezTo>
                          <a:pt x="5890282" y="721293"/>
                          <a:pt x="5803074" y="781978"/>
                          <a:pt x="5846736" y="992588"/>
                        </a:cubicBezTo>
                        <a:cubicBezTo>
                          <a:pt x="5890398" y="1203198"/>
                          <a:pt x="5831576" y="1315137"/>
                          <a:pt x="5846736" y="1430657"/>
                        </a:cubicBezTo>
                        <a:cubicBezTo>
                          <a:pt x="5861896" y="1546177"/>
                          <a:pt x="5809048" y="1914851"/>
                          <a:pt x="5846736" y="2062808"/>
                        </a:cubicBezTo>
                        <a:cubicBezTo>
                          <a:pt x="5884424" y="2210765"/>
                          <a:pt x="5825155" y="2317088"/>
                          <a:pt x="5846736" y="2500877"/>
                        </a:cubicBezTo>
                        <a:cubicBezTo>
                          <a:pt x="5868317" y="2684666"/>
                          <a:pt x="5780087" y="2868556"/>
                          <a:pt x="5846736" y="3094212"/>
                        </a:cubicBezTo>
                        <a:cubicBezTo>
                          <a:pt x="5913385" y="3319868"/>
                          <a:pt x="5778530" y="3604213"/>
                          <a:pt x="5846736" y="3881628"/>
                        </a:cubicBezTo>
                        <a:cubicBezTo>
                          <a:pt x="5654216" y="4105749"/>
                          <a:pt x="5553870" y="4146640"/>
                          <a:pt x="5418135" y="4310229"/>
                        </a:cubicBezTo>
                        <a:cubicBezTo>
                          <a:pt x="5282400" y="4473818"/>
                          <a:pt x="5080474" y="4558561"/>
                          <a:pt x="5006019" y="4722345"/>
                        </a:cubicBezTo>
                        <a:cubicBezTo>
                          <a:pt x="4931564" y="4886129"/>
                          <a:pt x="4755576" y="4883742"/>
                          <a:pt x="4610387" y="5117977"/>
                        </a:cubicBezTo>
                        <a:cubicBezTo>
                          <a:pt x="4465198" y="5352212"/>
                          <a:pt x="4300609" y="5390385"/>
                          <a:pt x="4198271" y="5530093"/>
                        </a:cubicBezTo>
                        <a:cubicBezTo>
                          <a:pt x="3999329" y="5537728"/>
                          <a:pt x="3819100" y="5472628"/>
                          <a:pt x="3640501" y="5530093"/>
                        </a:cubicBezTo>
                        <a:cubicBezTo>
                          <a:pt x="3461902" y="5587558"/>
                          <a:pt x="3256583" y="5496170"/>
                          <a:pt x="3082730" y="5530093"/>
                        </a:cubicBezTo>
                        <a:cubicBezTo>
                          <a:pt x="2908877" y="5564016"/>
                          <a:pt x="2760106" y="5465975"/>
                          <a:pt x="2482977" y="5530093"/>
                        </a:cubicBezTo>
                        <a:cubicBezTo>
                          <a:pt x="2205848" y="5594211"/>
                          <a:pt x="2048553" y="5479374"/>
                          <a:pt x="1925207" y="5530093"/>
                        </a:cubicBezTo>
                        <a:cubicBezTo>
                          <a:pt x="1801861" y="5580812"/>
                          <a:pt x="1605488" y="5465675"/>
                          <a:pt x="1325454" y="5530093"/>
                        </a:cubicBezTo>
                        <a:cubicBezTo>
                          <a:pt x="1045420" y="5594511"/>
                          <a:pt x="791355" y="5517788"/>
                          <a:pt x="641736" y="5530093"/>
                        </a:cubicBezTo>
                        <a:cubicBezTo>
                          <a:pt x="492117" y="5542398"/>
                          <a:pt x="217444" y="5526136"/>
                          <a:pt x="0" y="5530093"/>
                        </a:cubicBezTo>
                        <a:cubicBezTo>
                          <a:pt x="-28965" y="5296031"/>
                          <a:pt x="46042" y="5076234"/>
                          <a:pt x="0" y="4866482"/>
                        </a:cubicBezTo>
                        <a:cubicBezTo>
                          <a:pt x="-46042" y="4656730"/>
                          <a:pt x="39823" y="4497677"/>
                          <a:pt x="0" y="4313473"/>
                        </a:cubicBezTo>
                        <a:cubicBezTo>
                          <a:pt x="-39823" y="4129269"/>
                          <a:pt x="10583" y="3894521"/>
                          <a:pt x="0" y="3649861"/>
                        </a:cubicBezTo>
                        <a:cubicBezTo>
                          <a:pt x="-10583" y="3405201"/>
                          <a:pt x="56681" y="3313502"/>
                          <a:pt x="0" y="3152153"/>
                        </a:cubicBezTo>
                        <a:cubicBezTo>
                          <a:pt x="-56681" y="2990804"/>
                          <a:pt x="35847" y="2846441"/>
                          <a:pt x="0" y="2765047"/>
                        </a:cubicBezTo>
                        <a:cubicBezTo>
                          <a:pt x="-35847" y="2683653"/>
                          <a:pt x="42120" y="2493326"/>
                          <a:pt x="0" y="2377940"/>
                        </a:cubicBezTo>
                        <a:cubicBezTo>
                          <a:pt x="-42120" y="2262554"/>
                          <a:pt x="19190" y="2156738"/>
                          <a:pt x="0" y="1990833"/>
                        </a:cubicBezTo>
                        <a:cubicBezTo>
                          <a:pt x="-19190" y="1824928"/>
                          <a:pt x="37215" y="1656575"/>
                          <a:pt x="0" y="1327222"/>
                        </a:cubicBezTo>
                        <a:cubicBezTo>
                          <a:pt x="-37215" y="997869"/>
                          <a:pt x="50367" y="1068448"/>
                          <a:pt x="0" y="829514"/>
                        </a:cubicBezTo>
                        <a:cubicBezTo>
                          <a:pt x="-50367" y="590580"/>
                          <a:pt x="74477" y="393844"/>
                          <a:pt x="0" y="0"/>
                        </a:cubicBezTo>
                        <a:close/>
                      </a:path>
                      <a:path w="5846736" h="5530093" fill="darkenLess" stroke="0" extrusionOk="0">
                        <a:moveTo>
                          <a:pt x="4198271" y="5530093"/>
                        </a:moveTo>
                        <a:cubicBezTo>
                          <a:pt x="4210686" y="5397286"/>
                          <a:pt x="4272695" y="5306105"/>
                          <a:pt x="4298278" y="5130065"/>
                        </a:cubicBezTo>
                        <a:cubicBezTo>
                          <a:pt x="4323861" y="4954025"/>
                          <a:pt x="4403495" y="4841340"/>
                          <a:pt x="4408176" y="4690475"/>
                        </a:cubicBezTo>
                        <a:cubicBezTo>
                          <a:pt x="4412857" y="4539610"/>
                          <a:pt x="4530756" y="4396507"/>
                          <a:pt x="4527964" y="4211321"/>
                        </a:cubicBezTo>
                        <a:cubicBezTo>
                          <a:pt x="4663457" y="4139635"/>
                          <a:pt x="4851533" y="4145526"/>
                          <a:pt x="4954367" y="4104720"/>
                        </a:cubicBezTo>
                        <a:cubicBezTo>
                          <a:pt x="5057201" y="4063914"/>
                          <a:pt x="5245880" y="4063069"/>
                          <a:pt x="5380770" y="3998120"/>
                        </a:cubicBezTo>
                        <a:cubicBezTo>
                          <a:pt x="5515660" y="3933171"/>
                          <a:pt x="5695630" y="3976507"/>
                          <a:pt x="5846736" y="3881628"/>
                        </a:cubicBezTo>
                        <a:cubicBezTo>
                          <a:pt x="5689286" y="4100964"/>
                          <a:pt x="5505322" y="4162858"/>
                          <a:pt x="5451104" y="4277260"/>
                        </a:cubicBezTo>
                        <a:cubicBezTo>
                          <a:pt x="5396886" y="4391662"/>
                          <a:pt x="5212407" y="4492934"/>
                          <a:pt x="5088442" y="4639922"/>
                        </a:cubicBezTo>
                        <a:cubicBezTo>
                          <a:pt x="4964477" y="4786910"/>
                          <a:pt x="4765209" y="4874998"/>
                          <a:pt x="4692811" y="5035554"/>
                        </a:cubicBezTo>
                        <a:cubicBezTo>
                          <a:pt x="4620412" y="5196110"/>
                          <a:pt x="4402537" y="5245828"/>
                          <a:pt x="4198271" y="5530093"/>
                        </a:cubicBezTo>
                        <a:close/>
                      </a:path>
                      <a:path w="5846736" h="5530093" fill="none" extrusionOk="0">
                        <a:moveTo>
                          <a:pt x="4198271" y="5530093"/>
                        </a:moveTo>
                        <a:cubicBezTo>
                          <a:pt x="4180624" y="5409942"/>
                          <a:pt x="4307750" y="5303649"/>
                          <a:pt x="4314763" y="5064127"/>
                        </a:cubicBezTo>
                        <a:cubicBezTo>
                          <a:pt x="4321776" y="4824605"/>
                          <a:pt x="4402170" y="4802743"/>
                          <a:pt x="4427957" y="4611349"/>
                        </a:cubicBezTo>
                        <a:cubicBezTo>
                          <a:pt x="4453744" y="4419955"/>
                          <a:pt x="4516267" y="4354378"/>
                          <a:pt x="4527964" y="4211321"/>
                        </a:cubicBezTo>
                        <a:cubicBezTo>
                          <a:pt x="4678285" y="4169752"/>
                          <a:pt x="4820593" y="4169471"/>
                          <a:pt x="4927992" y="4111314"/>
                        </a:cubicBezTo>
                        <a:cubicBezTo>
                          <a:pt x="5035391" y="4053157"/>
                          <a:pt x="5235614" y="4046377"/>
                          <a:pt x="5393958" y="3994823"/>
                        </a:cubicBezTo>
                        <a:cubicBezTo>
                          <a:pt x="5552302" y="3943269"/>
                          <a:pt x="5668986" y="3932841"/>
                          <a:pt x="5846736" y="3881628"/>
                        </a:cubicBezTo>
                        <a:cubicBezTo>
                          <a:pt x="5665849" y="4106959"/>
                          <a:pt x="5624905" y="4075840"/>
                          <a:pt x="5434620" y="4293744"/>
                        </a:cubicBezTo>
                        <a:cubicBezTo>
                          <a:pt x="5244336" y="4511649"/>
                          <a:pt x="5091928" y="4586755"/>
                          <a:pt x="5022504" y="4705861"/>
                        </a:cubicBezTo>
                        <a:cubicBezTo>
                          <a:pt x="4953079" y="4824967"/>
                          <a:pt x="4705235" y="4987521"/>
                          <a:pt x="4643357" y="5085007"/>
                        </a:cubicBezTo>
                        <a:cubicBezTo>
                          <a:pt x="4581479" y="5182493"/>
                          <a:pt x="4294475" y="5381834"/>
                          <a:pt x="4198271" y="5530093"/>
                        </a:cubicBezTo>
                        <a:cubicBezTo>
                          <a:pt x="3940978" y="5572560"/>
                          <a:pt x="3725099" y="5499420"/>
                          <a:pt x="3514553" y="5530093"/>
                        </a:cubicBezTo>
                        <a:cubicBezTo>
                          <a:pt x="3304007" y="5560766"/>
                          <a:pt x="3014791" y="5467002"/>
                          <a:pt x="2830834" y="5530093"/>
                        </a:cubicBezTo>
                        <a:cubicBezTo>
                          <a:pt x="2646877" y="5593184"/>
                          <a:pt x="2448258" y="5458840"/>
                          <a:pt x="2189098" y="5530093"/>
                        </a:cubicBezTo>
                        <a:cubicBezTo>
                          <a:pt x="1929938" y="5601346"/>
                          <a:pt x="1830105" y="5468719"/>
                          <a:pt x="1673311" y="5530093"/>
                        </a:cubicBezTo>
                        <a:cubicBezTo>
                          <a:pt x="1516517" y="5591467"/>
                          <a:pt x="1302575" y="5497466"/>
                          <a:pt x="1157523" y="5530093"/>
                        </a:cubicBezTo>
                        <a:cubicBezTo>
                          <a:pt x="1012471" y="5562720"/>
                          <a:pt x="781805" y="5525681"/>
                          <a:pt x="683718" y="5530093"/>
                        </a:cubicBezTo>
                        <a:cubicBezTo>
                          <a:pt x="585631" y="5534505"/>
                          <a:pt x="261371" y="5505109"/>
                          <a:pt x="0" y="5530093"/>
                        </a:cubicBezTo>
                        <a:cubicBezTo>
                          <a:pt x="-660" y="5436124"/>
                          <a:pt x="22734" y="5230787"/>
                          <a:pt x="0" y="5087686"/>
                        </a:cubicBezTo>
                        <a:cubicBezTo>
                          <a:pt x="-22734" y="4944585"/>
                          <a:pt x="16918" y="4885813"/>
                          <a:pt x="0" y="4700579"/>
                        </a:cubicBezTo>
                        <a:cubicBezTo>
                          <a:pt x="-16918" y="4515345"/>
                          <a:pt x="14070" y="4365144"/>
                          <a:pt x="0" y="4147570"/>
                        </a:cubicBezTo>
                        <a:cubicBezTo>
                          <a:pt x="-14070" y="3929996"/>
                          <a:pt x="3700" y="3797709"/>
                          <a:pt x="0" y="3483959"/>
                        </a:cubicBezTo>
                        <a:cubicBezTo>
                          <a:pt x="-3700" y="3170209"/>
                          <a:pt x="5672" y="3270261"/>
                          <a:pt x="0" y="3096852"/>
                        </a:cubicBezTo>
                        <a:cubicBezTo>
                          <a:pt x="-5672" y="2923443"/>
                          <a:pt x="36334" y="2830631"/>
                          <a:pt x="0" y="2599144"/>
                        </a:cubicBezTo>
                        <a:cubicBezTo>
                          <a:pt x="-36334" y="2367657"/>
                          <a:pt x="45437" y="2363373"/>
                          <a:pt x="0" y="2212037"/>
                        </a:cubicBezTo>
                        <a:cubicBezTo>
                          <a:pt x="-45437" y="2060701"/>
                          <a:pt x="19175" y="1721108"/>
                          <a:pt x="0" y="1548426"/>
                        </a:cubicBezTo>
                        <a:cubicBezTo>
                          <a:pt x="-19175" y="1375744"/>
                          <a:pt x="68601" y="1117749"/>
                          <a:pt x="0" y="884815"/>
                        </a:cubicBezTo>
                        <a:cubicBezTo>
                          <a:pt x="-68601" y="651881"/>
                          <a:pt x="59433" y="245581"/>
                          <a:pt x="0" y="0"/>
                        </a:cubicBezTo>
                        <a:cubicBezTo>
                          <a:pt x="255526" y="-43591"/>
                          <a:pt x="420125" y="11796"/>
                          <a:pt x="584674" y="0"/>
                        </a:cubicBezTo>
                        <a:cubicBezTo>
                          <a:pt x="749223" y="-11796"/>
                          <a:pt x="860281" y="49339"/>
                          <a:pt x="1110880" y="0"/>
                        </a:cubicBezTo>
                        <a:cubicBezTo>
                          <a:pt x="1361479" y="-49339"/>
                          <a:pt x="1657187" y="72754"/>
                          <a:pt x="1812488" y="0"/>
                        </a:cubicBezTo>
                        <a:cubicBezTo>
                          <a:pt x="1967789" y="-72754"/>
                          <a:pt x="2212517" y="35747"/>
                          <a:pt x="2397162" y="0"/>
                        </a:cubicBezTo>
                        <a:cubicBezTo>
                          <a:pt x="2581807" y="-35747"/>
                          <a:pt x="2641869" y="11546"/>
                          <a:pt x="2864901" y="0"/>
                        </a:cubicBezTo>
                        <a:cubicBezTo>
                          <a:pt x="3087933" y="-11546"/>
                          <a:pt x="3346866" y="46781"/>
                          <a:pt x="3566509" y="0"/>
                        </a:cubicBezTo>
                        <a:cubicBezTo>
                          <a:pt x="3786152" y="-46781"/>
                          <a:pt x="3862475" y="31154"/>
                          <a:pt x="4151183" y="0"/>
                        </a:cubicBezTo>
                        <a:cubicBezTo>
                          <a:pt x="4439891" y="-31154"/>
                          <a:pt x="4439779" y="22231"/>
                          <a:pt x="4618921" y="0"/>
                        </a:cubicBezTo>
                        <a:cubicBezTo>
                          <a:pt x="4798063" y="-22231"/>
                          <a:pt x="5130788" y="56444"/>
                          <a:pt x="5320530" y="0"/>
                        </a:cubicBezTo>
                        <a:cubicBezTo>
                          <a:pt x="5510272" y="-56444"/>
                          <a:pt x="5672034" y="5376"/>
                          <a:pt x="5846736" y="0"/>
                        </a:cubicBezTo>
                        <a:cubicBezTo>
                          <a:pt x="5910925" y="215182"/>
                          <a:pt x="5772551" y="356575"/>
                          <a:pt x="5846736" y="632151"/>
                        </a:cubicBezTo>
                        <a:cubicBezTo>
                          <a:pt x="5920921" y="907727"/>
                          <a:pt x="5840627" y="968347"/>
                          <a:pt x="5846736" y="1225485"/>
                        </a:cubicBezTo>
                        <a:cubicBezTo>
                          <a:pt x="5852845" y="1482623"/>
                          <a:pt x="5824422" y="1540854"/>
                          <a:pt x="5846736" y="1663555"/>
                        </a:cubicBezTo>
                        <a:cubicBezTo>
                          <a:pt x="5869050" y="1786256"/>
                          <a:pt x="5798701" y="2023736"/>
                          <a:pt x="5846736" y="2218073"/>
                        </a:cubicBezTo>
                        <a:cubicBezTo>
                          <a:pt x="5894771" y="2412410"/>
                          <a:pt x="5824792" y="2545296"/>
                          <a:pt x="5846736" y="2656143"/>
                        </a:cubicBezTo>
                        <a:cubicBezTo>
                          <a:pt x="5868680" y="2766990"/>
                          <a:pt x="5785030" y="3038349"/>
                          <a:pt x="5846736" y="3171845"/>
                        </a:cubicBezTo>
                        <a:cubicBezTo>
                          <a:pt x="5908442" y="3305341"/>
                          <a:pt x="5830579" y="3579261"/>
                          <a:pt x="5846736" y="3881628"/>
                        </a:cubicBezTo>
                      </a:path>
                      <a:path w="5846736" h="5530093" fill="none" stroke="0" extrusionOk="0">
                        <a:moveTo>
                          <a:pt x="4198271" y="5530093"/>
                        </a:moveTo>
                        <a:cubicBezTo>
                          <a:pt x="4176126" y="5410332"/>
                          <a:pt x="4330049" y="5186688"/>
                          <a:pt x="4314763" y="5064127"/>
                        </a:cubicBezTo>
                        <a:cubicBezTo>
                          <a:pt x="4299477" y="4941566"/>
                          <a:pt x="4387828" y="4780084"/>
                          <a:pt x="4414769" y="4664099"/>
                        </a:cubicBezTo>
                        <a:cubicBezTo>
                          <a:pt x="4441710" y="4548114"/>
                          <a:pt x="4532034" y="4362439"/>
                          <a:pt x="4527964" y="4211321"/>
                        </a:cubicBezTo>
                        <a:cubicBezTo>
                          <a:pt x="4660504" y="4132353"/>
                          <a:pt x="4902930" y="4164986"/>
                          <a:pt x="4993930" y="4094829"/>
                        </a:cubicBezTo>
                        <a:cubicBezTo>
                          <a:pt x="5084930" y="4024673"/>
                          <a:pt x="5375615" y="4048871"/>
                          <a:pt x="5459896" y="3978338"/>
                        </a:cubicBezTo>
                        <a:cubicBezTo>
                          <a:pt x="5544177" y="3907805"/>
                          <a:pt x="5694174" y="3929252"/>
                          <a:pt x="5846736" y="3881628"/>
                        </a:cubicBezTo>
                        <a:cubicBezTo>
                          <a:pt x="5756435" y="4077465"/>
                          <a:pt x="5591868" y="4100712"/>
                          <a:pt x="5401650" y="4326714"/>
                        </a:cubicBezTo>
                        <a:cubicBezTo>
                          <a:pt x="5211432" y="4552716"/>
                          <a:pt x="5037190" y="4618682"/>
                          <a:pt x="4956565" y="4771799"/>
                        </a:cubicBezTo>
                        <a:cubicBezTo>
                          <a:pt x="4875940" y="4924916"/>
                          <a:pt x="4373351" y="5231308"/>
                          <a:pt x="4198271" y="5530093"/>
                        </a:cubicBezTo>
                        <a:cubicBezTo>
                          <a:pt x="4067784" y="5588875"/>
                          <a:pt x="3851799" y="5498189"/>
                          <a:pt x="3682483" y="5530093"/>
                        </a:cubicBezTo>
                        <a:cubicBezTo>
                          <a:pt x="3513167" y="5561997"/>
                          <a:pt x="3213248" y="5518894"/>
                          <a:pt x="3082730" y="5530093"/>
                        </a:cubicBezTo>
                        <a:cubicBezTo>
                          <a:pt x="2952212" y="5541292"/>
                          <a:pt x="2820468" y="5480204"/>
                          <a:pt x="2566943" y="5530093"/>
                        </a:cubicBezTo>
                        <a:cubicBezTo>
                          <a:pt x="2313418" y="5579982"/>
                          <a:pt x="2206432" y="5469527"/>
                          <a:pt x="1925207" y="5530093"/>
                        </a:cubicBezTo>
                        <a:cubicBezTo>
                          <a:pt x="1643982" y="5590659"/>
                          <a:pt x="1473417" y="5469465"/>
                          <a:pt x="1325454" y="5530093"/>
                        </a:cubicBezTo>
                        <a:cubicBezTo>
                          <a:pt x="1177491" y="5590721"/>
                          <a:pt x="930166" y="5450027"/>
                          <a:pt x="641736" y="5530093"/>
                        </a:cubicBezTo>
                        <a:cubicBezTo>
                          <a:pt x="353306" y="5610159"/>
                          <a:pt x="138764" y="5483851"/>
                          <a:pt x="0" y="5530093"/>
                        </a:cubicBezTo>
                        <a:cubicBezTo>
                          <a:pt x="-40854" y="5382876"/>
                          <a:pt x="37974" y="5296764"/>
                          <a:pt x="0" y="5087686"/>
                        </a:cubicBezTo>
                        <a:cubicBezTo>
                          <a:pt x="-37974" y="4878608"/>
                          <a:pt x="8209" y="4649550"/>
                          <a:pt x="0" y="4534676"/>
                        </a:cubicBezTo>
                        <a:cubicBezTo>
                          <a:pt x="-8209" y="4419802"/>
                          <a:pt x="44126" y="4278180"/>
                          <a:pt x="0" y="4092269"/>
                        </a:cubicBezTo>
                        <a:cubicBezTo>
                          <a:pt x="-44126" y="3906358"/>
                          <a:pt x="11709" y="3581005"/>
                          <a:pt x="0" y="3428658"/>
                        </a:cubicBezTo>
                        <a:cubicBezTo>
                          <a:pt x="-11709" y="3276311"/>
                          <a:pt x="51726" y="3114762"/>
                          <a:pt x="0" y="2930949"/>
                        </a:cubicBezTo>
                        <a:cubicBezTo>
                          <a:pt x="-51726" y="2747136"/>
                          <a:pt x="3602" y="2612290"/>
                          <a:pt x="0" y="2322639"/>
                        </a:cubicBezTo>
                        <a:cubicBezTo>
                          <a:pt x="-3602" y="2032988"/>
                          <a:pt x="24042" y="1951772"/>
                          <a:pt x="0" y="1824931"/>
                        </a:cubicBezTo>
                        <a:cubicBezTo>
                          <a:pt x="-24042" y="1698090"/>
                          <a:pt x="49164" y="1416543"/>
                          <a:pt x="0" y="1216620"/>
                        </a:cubicBezTo>
                        <a:cubicBezTo>
                          <a:pt x="-49164" y="1016697"/>
                          <a:pt x="26256" y="905052"/>
                          <a:pt x="0" y="663611"/>
                        </a:cubicBezTo>
                        <a:cubicBezTo>
                          <a:pt x="-26256" y="422170"/>
                          <a:pt x="72508" y="304802"/>
                          <a:pt x="0" y="0"/>
                        </a:cubicBezTo>
                        <a:cubicBezTo>
                          <a:pt x="134481" y="-51136"/>
                          <a:pt x="370843" y="32894"/>
                          <a:pt x="467739" y="0"/>
                        </a:cubicBezTo>
                        <a:cubicBezTo>
                          <a:pt x="564635" y="-32894"/>
                          <a:pt x="795827" y="45487"/>
                          <a:pt x="1052412" y="0"/>
                        </a:cubicBezTo>
                        <a:cubicBezTo>
                          <a:pt x="1308997" y="-45487"/>
                          <a:pt x="1456624" y="55371"/>
                          <a:pt x="1578619" y="0"/>
                        </a:cubicBezTo>
                        <a:cubicBezTo>
                          <a:pt x="1700614" y="-55371"/>
                          <a:pt x="2024081" y="63460"/>
                          <a:pt x="2163292" y="0"/>
                        </a:cubicBezTo>
                        <a:cubicBezTo>
                          <a:pt x="2302503" y="-63460"/>
                          <a:pt x="2439956" y="8555"/>
                          <a:pt x="2631031" y="0"/>
                        </a:cubicBezTo>
                        <a:cubicBezTo>
                          <a:pt x="2822106" y="-8555"/>
                          <a:pt x="3050239" y="69418"/>
                          <a:pt x="3215705" y="0"/>
                        </a:cubicBezTo>
                        <a:cubicBezTo>
                          <a:pt x="3381171" y="-69418"/>
                          <a:pt x="3611783" y="27706"/>
                          <a:pt x="3858846" y="0"/>
                        </a:cubicBezTo>
                        <a:cubicBezTo>
                          <a:pt x="4105909" y="-27706"/>
                          <a:pt x="4195733" y="37178"/>
                          <a:pt x="4326585" y="0"/>
                        </a:cubicBezTo>
                        <a:cubicBezTo>
                          <a:pt x="4457437" y="-37178"/>
                          <a:pt x="4613773" y="45890"/>
                          <a:pt x="4735856" y="0"/>
                        </a:cubicBezTo>
                        <a:cubicBezTo>
                          <a:pt x="4857939" y="-45890"/>
                          <a:pt x="5071087" y="42662"/>
                          <a:pt x="5262062" y="0"/>
                        </a:cubicBezTo>
                        <a:cubicBezTo>
                          <a:pt x="5453037" y="-42662"/>
                          <a:pt x="5625037" y="27820"/>
                          <a:pt x="5846736" y="0"/>
                        </a:cubicBezTo>
                        <a:cubicBezTo>
                          <a:pt x="5883671" y="121673"/>
                          <a:pt x="5831707" y="244657"/>
                          <a:pt x="5846736" y="476886"/>
                        </a:cubicBezTo>
                        <a:cubicBezTo>
                          <a:pt x="5861765" y="709115"/>
                          <a:pt x="5823084" y="797087"/>
                          <a:pt x="5846736" y="1070220"/>
                        </a:cubicBezTo>
                        <a:cubicBezTo>
                          <a:pt x="5870388" y="1343353"/>
                          <a:pt x="5827548" y="1355687"/>
                          <a:pt x="5846736" y="1624739"/>
                        </a:cubicBezTo>
                        <a:cubicBezTo>
                          <a:pt x="5865924" y="1893791"/>
                          <a:pt x="5808537" y="2034961"/>
                          <a:pt x="5846736" y="2179257"/>
                        </a:cubicBezTo>
                        <a:cubicBezTo>
                          <a:pt x="5884935" y="2323553"/>
                          <a:pt x="5806733" y="2528728"/>
                          <a:pt x="5846736" y="2617326"/>
                        </a:cubicBezTo>
                        <a:cubicBezTo>
                          <a:pt x="5886739" y="2705924"/>
                          <a:pt x="5808990" y="2991912"/>
                          <a:pt x="5846736" y="3094212"/>
                        </a:cubicBezTo>
                        <a:cubicBezTo>
                          <a:pt x="5884482" y="3196512"/>
                          <a:pt x="5771961" y="3592020"/>
                          <a:pt x="5846736" y="3881628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DCFAB89A-B617-6D76-B39F-080843792179}"/>
              </a:ext>
            </a:extLst>
          </p:cNvPr>
          <p:cNvSpPr/>
          <p:nvPr/>
        </p:nvSpPr>
        <p:spPr>
          <a:xfrm>
            <a:off x="5895235" y="-353714"/>
            <a:ext cx="3992136" cy="458587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9200" b="1" cap="none" spc="0" dirty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1" name="Облачко с текстом: прямоугольное со скругленными углами 10">
            <a:extLst>
              <a:ext uri="{FF2B5EF4-FFF2-40B4-BE49-F238E27FC236}">
                <a16:creationId xmlns:a16="http://schemas.microsoft.com/office/drawing/2014/main" id="{822427C7-D412-DF6C-500A-5A4170B9A552}"/>
              </a:ext>
            </a:extLst>
          </p:cNvPr>
          <p:cNvSpPr/>
          <p:nvPr/>
        </p:nvSpPr>
        <p:spPr>
          <a:xfrm>
            <a:off x="680964" y="1524000"/>
            <a:ext cx="3873667" cy="2565898"/>
          </a:xfrm>
          <a:prstGeom prst="wedgeRoundRectCallout">
            <a:avLst>
              <a:gd name="adj1" fmla="val -38590"/>
              <a:gd name="adj2" fmla="val 54575"/>
              <a:gd name="adj3" fmla="val 16667"/>
            </a:avLst>
          </a:prstGeom>
          <a:solidFill>
            <a:srgbClr val="FFFF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5400" b="1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1BAF6FB3-3E74-4471-F0E3-DC19AA694A73}"/>
              </a:ext>
            </a:extLst>
          </p:cNvPr>
          <p:cNvSpPr txBox="1">
            <a:spLocks/>
          </p:cNvSpPr>
          <p:nvPr/>
        </p:nvSpPr>
        <p:spPr>
          <a:xfrm>
            <a:off x="680964" y="1641157"/>
            <a:ext cx="3992136" cy="2565898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latin typeface="Candara" panose="020E0502030303020204" pitchFamily="34" charset="0"/>
              </a:rPr>
              <a:t>Вот какое число получилось! </a:t>
            </a:r>
          </a:p>
        </p:txBody>
      </p:sp>
    </p:spTree>
    <p:extLst>
      <p:ext uri="{BB962C8B-B14F-4D97-AF65-F5344CB8AC3E}">
        <p14:creationId xmlns:p14="http://schemas.microsoft.com/office/powerpoint/2010/main" val="333151140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85013972-C99D-E6FB-34F0-9A5E71194455}"/>
              </a:ext>
            </a:extLst>
          </p:cNvPr>
          <p:cNvGrpSpPr/>
          <p:nvPr/>
        </p:nvGrpSpPr>
        <p:grpSpPr>
          <a:xfrm>
            <a:off x="-1245490" y="-689809"/>
            <a:ext cx="15744514" cy="7632444"/>
            <a:chOff x="-1245490" y="-465221"/>
            <a:chExt cx="15744514" cy="7632444"/>
          </a:xfrm>
        </p:grpSpPr>
        <p:sp>
          <p:nvSpPr>
            <p:cNvPr id="5" name="Овал 4">
              <a:extLst>
                <a:ext uri="{FF2B5EF4-FFF2-40B4-BE49-F238E27FC236}">
                  <a16:creationId xmlns:a16="http://schemas.microsoft.com/office/drawing/2014/main" id="{C2BFF893-0507-DB90-7902-E57E773CBBA2}"/>
                </a:ext>
              </a:extLst>
            </p:cNvPr>
            <p:cNvSpPr/>
            <p:nvPr/>
          </p:nvSpPr>
          <p:spPr>
            <a:xfrm>
              <a:off x="4948796" y="677152"/>
              <a:ext cx="3056156" cy="3056156"/>
            </a:xfrm>
            <a:prstGeom prst="ellipse">
              <a:avLst/>
            </a:prstGeom>
            <a:solidFill>
              <a:srgbClr val="9933FF">
                <a:alpha val="87843"/>
              </a:srgb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6" name="Овал 5">
              <a:extLst>
                <a:ext uri="{FF2B5EF4-FFF2-40B4-BE49-F238E27FC236}">
                  <a16:creationId xmlns:a16="http://schemas.microsoft.com/office/drawing/2014/main" id="{F829828B-0C70-9700-9E5E-967B87BDE39E}"/>
                </a:ext>
              </a:extLst>
            </p:cNvPr>
            <p:cNvSpPr/>
            <p:nvPr/>
          </p:nvSpPr>
          <p:spPr>
            <a:xfrm>
              <a:off x="6646445" y="2460457"/>
              <a:ext cx="3485148" cy="3485148"/>
            </a:xfrm>
            <a:prstGeom prst="ellipse">
              <a:avLst/>
            </a:prstGeom>
            <a:solidFill>
              <a:srgbClr val="99FF99">
                <a:alpha val="87843"/>
              </a:srgb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016EF971-E834-9625-034B-5DDD9013E564}"/>
                </a:ext>
              </a:extLst>
            </p:cNvPr>
            <p:cNvSpPr/>
            <p:nvPr/>
          </p:nvSpPr>
          <p:spPr>
            <a:xfrm>
              <a:off x="-1245490" y="-465221"/>
              <a:ext cx="3285345" cy="3285345"/>
            </a:xfrm>
            <a:prstGeom prst="ellipse">
              <a:avLst/>
            </a:prstGeom>
            <a:solidFill>
              <a:srgbClr val="FFE699">
                <a:alpha val="87843"/>
              </a:srgb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6427C549-E6D5-8F33-2138-B197484AE1BF}"/>
                </a:ext>
              </a:extLst>
            </p:cNvPr>
            <p:cNvSpPr/>
            <p:nvPr/>
          </p:nvSpPr>
          <p:spPr>
            <a:xfrm>
              <a:off x="427121" y="1618247"/>
              <a:ext cx="3485148" cy="3485148"/>
            </a:xfrm>
            <a:prstGeom prst="ellipse">
              <a:avLst/>
            </a:prstGeom>
            <a:solidFill>
              <a:srgbClr val="FFCCFF">
                <a:alpha val="87843"/>
              </a:srgb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10" name="Овал 9">
              <a:extLst>
                <a:ext uri="{FF2B5EF4-FFF2-40B4-BE49-F238E27FC236}">
                  <a16:creationId xmlns:a16="http://schemas.microsoft.com/office/drawing/2014/main" id="{89D3CBA5-C3F2-9CCF-0FD8-3E01A65EABD2}"/>
                </a:ext>
              </a:extLst>
            </p:cNvPr>
            <p:cNvSpPr/>
            <p:nvPr/>
          </p:nvSpPr>
          <p:spPr>
            <a:xfrm>
              <a:off x="10449425" y="3117624"/>
              <a:ext cx="4049599" cy="4049599"/>
            </a:xfrm>
            <a:prstGeom prst="ellipse">
              <a:avLst/>
            </a:prstGeom>
            <a:solidFill>
              <a:srgbClr val="FFFF00">
                <a:alpha val="87843"/>
              </a:srgb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20C397B9-E814-9B82-F1D2-A53C833CAFA4}"/>
                </a:ext>
              </a:extLst>
            </p:cNvPr>
            <p:cNvSpPr/>
            <p:nvPr/>
          </p:nvSpPr>
          <p:spPr>
            <a:xfrm>
              <a:off x="2920718" y="3052404"/>
              <a:ext cx="3982452" cy="3955826"/>
            </a:xfrm>
            <a:prstGeom prst="ellipse">
              <a:avLst/>
            </a:prstGeom>
            <a:solidFill>
              <a:srgbClr val="00B0F0">
                <a:alpha val="87843"/>
              </a:srgbClr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latin typeface="Candara" panose="020E0502030303020204" pitchFamily="34" charset="0"/>
              </a:endParaRPr>
            </a:p>
          </p:txBody>
        </p:sp>
      </p:grpSp>
      <p:sp>
        <p:nvSpPr>
          <p:cNvPr id="48" name="Овал 47">
            <a:extLst>
              <a:ext uri="{FF2B5EF4-FFF2-40B4-BE49-F238E27FC236}">
                <a16:creationId xmlns:a16="http://schemas.microsoft.com/office/drawing/2014/main" id="{3E8D769B-DC88-4435-FAB4-F5749B0E8092}"/>
              </a:ext>
            </a:extLst>
          </p:cNvPr>
          <p:cNvSpPr/>
          <p:nvPr/>
        </p:nvSpPr>
        <p:spPr>
          <a:xfrm>
            <a:off x="8869783" y="1655889"/>
            <a:ext cx="3178343" cy="3178343"/>
          </a:xfrm>
          <a:prstGeom prst="ellipse">
            <a:avLst/>
          </a:prstGeom>
          <a:solidFill>
            <a:srgbClr val="FF0066">
              <a:alpha val="87843"/>
            </a:srgb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7" name="Облачко с текстом: прямоугольное со скругленными углами 6">
            <a:extLst>
              <a:ext uri="{FF2B5EF4-FFF2-40B4-BE49-F238E27FC236}">
                <a16:creationId xmlns:a16="http://schemas.microsoft.com/office/drawing/2014/main" id="{EA1CCB36-FDA9-7FA5-7297-86B8C6536D6B}"/>
              </a:ext>
            </a:extLst>
          </p:cNvPr>
          <p:cNvSpPr/>
          <p:nvPr/>
        </p:nvSpPr>
        <p:spPr>
          <a:xfrm>
            <a:off x="228600" y="308456"/>
            <a:ext cx="5650281" cy="2519360"/>
          </a:xfrm>
          <a:prstGeom prst="wedgeRoundRectCallout">
            <a:avLst>
              <a:gd name="adj1" fmla="val -30691"/>
              <a:gd name="adj2" fmla="val 57600"/>
              <a:gd name="adj3" fmla="val 16667"/>
            </a:avLst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5400" b="1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D8836C68-EF48-4788-D6A9-963D45958B2B}"/>
              </a:ext>
            </a:extLst>
          </p:cNvPr>
          <p:cNvSpPr txBox="1">
            <a:spLocks/>
          </p:cNvSpPr>
          <p:nvPr/>
        </p:nvSpPr>
        <p:spPr>
          <a:xfrm>
            <a:off x="285249" y="392862"/>
            <a:ext cx="5536981" cy="23195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latin typeface="Candara" panose="020E0502030303020204" pitchFamily="34" charset="0"/>
              </a:rPr>
              <a:t>Одинаковые </a:t>
            </a:r>
            <a:br>
              <a:rPr lang="ru-RU" sz="5400" dirty="0">
                <a:latin typeface="Candara" panose="020E0502030303020204" pitchFamily="34" charset="0"/>
              </a:rPr>
            </a:br>
            <a:r>
              <a:rPr lang="ru-RU" sz="5400" dirty="0">
                <a:latin typeface="Candara" panose="020E0502030303020204" pitchFamily="34" charset="0"/>
              </a:rPr>
              <a:t>или разные были острова?</a:t>
            </a:r>
          </a:p>
        </p:txBody>
      </p:sp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id="{B4E755F6-F125-92D2-C2D9-F87E0BFB166A}"/>
              </a:ext>
            </a:extLst>
          </p:cNvPr>
          <p:cNvSpPr/>
          <p:nvPr/>
        </p:nvSpPr>
        <p:spPr>
          <a:xfrm>
            <a:off x="2623457" y="3360244"/>
            <a:ext cx="4467922" cy="2519360"/>
          </a:xfrm>
          <a:prstGeom prst="wedgeRoundRectCallout">
            <a:avLst>
              <a:gd name="adj1" fmla="val -30691"/>
              <a:gd name="adj2" fmla="val 57600"/>
              <a:gd name="adj3" fmla="val 16667"/>
            </a:avLst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5400" b="1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5DC52C4C-9899-90BD-2606-FDD3FC239B9B}"/>
              </a:ext>
            </a:extLst>
          </p:cNvPr>
          <p:cNvSpPr txBox="1">
            <a:spLocks/>
          </p:cNvSpPr>
          <p:nvPr/>
        </p:nvSpPr>
        <p:spPr>
          <a:xfrm>
            <a:off x="2636575" y="3450771"/>
            <a:ext cx="4467922" cy="231950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latin typeface="Candara" panose="020E0502030303020204" pitchFamily="34" charset="0"/>
              </a:rPr>
              <a:t>А длины окружностей </a:t>
            </a:r>
            <a:br>
              <a:rPr lang="ru-RU" sz="5400" dirty="0">
                <a:latin typeface="Candara" panose="020E0502030303020204" pitchFamily="34" charset="0"/>
              </a:rPr>
            </a:br>
            <a:r>
              <a:rPr lang="ru-RU" sz="5400" dirty="0">
                <a:latin typeface="Candara" panose="020E0502030303020204" pitchFamily="34" charset="0"/>
              </a:rPr>
              <a:t>у них?</a:t>
            </a:r>
          </a:p>
        </p:txBody>
      </p:sp>
      <p:sp>
        <p:nvSpPr>
          <p:cNvPr id="15" name="Облачко с текстом: прямоугольное со скругленными углами 14">
            <a:extLst>
              <a:ext uri="{FF2B5EF4-FFF2-40B4-BE49-F238E27FC236}">
                <a16:creationId xmlns:a16="http://schemas.microsoft.com/office/drawing/2014/main" id="{2DEDB4C4-7ABE-5EFE-5EBC-6CA15741A056}"/>
              </a:ext>
            </a:extLst>
          </p:cNvPr>
          <p:cNvSpPr/>
          <p:nvPr/>
        </p:nvSpPr>
        <p:spPr>
          <a:xfrm>
            <a:off x="7187313" y="3890965"/>
            <a:ext cx="4300876" cy="1788784"/>
          </a:xfrm>
          <a:prstGeom prst="wedgeRoundRectCallout">
            <a:avLst>
              <a:gd name="adj1" fmla="val -12086"/>
              <a:gd name="adj2" fmla="val 66894"/>
              <a:gd name="adj3" fmla="val 16667"/>
            </a:avLst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5400" b="1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73AF8185-9830-96A4-3CA3-6F4AA73C9DEB}"/>
              </a:ext>
            </a:extLst>
          </p:cNvPr>
          <p:cNvSpPr txBox="1">
            <a:spLocks/>
          </p:cNvSpPr>
          <p:nvPr/>
        </p:nvSpPr>
        <p:spPr>
          <a:xfrm>
            <a:off x="7270315" y="3981493"/>
            <a:ext cx="3979715" cy="178878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latin typeface="Candara" panose="020E0502030303020204" pitchFamily="34" charset="0"/>
              </a:rPr>
              <a:t>А их диаметры?</a:t>
            </a:r>
          </a:p>
        </p:txBody>
      </p:sp>
    </p:spTree>
    <p:extLst>
      <p:ext uri="{BB962C8B-B14F-4D97-AF65-F5344CB8AC3E}">
        <p14:creationId xmlns:p14="http://schemas.microsoft.com/office/powerpoint/2010/main" val="38057116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353648" y="1035604"/>
            <a:ext cx="1484702" cy="450892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700" b="1" cap="none" spc="0" dirty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latin typeface="Candara" panose="020E0502030303020204" pitchFamily="34" charset="0"/>
              </a:rPr>
              <a:t>?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B1E2936-BCCF-6DA1-19AE-61AF6C4B38B2}"/>
              </a:ext>
            </a:extLst>
          </p:cNvPr>
          <p:cNvSpPr/>
          <p:nvPr/>
        </p:nvSpPr>
        <p:spPr>
          <a:xfrm>
            <a:off x="180466" y="705806"/>
            <a:ext cx="11831068" cy="4609921"/>
          </a:xfrm>
          <a:custGeom>
            <a:avLst/>
            <a:gdLst>
              <a:gd name="connsiteX0" fmla="*/ 0 w 11831068"/>
              <a:gd name="connsiteY0" fmla="*/ 0 h 4609921"/>
              <a:gd name="connsiteX1" fmla="*/ 236621 w 11831068"/>
              <a:gd name="connsiteY1" fmla="*/ 0 h 4609921"/>
              <a:gd name="connsiteX2" fmla="*/ 591553 w 11831068"/>
              <a:gd name="connsiteY2" fmla="*/ 0 h 4609921"/>
              <a:gd name="connsiteX3" fmla="*/ 1301417 w 11831068"/>
              <a:gd name="connsiteY3" fmla="*/ 0 h 4609921"/>
              <a:gd name="connsiteX4" fmla="*/ 1656350 w 11831068"/>
              <a:gd name="connsiteY4" fmla="*/ 0 h 4609921"/>
              <a:gd name="connsiteX5" fmla="*/ 1892971 w 11831068"/>
              <a:gd name="connsiteY5" fmla="*/ 0 h 4609921"/>
              <a:gd name="connsiteX6" fmla="*/ 2366214 w 11831068"/>
              <a:gd name="connsiteY6" fmla="*/ 0 h 4609921"/>
              <a:gd name="connsiteX7" fmla="*/ 2602835 w 11831068"/>
              <a:gd name="connsiteY7" fmla="*/ 0 h 4609921"/>
              <a:gd name="connsiteX8" fmla="*/ 2839456 w 11831068"/>
              <a:gd name="connsiteY8" fmla="*/ 0 h 4609921"/>
              <a:gd name="connsiteX9" fmla="*/ 3667631 w 11831068"/>
              <a:gd name="connsiteY9" fmla="*/ 0 h 4609921"/>
              <a:gd name="connsiteX10" fmla="*/ 4140874 w 11831068"/>
              <a:gd name="connsiteY10" fmla="*/ 0 h 4609921"/>
              <a:gd name="connsiteX11" fmla="*/ 4850738 w 11831068"/>
              <a:gd name="connsiteY11" fmla="*/ 0 h 4609921"/>
              <a:gd name="connsiteX12" fmla="*/ 5442291 w 11831068"/>
              <a:gd name="connsiteY12" fmla="*/ 0 h 4609921"/>
              <a:gd name="connsiteX13" fmla="*/ 6033845 w 11831068"/>
              <a:gd name="connsiteY13" fmla="*/ 0 h 4609921"/>
              <a:gd name="connsiteX14" fmla="*/ 6625398 w 11831068"/>
              <a:gd name="connsiteY14" fmla="*/ 0 h 4609921"/>
              <a:gd name="connsiteX15" fmla="*/ 6862019 w 11831068"/>
              <a:gd name="connsiteY15" fmla="*/ 0 h 4609921"/>
              <a:gd name="connsiteX16" fmla="*/ 7453573 w 11831068"/>
              <a:gd name="connsiteY16" fmla="*/ 0 h 4609921"/>
              <a:gd name="connsiteX17" fmla="*/ 8045126 w 11831068"/>
              <a:gd name="connsiteY17" fmla="*/ 0 h 4609921"/>
              <a:gd name="connsiteX18" fmla="*/ 8518369 w 11831068"/>
              <a:gd name="connsiteY18" fmla="*/ 0 h 4609921"/>
              <a:gd name="connsiteX19" fmla="*/ 8873301 w 11831068"/>
              <a:gd name="connsiteY19" fmla="*/ 0 h 4609921"/>
              <a:gd name="connsiteX20" fmla="*/ 9701476 w 11831068"/>
              <a:gd name="connsiteY20" fmla="*/ 0 h 4609921"/>
              <a:gd name="connsiteX21" fmla="*/ 10056408 w 11831068"/>
              <a:gd name="connsiteY21" fmla="*/ 0 h 4609921"/>
              <a:gd name="connsiteX22" fmla="*/ 10647961 w 11831068"/>
              <a:gd name="connsiteY22" fmla="*/ 0 h 4609921"/>
              <a:gd name="connsiteX23" fmla="*/ 11831068 w 11831068"/>
              <a:gd name="connsiteY23" fmla="*/ 0 h 4609921"/>
              <a:gd name="connsiteX24" fmla="*/ 11831068 w 11831068"/>
              <a:gd name="connsiteY24" fmla="*/ 484042 h 4609921"/>
              <a:gd name="connsiteX25" fmla="*/ 11831068 w 11831068"/>
              <a:gd name="connsiteY25" fmla="*/ 921984 h 4609921"/>
              <a:gd name="connsiteX26" fmla="*/ 11831068 w 11831068"/>
              <a:gd name="connsiteY26" fmla="*/ 1359927 h 4609921"/>
              <a:gd name="connsiteX27" fmla="*/ 11831068 w 11831068"/>
              <a:gd name="connsiteY27" fmla="*/ 1982266 h 4609921"/>
              <a:gd name="connsiteX28" fmla="*/ 11831068 w 11831068"/>
              <a:gd name="connsiteY28" fmla="*/ 2420209 h 4609921"/>
              <a:gd name="connsiteX29" fmla="*/ 11831068 w 11831068"/>
              <a:gd name="connsiteY29" fmla="*/ 2904250 h 4609921"/>
              <a:gd name="connsiteX30" fmla="*/ 11831068 w 11831068"/>
              <a:gd name="connsiteY30" fmla="*/ 3342193 h 4609921"/>
              <a:gd name="connsiteX31" fmla="*/ 11831068 w 11831068"/>
              <a:gd name="connsiteY31" fmla="*/ 3826234 h 4609921"/>
              <a:gd name="connsiteX32" fmla="*/ 11831068 w 11831068"/>
              <a:gd name="connsiteY32" fmla="*/ 4609921 h 4609921"/>
              <a:gd name="connsiteX33" fmla="*/ 11002893 w 11831068"/>
              <a:gd name="connsiteY33" fmla="*/ 4609921 h 4609921"/>
              <a:gd name="connsiteX34" fmla="*/ 10766272 w 11831068"/>
              <a:gd name="connsiteY34" fmla="*/ 4609921 h 4609921"/>
              <a:gd name="connsiteX35" fmla="*/ 9938097 w 11831068"/>
              <a:gd name="connsiteY35" fmla="*/ 4609921 h 4609921"/>
              <a:gd name="connsiteX36" fmla="*/ 9464854 w 11831068"/>
              <a:gd name="connsiteY36" fmla="*/ 4609921 h 4609921"/>
              <a:gd name="connsiteX37" fmla="*/ 8754990 w 11831068"/>
              <a:gd name="connsiteY37" fmla="*/ 4609921 h 4609921"/>
              <a:gd name="connsiteX38" fmla="*/ 7926816 w 11831068"/>
              <a:gd name="connsiteY38" fmla="*/ 4609921 h 4609921"/>
              <a:gd name="connsiteX39" fmla="*/ 7335262 w 11831068"/>
              <a:gd name="connsiteY39" fmla="*/ 4609921 h 4609921"/>
              <a:gd name="connsiteX40" fmla="*/ 6625398 w 11831068"/>
              <a:gd name="connsiteY40" fmla="*/ 4609921 h 4609921"/>
              <a:gd name="connsiteX41" fmla="*/ 6270466 w 11831068"/>
              <a:gd name="connsiteY41" fmla="*/ 4609921 h 4609921"/>
              <a:gd name="connsiteX42" fmla="*/ 6033845 w 11831068"/>
              <a:gd name="connsiteY42" fmla="*/ 4609921 h 4609921"/>
              <a:gd name="connsiteX43" fmla="*/ 5442291 w 11831068"/>
              <a:gd name="connsiteY43" fmla="*/ 4609921 h 4609921"/>
              <a:gd name="connsiteX44" fmla="*/ 4969049 w 11831068"/>
              <a:gd name="connsiteY44" fmla="*/ 4609921 h 4609921"/>
              <a:gd name="connsiteX45" fmla="*/ 4495806 w 11831068"/>
              <a:gd name="connsiteY45" fmla="*/ 4609921 h 4609921"/>
              <a:gd name="connsiteX46" fmla="*/ 3667631 w 11831068"/>
              <a:gd name="connsiteY46" fmla="*/ 4609921 h 4609921"/>
              <a:gd name="connsiteX47" fmla="*/ 3194388 w 11831068"/>
              <a:gd name="connsiteY47" fmla="*/ 4609921 h 4609921"/>
              <a:gd name="connsiteX48" fmla="*/ 2957767 w 11831068"/>
              <a:gd name="connsiteY48" fmla="*/ 4609921 h 4609921"/>
              <a:gd name="connsiteX49" fmla="*/ 2484524 w 11831068"/>
              <a:gd name="connsiteY49" fmla="*/ 4609921 h 4609921"/>
              <a:gd name="connsiteX50" fmla="*/ 2247903 w 11831068"/>
              <a:gd name="connsiteY50" fmla="*/ 4609921 h 4609921"/>
              <a:gd name="connsiteX51" fmla="*/ 1656350 w 11831068"/>
              <a:gd name="connsiteY51" fmla="*/ 4609921 h 4609921"/>
              <a:gd name="connsiteX52" fmla="*/ 828175 w 11831068"/>
              <a:gd name="connsiteY52" fmla="*/ 4609921 h 4609921"/>
              <a:gd name="connsiteX53" fmla="*/ 591553 w 11831068"/>
              <a:gd name="connsiteY53" fmla="*/ 4609921 h 4609921"/>
              <a:gd name="connsiteX54" fmla="*/ 0 w 11831068"/>
              <a:gd name="connsiteY54" fmla="*/ 4609921 h 4609921"/>
              <a:gd name="connsiteX55" fmla="*/ 0 w 11831068"/>
              <a:gd name="connsiteY55" fmla="*/ 4079780 h 4609921"/>
              <a:gd name="connsiteX56" fmla="*/ 0 w 11831068"/>
              <a:gd name="connsiteY56" fmla="*/ 3595738 h 4609921"/>
              <a:gd name="connsiteX57" fmla="*/ 0 w 11831068"/>
              <a:gd name="connsiteY57" fmla="*/ 3157796 h 4609921"/>
              <a:gd name="connsiteX58" fmla="*/ 0 w 11831068"/>
              <a:gd name="connsiteY58" fmla="*/ 2489357 h 4609921"/>
              <a:gd name="connsiteX59" fmla="*/ 0 w 11831068"/>
              <a:gd name="connsiteY59" fmla="*/ 1913117 h 4609921"/>
              <a:gd name="connsiteX60" fmla="*/ 0 w 11831068"/>
              <a:gd name="connsiteY60" fmla="*/ 1336877 h 4609921"/>
              <a:gd name="connsiteX61" fmla="*/ 0 w 11831068"/>
              <a:gd name="connsiteY61" fmla="*/ 714538 h 4609921"/>
              <a:gd name="connsiteX62" fmla="*/ 0 w 11831068"/>
              <a:gd name="connsiteY62" fmla="*/ 0 h 4609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831068" h="4609921" fill="none" extrusionOk="0">
                <a:moveTo>
                  <a:pt x="0" y="0"/>
                </a:moveTo>
                <a:cubicBezTo>
                  <a:pt x="97616" y="-17680"/>
                  <a:pt x="156714" y="2595"/>
                  <a:pt x="236621" y="0"/>
                </a:cubicBezTo>
                <a:cubicBezTo>
                  <a:pt x="316528" y="-2595"/>
                  <a:pt x="424814" y="12283"/>
                  <a:pt x="591553" y="0"/>
                </a:cubicBezTo>
                <a:cubicBezTo>
                  <a:pt x="758292" y="-12283"/>
                  <a:pt x="1003652" y="24476"/>
                  <a:pt x="1301417" y="0"/>
                </a:cubicBezTo>
                <a:cubicBezTo>
                  <a:pt x="1599182" y="-24476"/>
                  <a:pt x="1479379" y="28396"/>
                  <a:pt x="1656350" y="0"/>
                </a:cubicBezTo>
                <a:cubicBezTo>
                  <a:pt x="1833321" y="-28396"/>
                  <a:pt x="1823772" y="24714"/>
                  <a:pt x="1892971" y="0"/>
                </a:cubicBezTo>
                <a:cubicBezTo>
                  <a:pt x="1962170" y="-24714"/>
                  <a:pt x="2138159" y="53245"/>
                  <a:pt x="2366214" y="0"/>
                </a:cubicBezTo>
                <a:cubicBezTo>
                  <a:pt x="2594269" y="-53245"/>
                  <a:pt x="2493506" y="17632"/>
                  <a:pt x="2602835" y="0"/>
                </a:cubicBezTo>
                <a:cubicBezTo>
                  <a:pt x="2712164" y="-17632"/>
                  <a:pt x="2768898" y="20315"/>
                  <a:pt x="2839456" y="0"/>
                </a:cubicBezTo>
                <a:cubicBezTo>
                  <a:pt x="2910014" y="-20315"/>
                  <a:pt x="3337305" y="30461"/>
                  <a:pt x="3667631" y="0"/>
                </a:cubicBezTo>
                <a:cubicBezTo>
                  <a:pt x="3997958" y="-30461"/>
                  <a:pt x="3993271" y="26321"/>
                  <a:pt x="4140874" y="0"/>
                </a:cubicBezTo>
                <a:cubicBezTo>
                  <a:pt x="4288477" y="-26321"/>
                  <a:pt x="4530687" y="47519"/>
                  <a:pt x="4850738" y="0"/>
                </a:cubicBezTo>
                <a:cubicBezTo>
                  <a:pt x="5170789" y="-47519"/>
                  <a:pt x="5229202" y="57286"/>
                  <a:pt x="5442291" y="0"/>
                </a:cubicBezTo>
                <a:cubicBezTo>
                  <a:pt x="5655380" y="-57286"/>
                  <a:pt x="5832976" y="14570"/>
                  <a:pt x="6033845" y="0"/>
                </a:cubicBezTo>
                <a:cubicBezTo>
                  <a:pt x="6234714" y="-14570"/>
                  <a:pt x="6356248" y="32490"/>
                  <a:pt x="6625398" y="0"/>
                </a:cubicBezTo>
                <a:cubicBezTo>
                  <a:pt x="6894548" y="-32490"/>
                  <a:pt x="6802148" y="1954"/>
                  <a:pt x="6862019" y="0"/>
                </a:cubicBezTo>
                <a:cubicBezTo>
                  <a:pt x="6921890" y="-1954"/>
                  <a:pt x="7164876" y="55586"/>
                  <a:pt x="7453573" y="0"/>
                </a:cubicBezTo>
                <a:cubicBezTo>
                  <a:pt x="7742270" y="-55586"/>
                  <a:pt x="7888437" y="40904"/>
                  <a:pt x="8045126" y="0"/>
                </a:cubicBezTo>
                <a:cubicBezTo>
                  <a:pt x="8201815" y="-40904"/>
                  <a:pt x="8365920" y="46196"/>
                  <a:pt x="8518369" y="0"/>
                </a:cubicBezTo>
                <a:cubicBezTo>
                  <a:pt x="8670818" y="-46196"/>
                  <a:pt x="8783713" y="25756"/>
                  <a:pt x="8873301" y="0"/>
                </a:cubicBezTo>
                <a:cubicBezTo>
                  <a:pt x="8962889" y="-25756"/>
                  <a:pt x="9381015" y="18525"/>
                  <a:pt x="9701476" y="0"/>
                </a:cubicBezTo>
                <a:cubicBezTo>
                  <a:pt x="10021938" y="-18525"/>
                  <a:pt x="9910787" y="8210"/>
                  <a:pt x="10056408" y="0"/>
                </a:cubicBezTo>
                <a:cubicBezTo>
                  <a:pt x="10202029" y="-8210"/>
                  <a:pt x="10479358" y="4593"/>
                  <a:pt x="10647961" y="0"/>
                </a:cubicBezTo>
                <a:cubicBezTo>
                  <a:pt x="10816564" y="-4593"/>
                  <a:pt x="11472096" y="54353"/>
                  <a:pt x="11831068" y="0"/>
                </a:cubicBezTo>
                <a:cubicBezTo>
                  <a:pt x="11838834" y="230884"/>
                  <a:pt x="11777916" y="307083"/>
                  <a:pt x="11831068" y="484042"/>
                </a:cubicBezTo>
                <a:cubicBezTo>
                  <a:pt x="11884220" y="661001"/>
                  <a:pt x="11785229" y="763149"/>
                  <a:pt x="11831068" y="921984"/>
                </a:cubicBezTo>
                <a:cubicBezTo>
                  <a:pt x="11876907" y="1080819"/>
                  <a:pt x="11801787" y="1219545"/>
                  <a:pt x="11831068" y="1359927"/>
                </a:cubicBezTo>
                <a:cubicBezTo>
                  <a:pt x="11860349" y="1500309"/>
                  <a:pt x="11805759" y="1821903"/>
                  <a:pt x="11831068" y="1982266"/>
                </a:cubicBezTo>
                <a:cubicBezTo>
                  <a:pt x="11856377" y="2142629"/>
                  <a:pt x="11806785" y="2238939"/>
                  <a:pt x="11831068" y="2420209"/>
                </a:cubicBezTo>
                <a:cubicBezTo>
                  <a:pt x="11855351" y="2601479"/>
                  <a:pt x="11819780" y="2776220"/>
                  <a:pt x="11831068" y="2904250"/>
                </a:cubicBezTo>
                <a:cubicBezTo>
                  <a:pt x="11842356" y="3032280"/>
                  <a:pt x="11819980" y="3211975"/>
                  <a:pt x="11831068" y="3342193"/>
                </a:cubicBezTo>
                <a:cubicBezTo>
                  <a:pt x="11842156" y="3472411"/>
                  <a:pt x="11782999" y="3723893"/>
                  <a:pt x="11831068" y="3826234"/>
                </a:cubicBezTo>
                <a:cubicBezTo>
                  <a:pt x="11879137" y="3928575"/>
                  <a:pt x="11774294" y="4243164"/>
                  <a:pt x="11831068" y="4609921"/>
                </a:cubicBezTo>
                <a:cubicBezTo>
                  <a:pt x="11515500" y="4630397"/>
                  <a:pt x="11215118" y="4596221"/>
                  <a:pt x="11002893" y="4609921"/>
                </a:cubicBezTo>
                <a:cubicBezTo>
                  <a:pt x="10790668" y="4623621"/>
                  <a:pt x="10871855" y="4589071"/>
                  <a:pt x="10766272" y="4609921"/>
                </a:cubicBezTo>
                <a:cubicBezTo>
                  <a:pt x="10660689" y="4630771"/>
                  <a:pt x="10202674" y="4558630"/>
                  <a:pt x="9938097" y="4609921"/>
                </a:cubicBezTo>
                <a:cubicBezTo>
                  <a:pt x="9673521" y="4661212"/>
                  <a:pt x="9630055" y="4576937"/>
                  <a:pt x="9464854" y="4609921"/>
                </a:cubicBezTo>
                <a:cubicBezTo>
                  <a:pt x="9299653" y="4642905"/>
                  <a:pt x="8907750" y="4585502"/>
                  <a:pt x="8754990" y="4609921"/>
                </a:cubicBezTo>
                <a:cubicBezTo>
                  <a:pt x="8602230" y="4634340"/>
                  <a:pt x="8266050" y="4581093"/>
                  <a:pt x="7926816" y="4609921"/>
                </a:cubicBezTo>
                <a:cubicBezTo>
                  <a:pt x="7587582" y="4638749"/>
                  <a:pt x="7455492" y="4562195"/>
                  <a:pt x="7335262" y="4609921"/>
                </a:cubicBezTo>
                <a:cubicBezTo>
                  <a:pt x="7215032" y="4657647"/>
                  <a:pt x="6924681" y="4600267"/>
                  <a:pt x="6625398" y="4609921"/>
                </a:cubicBezTo>
                <a:cubicBezTo>
                  <a:pt x="6326115" y="4619575"/>
                  <a:pt x="6433859" y="4595137"/>
                  <a:pt x="6270466" y="4609921"/>
                </a:cubicBezTo>
                <a:cubicBezTo>
                  <a:pt x="6107073" y="4624705"/>
                  <a:pt x="6105086" y="4583197"/>
                  <a:pt x="6033845" y="4609921"/>
                </a:cubicBezTo>
                <a:cubicBezTo>
                  <a:pt x="5962604" y="4636645"/>
                  <a:pt x="5704680" y="4585301"/>
                  <a:pt x="5442291" y="4609921"/>
                </a:cubicBezTo>
                <a:cubicBezTo>
                  <a:pt x="5179902" y="4634541"/>
                  <a:pt x="5106329" y="4585763"/>
                  <a:pt x="4969049" y="4609921"/>
                </a:cubicBezTo>
                <a:cubicBezTo>
                  <a:pt x="4831769" y="4634079"/>
                  <a:pt x="4593964" y="4571475"/>
                  <a:pt x="4495806" y="4609921"/>
                </a:cubicBezTo>
                <a:cubicBezTo>
                  <a:pt x="4397648" y="4648367"/>
                  <a:pt x="3918824" y="4536800"/>
                  <a:pt x="3667631" y="4609921"/>
                </a:cubicBezTo>
                <a:cubicBezTo>
                  <a:pt x="3416439" y="4683042"/>
                  <a:pt x="3308909" y="4568237"/>
                  <a:pt x="3194388" y="4609921"/>
                </a:cubicBezTo>
                <a:cubicBezTo>
                  <a:pt x="3079867" y="4651605"/>
                  <a:pt x="3046205" y="4595631"/>
                  <a:pt x="2957767" y="4609921"/>
                </a:cubicBezTo>
                <a:cubicBezTo>
                  <a:pt x="2869329" y="4624211"/>
                  <a:pt x="2649769" y="4595052"/>
                  <a:pt x="2484524" y="4609921"/>
                </a:cubicBezTo>
                <a:cubicBezTo>
                  <a:pt x="2319279" y="4624790"/>
                  <a:pt x="2348541" y="4590675"/>
                  <a:pt x="2247903" y="4609921"/>
                </a:cubicBezTo>
                <a:cubicBezTo>
                  <a:pt x="2147265" y="4629167"/>
                  <a:pt x="1889634" y="4570668"/>
                  <a:pt x="1656350" y="4609921"/>
                </a:cubicBezTo>
                <a:cubicBezTo>
                  <a:pt x="1423066" y="4649174"/>
                  <a:pt x="1219694" y="4532392"/>
                  <a:pt x="828175" y="4609921"/>
                </a:cubicBezTo>
                <a:cubicBezTo>
                  <a:pt x="436656" y="4687450"/>
                  <a:pt x="691785" y="4597214"/>
                  <a:pt x="591553" y="4609921"/>
                </a:cubicBezTo>
                <a:cubicBezTo>
                  <a:pt x="491321" y="4622628"/>
                  <a:pt x="202153" y="4562570"/>
                  <a:pt x="0" y="4609921"/>
                </a:cubicBezTo>
                <a:cubicBezTo>
                  <a:pt x="-60513" y="4448521"/>
                  <a:pt x="44189" y="4300010"/>
                  <a:pt x="0" y="4079780"/>
                </a:cubicBezTo>
                <a:cubicBezTo>
                  <a:pt x="-44189" y="3859550"/>
                  <a:pt x="1468" y="3739696"/>
                  <a:pt x="0" y="3595738"/>
                </a:cubicBezTo>
                <a:cubicBezTo>
                  <a:pt x="-1468" y="3451780"/>
                  <a:pt x="28006" y="3299794"/>
                  <a:pt x="0" y="3157796"/>
                </a:cubicBezTo>
                <a:cubicBezTo>
                  <a:pt x="-28006" y="3015798"/>
                  <a:pt x="79556" y="2778142"/>
                  <a:pt x="0" y="2489357"/>
                </a:cubicBezTo>
                <a:cubicBezTo>
                  <a:pt x="-79556" y="2200572"/>
                  <a:pt x="5124" y="2152491"/>
                  <a:pt x="0" y="1913117"/>
                </a:cubicBezTo>
                <a:cubicBezTo>
                  <a:pt x="-5124" y="1673743"/>
                  <a:pt x="29527" y="1500448"/>
                  <a:pt x="0" y="1336877"/>
                </a:cubicBezTo>
                <a:cubicBezTo>
                  <a:pt x="-29527" y="1173306"/>
                  <a:pt x="32840" y="923126"/>
                  <a:pt x="0" y="714538"/>
                </a:cubicBezTo>
                <a:cubicBezTo>
                  <a:pt x="-32840" y="505950"/>
                  <a:pt x="74838" y="225713"/>
                  <a:pt x="0" y="0"/>
                </a:cubicBezTo>
                <a:close/>
              </a:path>
              <a:path w="11831068" h="4609921" stroke="0" extrusionOk="0">
                <a:moveTo>
                  <a:pt x="0" y="0"/>
                </a:moveTo>
                <a:cubicBezTo>
                  <a:pt x="149643" y="-15150"/>
                  <a:pt x="225233" y="8580"/>
                  <a:pt x="354932" y="0"/>
                </a:cubicBezTo>
                <a:cubicBezTo>
                  <a:pt x="484631" y="-8580"/>
                  <a:pt x="593815" y="50984"/>
                  <a:pt x="828175" y="0"/>
                </a:cubicBezTo>
                <a:cubicBezTo>
                  <a:pt x="1062535" y="-50984"/>
                  <a:pt x="1065977" y="8229"/>
                  <a:pt x="1183107" y="0"/>
                </a:cubicBezTo>
                <a:cubicBezTo>
                  <a:pt x="1300237" y="-8229"/>
                  <a:pt x="1603772" y="33488"/>
                  <a:pt x="1774660" y="0"/>
                </a:cubicBezTo>
                <a:cubicBezTo>
                  <a:pt x="1945548" y="-33488"/>
                  <a:pt x="2087965" y="15972"/>
                  <a:pt x="2247903" y="0"/>
                </a:cubicBezTo>
                <a:cubicBezTo>
                  <a:pt x="2407841" y="-15972"/>
                  <a:pt x="2759628" y="77461"/>
                  <a:pt x="2957767" y="0"/>
                </a:cubicBezTo>
                <a:cubicBezTo>
                  <a:pt x="3155906" y="-77461"/>
                  <a:pt x="3432893" y="54405"/>
                  <a:pt x="3785942" y="0"/>
                </a:cubicBezTo>
                <a:cubicBezTo>
                  <a:pt x="4138991" y="-54405"/>
                  <a:pt x="4024067" y="17388"/>
                  <a:pt x="4140874" y="0"/>
                </a:cubicBezTo>
                <a:cubicBezTo>
                  <a:pt x="4257681" y="-17388"/>
                  <a:pt x="4311848" y="2412"/>
                  <a:pt x="4377495" y="0"/>
                </a:cubicBezTo>
                <a:cubicBezTo>
                  <a:pt x="4443142" y="-2412"/>
                  <a:pt x="4705266" y="38508"/>
                  <a:pt x="4850738" y="0"/>
                </a:cubicBezTo>
                <a:cubicBezTo>
                  <a:pt x="4996210" y="-38508"/>
                  <a:pt x="5006194" y="3390"/>
                  <a:pt x="5087359" y="0"/>
                </a:cubicBezTo>
                <a:cubicBezTo>
                  <a:pt x="5168524" y="-3390"/>
                  <a:pt x="5460991" y="39844"/>
                  <a:pt x="5678913" y="0"/>
                </a:cubicBezTo>
                <a:cubicBezTo>
                  <a:pt x="5896835" y="-39844"/>
                  <a:pt x="5948017" y="10746"/>
                  <a:pt x="6033845" y="0"/>
                </a:cubicBezTo>
                <a:cubicBezTo>
                  <a:pt x="6119673" y="-10746"/>
                  <a:pt x="6455288" y="17365"/>
                  <a:pt x="6625398" y="0"/>
                </a:cubicBezTo>
                <a:cubicBezTo>
                  <a:pt x="6795508" y="-17365"/>
                  <a:pt x="6764038" y="27175"/>
                  <a:pt x="6862019" y="0"/>
                </a:cubicBezTo>
                <a:cubicBezTo>
                  <a:pt x="6960000" y="-27175"/>
                  <a:pt x="7267030" y="18816"/>
                  <a:pt x="7453573" y="0"/>
                </a:cubicBezTo>
                <a:cubicBezTo>
                  <a:pt x="7640116" y="-18816"/>
                  <a:pt x="7684320" y="15372"/>
                  <a:pt x="7808505" y="0"/>
                </a:cubicBezTo>
                <a:cubicBezTo>
                  <a:pt x="7932690" y="-15372"/>
                  <a:pt x="8345350" y="49644"/>
                  <a:pt x="8636680" y="0"/>
                </a:cubicBezTo>
                <a:cubicBezTo>
                  <a:pt x="8928010" y="-49644"/>
                  <a:pt x="9202437" y="1519"/>
                  <a:pt x="9464854" y="0"/>
                </a:cubicBezTo>
                <a:cubicBezTo>
                  <a:pt x="9727271" y="-1519"/>
                  <a:pt x="9666012" y="14384"/>
                  <a:pt x="9819786" y="0"/>
                </a:cubicBezTo>
                <a:cubicBezTo>
                  <a:pt x="9973560" y="-14384"/>
                  <a:pt x="10170248" y="77"/>
                  <a:pt x="10411340" y="0"/>
                </a:cubicBezTo>
                <a:cubicBezTo>
                  <a:pt x="10652432" y="-77"/>
                  <a:pt x="10579191" y="3526"/>
                  <a:pt x="10647961" y="0"/>
                </a:cubicBezTo>
                <a:cubicBezTo>
                  <a:pt x="10716731" y="-3526"/>
                  <a:pt x="10891949" y="1890"/>
                  <a:pt x="11121204" y="0"/>
                </a:cubicBezTo>
                <a:cubicBezTo>
                  <a:pt x="11350459" y="-1890"/>
                  <a:pt x="11542612" y="4226"/>
                  <a:pt x="11831068" y="0"/>
                </a:cubicBezTo>
                <a:cubicBezTo>
                  <a:pt x="11838401" y="123000"/>
                  <a:pt x="11804750" y="319329"/>
                  <a:pt x="11831068" y="437942"/>
                </a:cubicBezTo>
                <a:cubicBezTo>
                  <a:pt x="11857386" y="556555"/>
                  <a:pt x="11825055" y="747133"/>
                  <a:pt x="11831068" y="875885"/>
                </a:cubicBezTo>
                <a:cubicBezTo>
                  <a:pt x="11837081" y="1004637"/>
                  <a:pt x="11781084" y="1226650"/>
                  <a:pt x="11831068" y="1359927"/>
                </a:cubicBezTo>
                <a:cubicBezTo>
                  <a:pt x="11881052" y="1493204"/>
                  <a:pt x="11800881" y="1692124"/>
                  <a:pt x="11831068" y="1982266"/>
                </a:cubicBezTo>
                <a:cubicBezTo>
                  <a:pt x="11861255" y="2272408"/>
                  <a:pt x="11777294" y="2353794"/>
                  <a:pt x="11831068" y="2650705"/>
                </a:cubicBezTo>
                <a:cubicBezTo>
                  <a:pt x="11884842" y="2947616"/>
                  <a:pt x="11808409" y="2927818"/>
                  <a:pt x="11831068" y="3088647"/>
                </a:cubicBezTo>
                <a:cubicBezTo>
                  <a:pt x="11853727" y="3249476"/>
                  <a:pt x="11765925" y="3501092"/>
                  <a:pt x="11831068" y="3710986"/>
                </a:cubicBezTo>
                <a:cubicBezTo>
                  <a:pt x="11896211" y="3920880"/>
                  <a:pt x="11821360" y="4347759"/>
                  <a:pt x="11831068" y="4609921"/>
                </a:cubicBezTo>
                <a:cubicBezTo>
                  <a:pt x="11781942" y="4624440"/>
                  <a:pt x="11697872" y="4600413"/>
                  <a:pt x="11594447" y="4609921"/>
                </a:cubicBezTo>
                <a:cubicBezTo>
                  <a:pt x="11491022" y="4619429"/>
                  <a:pt x="11343540" y="4604006"/>
                  <a:pt x="11239515" y="4609921"/>
                </a:cubicBezTo>
                <a:cubicBezTo>
                  <a:pt x="11135490" y="4615836"/>
                  <a:pt x="11005228" y="4581819"/>
                  <a:pt x="10884583" y="4609921"/>
                </a:cubicBezTo>
                <a:cubicBezTo>
                  <a:pt x="10763938" y="4638023"/>
                  <a:pt x="10351993" y="4533721"/>
                  <a:pt x="10174718" y="4609921"/>
                </a:cubicBezTo>
                <a:cubicBezTo>
                  <a:pt x="9997443" y="4686121"/>
                  <a:pt x="9830938" y="4605476"/>
                  <a:pt x="9701476" y="4609921"/>
                </a:cubicBezTo>
                <a:cubicBezTo>
                  <a:pt x="9572014" y="4614366"/>
                  <a:pt x="9210501" y="4575163"/>
                  <a:pt x="8991612" y="4609921"/>
                </a:cubicBezTo>
                <a:cubicBezTo>
                  <a:pt x="8772723" y="4644679"/>
                  <a:pt x="8746075" y="4589192"/>
                  <a:pt x="8518369" y="4609921"/>
                </a:cubicBezTo>
                <a:cubicBezTo>
                  <a:pt x="8290663" y="4630650"/>
                  <a:pt x="8282425" y="4574562"/>
                  <a:pt x="8163437" y="4609921"/>
                </a:cubicBezTo>
                <a:cubicBezTo>
                  <a:pt x="8044449" y="4645280"/>
                  <a:pt x="7784072" y="4539207"/>
                  <a:pt x="7453573" y="4609921"/>
                </a:cubicBezTo>
                <a:cubicBezTo>
                  <a:pt x="7123074" y="4680635"/>
                  <a:pt x="7327283" y="4597238"/>
                  <a:pt x="7216951" y="4609921"/>
                </a:cubicBezTo>
                <a:cubicBezTo>
                  <a:pt x="7106619" y="4622604"/>
                  <a:pt x="7097969" y="4598884"/>
                  <a:pt x="6980330" y="4609921"/>
                </a:cubicBezTo>
                <a:cubicBezTo>
                  <a:pt x="6862691" y="4620958"/>
                  <a:pt x="6698755" y="4603879"/>
                  <a:pt x="6507087" y="4609921"/>
                </a:cubicBezTo>
                <a:cubicBezTo>
                  <a:pt x="6315419" y="4615963"/>
                  <a:pt x="6242303" y="4555604"/>
                  <a:pt x="6033845" y="4609921"/>
                </a:cubicBezTo>
                <a:cubicBezTo>
                  <a:pt x="5825387" y="4664238"/>
                  <a:pt x="5674148" y="4608708"/>
                  <a:pt x="5442291" y="4609921"/>
                </a:cubicBezTo>
                <a:cubicBezTo>
                  <a:pt x="5210434" y="4611134"/>
                  <a:pt x="4957030" y="4576694"/>
                  <a:pt x="4732427" y="4609921"/>
                </a:cubicBezTo>
                <a:cubicBezTo>
                  <a:pt x="4507824" y="4643148"/>
                  <a:pt x="4184213" y="4527296"/>
                  <a:pt x="4022563" y="4609921"/>
                </a:cubicBezTo>
                <a:cubicBezTo>
                  <a:pt x="3860913" y="4692546"/>
                  <a:pt x="3719530" y="4593799"/>
                  <a:pt x="3549320" y="4609921"/>
                </a:cubicBezTo>
                <a:cubicBezTo>
                  <a:pt x="3379110" y="4626043"/>
                  <a:pt x="3318851" y="4586432"/>
                  <a:pt x="3194388" y="4609921"/>
                </a:cubicBezTo>
                <a:cubicBezTo>
                  <a:pt x="3069925" y="4633410"/>
                  <a:pt x="2880586" y="4590775"/>
                  <a:pt x="2602835" y="4609921"/>
                </a:cubicBezTo>
                <a:cubicBezTo>
                  <a:pt x="2325084" y="4629067"/>
                  <a:pt x="2428964" y="4583240"/>
                  <a:pt x="2366214" y="4609921"/>
                </a:cubicBezTo>
                <a:cubicBezTo>
                  <a:pt x="2303464" y="4636602"/>
                  <a:pt x="1861777" y="4533344"/>
                  <a:pt x="1656350" y="4609921"/>
                </a:cubicBezTo>
                <a:cubicBezTo>
                  <a:pt x="1450923" y="4686498"/>
                  <a:pt x="1418831" y="4599119"/>
                  <a:pt x="1183107" y="4609921"/>
                </a:cubicBezTo>
                <a:cubicBezTo>
                  <a:pt x="947383" y="4620723"/>
                  <a:pt x="558918" y="4574647"/>
                  <a:pt x="0" y="4609921"/>
                </a:cubicBezTo>
                <a:cubicBezTo>
                  <a:pt x="-8788" y="4408345"/>
                  <a:pt x="16030" y="4200777"/>
                  <a:pt x="0" y="3941482"/>
                </a:cubicBezTo>
                <a:cubicBezTo>
                  <a:pt x="-16030" y="3682187"/>
                  <a:pt x="9861" y="3576067"/>
                  <a:pt x="0" y="3319143"/>
                </a:cubicBezTo>
                <a:cubicBezTo>
                  <a:pt x="-9861" y="3062219"/>
                  <a:pt x="51532" y="2969322"/>
                  <a:pt x="0" y="2881201"/>
                </a:cubicBezTo>
                <a:cubicBezTo>
                  <a:pt x="-51532" y="2793080"/>
                  <a:pt x="8308" y="2422327"/>
                  <a:pt x="0" y="2304961"/>
                </a:cubicBezTo>
                <a:cubicBezTo>
                  <a:pt x="-8308" y="2187595"/>
                  <a:pt x="10836" y="1943476"/>
                  <a:pt x="0" y="1636522"/>
                </a:cubicBezTo>
                <a:cubicBezTo>
                  <a:pt x="-10836" y="1329568"/>
                  <a:pt x="11900" y="1340454"/>
                  <a:pt x="0" y="1152480"/>
                </a:cubicBezTo>
                <a:cubicBezTo>
                  <a:pt x="-11900" y="964506"/>
                  <a:pt x="36502" y="781969"/>
                  <a:pt x="0" y="668439"/>
                </a:cubicBezTo>
                <a:cubicBezTo>
                  <a:pt x="-36502" y="554909"/>
                  <a:pt x="31610" y="269524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5321343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5907D869-A4FB-F72A-D939-1336B229453A}"/>
              </a:ext>
            </a:extLst>
          </p:cNvPr>
          <p:cNvSpPr txBox="1">
            <a:spLocks/>
          </p:cNvSpPr>
          <p:nvPr/>
        </p:nvSpPr>
        <p:spPr>
          <a:xfrm>
            <a:off x="654330" y="1981349"/>
            <a:ext cx="6500010" cy="8926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Длина окружности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257FA722-39D9-20C9-749B-601EDBA451ED}"/>
              </a:ext>
            </a:extLst>
          </p:cNvPr>
          <p:cNvSpPr/>
          <p:nvPr/>
        </p:nvSpPr>
        <p:spPr>
          <a:xfrm>
            <a:off x="654330" y="2825571"/>
            <a:ext cx="6286002" cy="96901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A2200AC4-6A4D-B7B3-7FD2-E8D25159C658}"/>
              </a:ext>
            </a:extLst>
          </p:cNvPr>
          <p:cNvSpPr txBox="1">
            <a:spLocks/>
          </p:cNvSpPr>
          <p:nvPr/>
        </p:nvSpPr>
        <p:spPr>
          <a:xfrm>
            <a:off x="654330" y="2777121"/>
            <a:ext cx="6500010" cy="1290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b="1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Диаметр</a:t>
            </a:r>
            <a:endParaRPr lang="ru-RU" b="1" dirty="0"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1238B51E-4227-4621-0175-17F53F36B2C2}"/>
              </a:ext>
            </a:extLst>
          </p:cNvPr>
          <p:cNvSpPr txBox="1">
            <a:spLocks/>
          </p:cNvSpPr>
          <p:nvPr/>
        </p:nvSpPr>
        <p:spPr>
          <a:xfrm>
            <a:off x="8894128" y="-426441"/>
            <a:ext cx="3617912" cy="48841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13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Symbol" panose="05050102010706020507" pitchFamily="18" charset="2"/>
              </a:rPr>
              <a:t></a:t>
            </a:r>
            <a:endParaRPr lang="ru-RU" sz="413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6" name="Равно 5">
            <a:extLst>
              <a:ext uri="{FF2B5EF4-FFF2-40B4-BE49-F238E27FC236}">
                <a16:creationId xmlns:a16="http://schemas.microsoft.com/office/drawing/2014/main" id="{1C1CE783-33B3-1736-59C5-C80DAAD0B05A}"/>
              </a:ext>
            </a:extLst>
          </p:cNvPr>
          <p:cNvSpPr/>
          <p:nvPr/>
        </p:nvSpPr>
        <p:spPr>
          <a:xfrm>
            <a:off x="6886700" y="2076354"/>
            <a:ext cx="2275068" cy="1595334"/>
          </a:xfrm>
          <a:prstGeom prst="mathEqual">
            <a:avLst>
              <a:gd name="adj1" fmla="val 15908"/>
              <a:gd name="adj2" fmla="val 7461"/>
            </a:avLst>
          </a:prstGeom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74240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7272E-25EE-8A98-BB97-FB581E6AB2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E27A6E2B-152C-40C3-B13E-277B234F2B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9693371-F7BC-F4D4-099E-BBD09620534E}"/>
              </a:ext>
            </a:extLst>
          </p:cNvPr>
          <p:cNvSpPr txBox="1">
            <a:spLocks/>
          </p:cNvSpPr>
          <p:nvPr/>
        </p:nvSpPr>
        <p:spPr>
          <a:xfrm>
            <a:off x="4287044" y="0"/>
            <a:ext cx="3617912" cy="488414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1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" panose="020E0502030303020204" pitchFamily="34" charset="0"/>
                <a:sym typeface="Symbol" panose="05050102010706020507" pitchFamily="18" charset="2"/>
              </a:rPr>
              <a:t></a:t>
            </a:r>
            <a:endParaRPr lang="ru-RU" sz="413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" panose="020E0502030303020204" pitchFamily="34" charset="0"/>
            </a:endParaRPr>
          </a:p>
        </p:txBody>
      </p:sp>
      <p:sp>
        <p:nvSpPr>
          <p:cNvPr id="2" name="Облачко с текстом: прямоугольное со скругленными углами 1">
            <a:extLst>
              <a:ext uri="{FF2B5EF4-FFF2-40B4-BE49-F238E27FC236}">
                <a16:creationId xmlns:a16="http://schemas.microsoft.com/office/drawing/2014/main" id="{6A33289A-A389-8D7D-ABB4-95CED7EC1E52}"/>
              </a:ext>
            </a:extLst>
          </p:cNvPr>
          <p:cNvSpPr/>
          <p:nvPr/>
        </p:nvSpPr>
        <p:spPr>
          <a:xfrm>
            <a:off x="481646" y="318411"/>
            <a:ext cx="3779520" cy="4247317"/>
          </a:xfrm>
          <a:prstGeom prst="wedgeRoundRectCallout">
            <a:avLst>
              <a:gd name="adj1" fmla="val -25393"/>
              <a:gd name="adj2" fmla="val 56720"/>
              <a:gd name="adj3" fmla="val 16667"/>
            </a:avLst>
          </a:prstGeom>
          <a:solidFill>
            <a:srgbClr val="FFFFFF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5400" b="1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322C5E6-B33C-10B0-D838-9D098862458A}"/>
              </a:ext>
            </a:extLst>
          </p:cNvPr>
          <p:cNvSpPr txBox="1"/>
          <p:nvPr/>
        </p:nvSpPr>
        <p:spPr>
          <a:xfrm>
            <a:off x="455768" y="312139"/>
            <a:ext cx="377952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>
                <a:latin typeface="Candara" panose="020E0502030303020204" pitchFamily="34" charset="0"/>
              </a:rPr>
              <a:t>Число </a:t>
            </a:r>
            <a:r>
              <a:rPr lang="ru-RU" sz="5400" b="1" dirty="0">
                <a:latin typeface="Candara" panose="020E0502030303020204" pitchFamily="34" charset="0"/>
                <a:sym typeface="Symbol" panose="05050102010706020507" pitchFamily="18" charset="2"/>
              </a:rPr>
              <a:t></a:t>
            </a:r>
            <a:r>
              <a:rPr lang="ru-RU" sz="5400" dirty="0">
                <a:latin typeface="Candara" panose="020E0502030303020204" pitchFamily="34" charset="0"/>
                <a:sym typeface="Symbol" panose="05050102010706020507" pitchFamily="18" charset="2"/>
              </a:rPr>
              <a:t> </a:t>
            </a:r>
            <a:br>
              <a:rPr lang="ru-RU" sz="5400" dirty="0">
                <a:latin typeface="Candara" panose="020E0502030303020204" pitchFamily="34" charset="0"/>
                <a:sym typeface="Symbol" panose="05050102010706020507" pitchFamily="18" charset="2"/>
              </a:rPr>
            </a:br>
            <a:r>
              <a:rPr lang="ru-RU" sz="5400" dirty="0">
                <a:latin typeface="Candara" panose="020E0502030303020204" pitchFamily="34" charset="0"/>
                <a:sym typeface="Symbol" panose="05050102010706020507" pitchFamily="18" charset="2"/>
              </a:rPr>
              <a:t>уже есть </a:t>
            </a:r>
            <a:br>
              <a:rPr lang="ru-RU" sz="5400" dirty="0">
                <a:latin typeface="Candara" panose="020E0502030303020204" pitchFamily="34" charset="0"/>
                <a:sym typeface="Symbol" panose="05050102010706020507" pitchFamily="18" charset="2"/>
              </a:rPr>
            </a:br>
            <a:r>
              <a:rPr lang="ru-RU" sz="5400" dirty="0">
                <a:latin typeface="Candara" panose="020E0502030303020204" pitchFamily="34" charset="0"/>
                <a:sym typeface="Symbol" panose="05050102010706020507" pitchFamily="18" charset="2"/>
              </a:rPr>
              <a:t>во всех </a:t>
            </a:r>
            <a:br>
              <a:rPr lang="ru-RU" sz="5400" dirty="0">
                <a:latin typeface="Candara" panose="020E0502030303020204" pitchFamily="34" charset="0"/>
                <a:sym typeface="Symbol" panose="05050102010706020507" pitchFamily="18" charset="2"/>
              </a:rPr>
            </a:br>
            <a:r>
              <a:rPr lang="ru-RU" sz="5400" dirty="0">
                <a:latin typeface="Candara" panose="020E0502030303020204" pitchFamily="34" charset="0"/>
                <a:sym typeface="Symbol" panose="05050102010706020507" pitchFamily="18" charset="2"/>
              </a:rPr>
              <a:t>круглых </a:t>
            </a:r>
            <a:br>
              <a:rPr lang="ru-RU" sz="5400" dirty="0">
                <a:latin typeface="Candara" panose="020E0502030303020204" pitchFamily="34" charset="0"/>
                <a:sym typeface="Symbol" panose="05050102010706020507" pitchFamily="18" charset="2"/>
              </a:rPr>
            </a:br>
            <a:r>
              <a:rPr lang="ru-RU" sz="5400" dirty="0">
                <a:latin typeface="Candara" panose="020E0502030303020204" pitchFamily="34" charset="0"/>
                <a:sym typeface="Symbol" panose="05050102010706020507" pitchFamily="18" charset="2"/>
              </a:rPr>
              <a:t>предметах! </a:t>
            </a:r>
            <a:endParaRPr lang="ru-RU" sz="2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236089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D60074B0-293A-C08C-BFD1-C54A5FBC36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виток: вертикальный 8">
            <a:extLst>
              <a:ext uri="{FF2B5EF4-FFF2-40B4-BE49-F238E27FC236}">
                <a16:creationId xmlns:a16="http://schemas.microsoft.com/office/drawing/2014/main" id="{E673A30D-CEDC-CD6A-F885-58746BB21040}"/>
              </a:ext>
            </a:extLst>
          </p:cNvPr>
          <p:cNvSpPr/>
          <p:nvPr/>
        </p:nvSpPr>
        <p:spPr>
          <a:xfrm rot="10800000">
            <a:off x="1641761" y="572945"/>
            <a:ext cx="8908473" cy="6021817"/>
          </a:xfrm>
          <a:prstGeom prst="verticalScroll">
            <a:avLst/>
          </a:prstGeom>
          <a:solidFill>
            <a:srgbClr val="FFFFFF">
              <a:alpha val="78824"/>
            </a:srgb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8" name="Заголовок 5">
            <a:extLst>
              <a:ext uri="{FF2B5EF4-FFF2-40B4-BE49-F238E27FC236}">
                <a16:creationId xmlns:a16="http://schemas.microsoft.com/office/drawing/2014/main" id="{E27E111D-ED52-6B66-8CC2-C897CA8CA6B2}"/>
              </a:ext>
            </a:extLst>
          </p:cNvPr>
          <p:cNvSpPr txBox="1">
            <a:spLocks/>
          </p:cNvSpPr>
          <p:nvPr/>
        </p:nvSpPr>
        <p:spPr>
          <a:xfrm>
            <a:off x="2604654" y="1046018"/>
            <a:ext cx="6982690" cy="4765963"/>
          </a:xfrm>
          <a:custGeom>
            <a:avLst/>
            <a:gdLst>
              <a:gd name="connsiteX0" fmla="*/ 0 w 6982690"/>
              <a:gd name="connsiteY0" fmla="*/ 0 h 4765963"/>
              <a:gd name="connsiteX1" fmla="*/ 512064 w 6982690"/>
              <a:gd name="connsiteY1" fmla="*/ 0 h 4765963"/>
              <a:gd name="connsiteX2" fmla="*/ 954301 w 6982690"/>
              <a:gd name="connsiteY2" fmla="*/ 0 h 4765963"/>
              <a:gd name="connsiteX3" fmla="*/ 1536192 w 6982690"/>
              <a:gd name="connsiteY3" fmla="*/ 0 h 4765963"/>
              <a:gd name="connsiteX4" fmla="*/ 2257736 w 6982690"/>
              <a:gd name="connsiteY4" fmla="*/ 0 h 4765963"/>
              <a:gd name="connsiteX5" fmla="*/ 2839627 w 6982690"/>
              <a:gd name="connsiteY5" fmla="*/ 0 h 4765963"/>
              <a:gd name="connsiteX6" fmla="*/ 3351691 w 6982690"/>
              <a:gd name="connsiteY6" fmla="*/ 0 h 4765963"/>
              <a:gd name="connsiteX7" fmla="*/ 3933582 w 6982690"/>
              <a:gd name="connsiteY7" fmla="*/ 0 h 4765963"/>
              <a:gd name="connsiteX8" fmla="*/ 4585300 w 6982690"/>
              <a:gd name="connsiteY8" fmla="*/ 0 h 4765963"/>
              <a:gd name="connsiteX9" fmla="*/ 4957710 w 6982690"/>
              <a:gd name="connsiteY9" fmla="*/ 0 h 4765963"/>
              <a:gd name="connsiteX10" fmla="*/ 5609428 w 6982690"/>
              <a:gd name="connsiteY10" fmla="*/ 0 h 4765963"/>
              <a:gd name="connsiteX11" fmla="*/ 6330972 w 6982690"/>
              <a:gd name="connsiteY11" fmla="*/ 0 h 4765963"/>
              <a:gd name="connsiteX12" fmla="*/ 6982690 w 6982690"/>
              <a:gd name="connsiteY12" fmla="*/ 0 h 4765963"/>
              <a:gd name="connsiteX13" fmla="*/ 6982690 w 6982690"/>
              <a:gd name="connsiteY13" fmla="*/ 500426 h 4765963"/>
              <a:gd name="connsiteX14" fmla="*/ 6982690 w 6982690"/>
              <a:gd name="connsiteY14" fmla="*/ 953193 h 4765963"/>
              <a:gd name="connsiteX15" fmla="*/ 6982690 w 6982690"/>
              <a:gd name="connsiteY15" fmla="*/ 1596598 h 4765963"/>
              <a:gd name="connsiteX16" fmla="*/ 6982690 w 6982690"/>
              <a:gd name="connsiteY16" fmla="*/ 2144683 h 4765963"/>
              <a:gd name="connsiteX17" fmla="*/ 6982690 w 6982690"/>
              <a:gd name="connsiteY17" fmla="*/ 2835748 h 4765963"/>
              <a:gd name="connsiteX18" fmla="*/ 6982690 w 6982690"/>
              <a:gd name="connsiteY18" fmla="*/ 3383834 h 4765963"/>
              <a:gd name="connsiteX19" fmla="*/ 6982690 w 6982690"/>
              <a:gd name="connsiteY19" fmla="*/ 3931919 h 4765963"/>
              <a:gd name="connsiteX20" fmla="*/ 6982690 w 6982690"/>
              <a:gd name="connsiteY20" fmla="*/ 4765963 h 4765963"/>
              <a:gd name="connsiteX21" fmla="*/ 6261145 w 6982690"/>
              <a:gd name="connsiteY21" fmla="*/ 4765963 h 4765963"/>
              <a:gd name="connsiteX22" fmla="*/ 5539601 w 6982690"/>
              <a:gd name="connsiteY22" fmla="*/ 4765963 h 4765963"/>
              <a:gd name="connsiteX23" fmla="*/ 4957710 w 6982690"/>
              <a:gd name="connsiteY23" fmla="*/ 4765963 h 4765963"/>
              <a:gd name="connsiteX24" fmla="*/ 4236165 w 6982690"/>
              <a:gd name="connsiteY24" fmla="*/ 4765963 h 4765963"/>
              <a:gd name="connsiteX25" fmla="*/ 3863755 w 6982690"/>
              <a:gd name="connsiteY25" fmla="*/ 4765963 h 4765963"/>
              <a:gd name="connsiteX26" fmla="*/ 3281864 w 6982690"/>
              <a:gd name="connsiteY26" fmla="*/ 4765963 h 4765963"/>
              <a:gd name="connsiteX27" fmla="*/ 2699973 w 6982690"/>
              <a:gd name="connsiteY27" fmla="*/ 4765963 h 4765963"/>
              <a:gd name="connsiteX28" fmla="*/ 1978429 w 6982690"/>
              <a:gd name="connsiteY28" fmla="*/ 4765963 h 4765963"/>
              <a:gd name="connsiteX29" fmla="*/ 1536192 w 6982690"/>
              <a:gd name="connsiteY29" fmla="*/ 4765963 h 4765963"/>
              <a:gd name="connsiteX30" fmla="*/ 814647 w 6982690"/>
              <a:gd name="connsiteY30" fmla="*/ 4765963 h 4765963"/>
              <a:gd name="connsiteX31" fmla="*/ 0 w 6982690"/>
              <a:gd name="connsiteY31" fmla="*/ 4765963 h 4765963"/>
              <a:gd name="connsiteX32" fmla="*/ 0 w 6982690"/>
              <a:gd name="connsiteY32" fmla="*/ 4217877 h 4765963"/>
              <a:gd name="connsiteX33" fmla="*/ 0 w 6982690"/>
              <a:gd name="connsiteY33" fmla="*/ 3622132 h 4765963"/>
              <a:gd name="connsiteX34" fmla="*/ 0 w 6982690"/>
              <a:gd name="connsiteY34" fmla="*/ 3121706 h 4765963"/>
              <a:gd name="connsiteX35" fmla="*/ 0 w 6982690"/>
              <a:gd name="connsiteY35" fmla="*/ 2573620 h 4765963"/>
              <a:gd name="connsiteX36" fmla="*/ 0 w 6982690"/>
              <a:gd name="connsiteY36" fmla="*/ 1882555 h 4765963"/>
              <a:gd name="connsiteX37" fmla="*/ 0 w 6982690"/>
              <a:gd name="connsiteY37" fmla="*/ 1239150 h 4765963"/>
              <a:gd name="connsiteX38" fmla="*/ 0 w 6982690"/>
              <a:gd name="connsiteY38" fmla="*/ 738724 h 4765963"/>
              <a:gd name="connsiteX39" fmla="*/ 0 w 6982690"/>
              <a:gd name="connsiteY39" fmla="*/ 0 h 4765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6982690" h="4765963" extrusionOk="0">
                <a:moveTo>
                  <a:pt x="0" y="0"/>
                </a:moveTo>
                <a:cubicBezTo>
                  <a:pt x="236701" y="-18442"/>
                  <a:pt x="265728" y="21884"/>
                  <a:pt x="512064" y="0"/>
                </a:cubicBezTo>
                <a:cubicBezTo>
                  <a:pt x="758400" y="-21884"/>
                  <a:pt x="816317" y="20339"/>
                  <a:pt x="954301" y="0"/>
                </a:cubicBezTo>
                <a:cubicBezTo>
                  <a:pt x="1092285" y="-20339"/>
                  <a:pt x="1285378" y="21201"/>
                  <a:pt x="1536192" y="0"/>
                </a:cubicBezTo>
                <a:cubicBezTo>
                  <a:pt x="1787006" y="-21201"/>
                  <a:pt x="1982776" y="64231"/>
                  <a:pt x="2257736" y="0"/>
                </a:cubicBezTo>
                <a:cubicBezTo>
                  <a:pt x="2532696" y="-64231"/>
                  <a:pt x="2612234" y="64081"/>
                  <a:pt x="2839627" y="0"/>
                </a:cubicBezTo>
                <a:cubicBezTo>
                  <a:pt x="3067020" y="-64081"/>
                  <a:pt x="3127483" y="54627"/>
                  <a:pt x="3351691" y="0"/>
                </a:cubicBezTo>
                <a:cubicBezTo>
                  <a:pt x="3575899" y="-54627"/>
                  <a:pt x="3811051" y="55571"/>
                  <a:pt x="3933582" y="0"/>
                </a:cubicBezTo>
                <a:cubicBezTo>
                  <a:pt x="4056113" y="-55571"/>
                  <a:pt x="4350109" y="74869"/>
                  <a:pt x="4585300" y="0"/>
                </a:cubicBezTo>
                <a:cubicBezTo>
                  <a:pt x="4820491" y="-74869"/>
                  <a:pt x="4797758" y="15438"/>
                  <a:pt x="4957710" y="0"/>
                </a:cubicBezTo>
                <a:cubicBezTo>
                  <a:pt x="5117662" y="-15438"/>
                  <a:pt x="5412001" y="71537"/>
                  <a:pt x="5609428" y="0"/>
                </a:cubicBezTo>
                <a:cubicBezTo>
                  <a:pt x="5806855" y="-71537"/>
                  <a:pt x="6166771" y="65322"/>
                  <a:pt x="6330972" y="0"/>
                </a:cubicBezTo>
                <a:cubicBezTo>
                  <a:pt x="6495173" y="-65322"/>
                  <a:pt x="6673534" y="8294"/>
                  <a:pt x="6982690" y="0"/>
                </a:cubicBezTo>
                <a:cubicBezTo>
                  <a:pt x="6988852" y="162819"/>
                  <a:pt x="6953105" y="282066"/>
                  <a:pt x="6982690" y="500426"/>
                </a:cubicBezTo>
                <a:cubicBezTo>
                  <a:pt x="7012275" y="718786"/>
                  <a:pt x="6942851" y="795079"/>
                  <a:pt x="6982690" y="953193"/>
                </a:cubicBezTo>
                <a:cubicBezTo>
                  <a:pt x="7022529" y="1111307"/>
                  <a:pt x="6933257" y="1288523"/>
                  <a:pt x="6982690" y="1596598"/>
                </a:cubicBezTo>
                <a:cubicBezTo>
                  <a:pt x="7032123" y="1904674"/>
                  <a:pt x="6977759" y="1923440"/>
                  <a:pt x="6982690" y="2144683"/>
                </a:cubicBezTo>
                <a:cubicBezTo>
                  <a:pt x="6987621" y="2365927"/>
                  <a:pt x="6975558" y="2584788"/>
                  <a:pt x="6982690" y="2835748"/>
                </a:cubicBezTo>
                <a:cubicBezTo>
                  <a:pt x="6989822" y="3086709"/>
                  <a:pt x="6929449" y="3188265"/>
                  <a:pt x="6982690" y="3383834"/>
                </a:cubicBezTo>
                <a:cubicBezTo>
                  <a:pt x="7035931" y="3579403"/>
                  <a:pt x="6965078" y="3742812"/>
                  <a:pt x="6982690" y="3931919"/>
                </a:cubicBezTo>
                <a:cubicBezTo>
                  <a:pt x="7000302" y="4121026"/>
                  <a:pt x="6901524" y="4501374"/>
                  <a:pt x="6982690" y="4765963"/>
                </a:cubicBezTo>
                <a:cubicBezTo>
                  <a:pt x="6702811" y="4813184"/>
                  <a:pt x="6474563" y="4764106"/>
                  <a:pt x="6261145" y="4765963"/>
                </a:cubicBezTo>
                <a:cubicBezTo>
                  <a:pt x="6047727" y="4767820"/>
                  <a:pt x="5739331" y="4719113"/>
                  <a:pt x="5539601" y="4765963"/>
                </a:cubicBezTo>
                <a:cubicBezTo>
                  <a:pt x="5339871" y="4812813"/>
                  <a:pt x="5082749" y="4753828"/>
                  <a:pt x="4957710" y="4765963"/>
                </a:cubicBezTo>
                <a:cubicBezTo>
                  <a:pt x="4832671" y="4778098"/>
                  <a:pt x="4425806" y="4738831"/>
                  <a:pt x="4236165" y="4765963"/>
                </a:cubicBezTo>
                <a:cubicBezTo>
                  <a:pt x="4046525" y="4793095"/>
                  <a:pt x="4025815" y="4722757"/>
                  <a:pt x="3863755" y="4765963"/>
                </a:cubicBezTo>
                <a:cubicBezTo>
                  <a:pt x="3701695" y="4809169"/>
                  <a:pt x="3506999" y="4711907"/>
                  <a:pt x="3281864" y="4765963"/>
                </a:cubicBezTo>
                <a:cubicBezTo>
                  <a:pt x="3056729" y="4820019"/>
                  <a:pt x="2987042" y="4704318"/>
                  <a:pt x="2699973" y="4765963"/>
                </a:cubicBezTo>
                <a:cubicBezTo>
                  <a:pt x="2412904" y="4827608"/>
                  <a:pt x="2227906" y="4757527"/>
                  <a:pt x="1978429" y="4765963"/>
                </a:cubicBezTo>
                <a:cubicBezTo>
                  <a:pt x="1728952" y="4774399"/>
                  <a:pt x="1695457" y="4717363"/>
                  <a:pt x="1536192" y="4765963"/>
                </a:cubicBezTo>
                <a:cubicBezTo>
                  <a:pt x="1376927" y="4814563"/>
                  <a:pt x="1047976" y="4721932"/>
                  <a:pt x="814647" y="4765963"/>
                </a:cubicBezTo>
                <a:cubicBezTo>
                  <a:pt x="581318" y="4809994"/>
                  <a:pt x="405081" y="4738609"/>
                  <a:pt x="0" y="4765963"/>
                </a:cubicBezTo>
                <a:cubicBezTo>
                  <a:pt x="-56921" y="4576784"/>
                  <a:pt x="60156" y="4378229"/>
                  <a:pt x="0" y="4217877"/>
                </a:cubicBezTo>
                <a:cubicBezTo>
                  <a:pt x="-60156" y="4057525"/>
                  <a:pt x="41989" y="3834073"/>
                  <a:pt x="0" y="3622132"/>
                </a:cubicBezTo>
                <a:cubicBezTo>
                  <a:pt x="-41989" y="3410192"/>
                  <a:pt x="37588" y="3241153"/>
                  <a:pt x="0" y="3121706"/>
                </a:cubicBezTo>
                <a:cubicBezTo>
                  <a:pt x="-37588" y="3002259"/>
                  <a:pt x="62019" y="2708449"/>
                  <a:pt x="0" y="2573620"/>
                </a:cubicBezTo>
                <a:cubicBezTo>
                  <a:pt x="-62019" y="2438791"/>
                  <a:pt x="53518" y="2185600"/>
                  <a:pt x="0" y="1882555"/>
                </a:cubicBezTo>
                <a:cubicBezTo>
                  <a:pt x="-53518" y="1579510"/>
                  <a:pt x="5557" y="1400736"/>
                  <a:pt x="0" y="1239150"/>
                </a:cubicBezTo>
                <a:cubicBezTo>
                  <a:pt x="-5557" y="1077564"/>
                  <a:pt x="36033" y="914595"/>
                  <a:pt x="0" y="738724"/>
                </a:cubicBezTo>
                <a:cubicBezTo>
                  <a:pt x="-36033" y="562853"/>
                  <a:pt x="83300" y="211864"/>
                  <a:pt x="0" y="0"/>
                </a:cubicBezTo>
                <a:close/>
              </a:path>
            </a:pathLst>
          </a:custGeom>
          <a:noFill/>
          <a:ln>
            <a:noFill/>
            <a:extLst>
              <a:ext uri="{C807C97D-BFC1-408E-A445-0C87EB9F89A2}">
                <ask:lineSketchStyleProps xmlns:ask="http://schemas.microsoft.com/office/drawing/2018/sketchyshapes" sd="11553982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b="1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МАТЕМАТИКА </a:t>
            </a:r>
            <a:br>
              <a:rPr lang="ru-RU" sz="6000" b="1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6000" b="1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уже есть </a:t>
            </a:r>
            <a:br>
              <a:rPr lang="ru-RU" sz="6000" b="1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6000" b="1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 окружающем </a:t>
            </a:r>
            <a:br>
              <a:rPr lang="ru-RU" sz="6000" b="1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6000" b="1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 мире. </a:t>
            </a:r>
            <a:br>
              <a:rPr lang="ru-RU" sz="6000" b="1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6000" b="1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 мы можем </a:t>
            </a:r>
            <a:br>
              <a:rPr lang="ru-RU" sz="6000" b="1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6000" b="1" dirty="0"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открыть её тайны!</a:t>
            </a:r>
          </a:p>
        </p:txBody>
      </p:sp>
    </p:spTree>
    <p:extLst>
      <p:ext uri="{BB962C8B-B14F-4D97-AF65-F5344CB8AC3E}">
        <p14:creationId xmlns:p14="http://schemas.microsoft.com/office/powerpoint/2010/main" val="3867875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D60074B0-293A-C08C-BFD1-C54A5FBC36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81283" y="1816673"/>
            <a:ext cx="3513058" cy="33461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1D9F30C-A0E3-8AC8-4532-11756457297A}"/>
              </a:ext>
            </a:extLst>
          </p:cNvPr>
          <p:cNvGrpSpPr/>
          <p:nvPr/>
        </p:nvGrpSpPr>
        <p:grpSpPr>
          <a:xfrm>
            <a:off x="-1570542" y="-2948258"/>
            <a:ext cx="15333084" cy="12957717"/>
            <a:chOff x="-1728730" y="-2989092"/>
            <a:chExt cx="15333084" cy="12957717"/>
          </a:xfrm>
        </p:grpSpPr>
        <p:sp>
          <p:nvSpPr>
            <p:cNvPr id="4" name="Круг: прозрачная заливка 3">
              <a:extLst>
                <a:ext uri="{FF2B5EF4-FFF2-40B4-BE49-F238E27FC236}">
                  <a16:creationId xmlns:a16="http://schemas.microsoft.com/office/drawing/2014/main" id="{223CB436-09F3-8DFA-20AA-0B0DE244F4CD}"/>
                </a:ext>
              </a:extLst>
            </p:cNvPr>
            <p:cNvSpPr/>
            <p:nvPr/>
          </p:nvSpPr>
          <p:spPr>
            <a:xfrm>
              <a:off x="640080" y="-1797177"/>
              <a:ext cx="10600349" cy="10288858"/>
            </a:xfrm>
            <a:prstGeom prst="donut">
              <a:avLst>
                <a:gd name="adj" fmla="val 16922"/>
              </a:avLst>
            </a:prstGeom>
            <a:solidFill>
              <a:schemeClr val="bg1">
                <a:lumMod val="85000"/>
              </a:schemeClr>
            </a:solidFill>
            <a:ln w="6350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Круг: прозрачная заливка 4">
              <a:extLst>
                <a:ext uri="{FF2B5EF4-FFF2-40B4-BE49-F238E27FC236}">
                  <a16:creationId xmlns:a16="http://schemas.microsoft.com/office/drawing/2014/main" id="{B11B04D7-36C3-B6EA-CD0B-B759A11BCE6E}"/>
                </a:ext>
              </a:extLst>
            </p:cNvPr>
            <p:cNvSpPr/>
            <p:nvPr/>
          </p:nvSpPr>
          <p:spPr>
            <a:xfrm>
              <a:off x="-1728730" y="-2989092"/>
              <a:ext cx="15333084" cy="12957717"/>
            </a:xfrm>
            <a:prstGeom prst="donut">
              <a:avLst>
                <a:gd name="adj" fmla="val 21744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Круг: прозрачная заливка 5">
              <a:extLst>
                <a:ext uri="{FF2B5EF4-FFF2-40B4-BE49-F238E27FC236}">
                  <a16:creationId xmlns:a16="http://schemas.microsoft.com/office/drawing/2014/main" id="{A9923C9E-4597-BC87-0D5C-203E8CD5CFB8}"/>
                </a:ext>
              </a:extLst>
            </p:cNvPr>
            <p:cNvSpPr/>
            <p:nvPr/>
          </p:nvSpPr>
          <p:spPr>
            <a:xfrm>
              <a:off x="2639335" y="48775"/>
              <a:ext cx="6596954" cy="6596954"/>
            </a:xfrm>
            <a:prstGeom prst="donut">
              <a:avLst>
                <a:gd name="adj" fmla="val 7330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420348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8C14BC-55E0-DD75-3CBD-07394CD4E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016" y="1282718"/>
            <a:ext cx="7985386" cy="5045633"/>
          </a:xfrm>
          <a:custGeom>
            <a:avLst/>
            <a:gdLst>
              <a:gd name="connsiteX0" fmla="*/ 0 w 7985386"/>
              <a:gd name="connsiteY0" fmla="*/ 0 h 5045633"/>
              <a:gd name="connsiteX1" fmla="*/ 330823 w 7985386"/>
              <a:gd name="connsiteY1" fmla="*/ 0 h 5045633"/>
              <a:gd name="connsiteX2" fmla="*/ 901208 w 7985386"/>
              <a:gd name="connsiteY2" fmla="*/ 0 h 5045633"/>
              <a:gd name="connsiteX3" fmla="*/ 1551446 w 7985386"/>
              <a:gd name="connsiteY3" fmla="*/ 0 h 5045633"/>
              <a:gd name="connsiteX4" fmla="*/ 1962123 w 7985386"/>
              <a:gd name="connsiteY4" fmla="*/ 0 h 5045633"/>
              <a:gd name="connsiteX5" fmla="*/ 2452654 w 7985386"/>
              <a:gd name="connsiteY5" fmla="*/ 0 h 5045633"/>
              <a:gd name="connsiteX6" fmla="*/ 2943185 w 7985386"/>
              <a:gd name="connsiteY6" fmla="*/ 0 h 5045633"/>
              <a:gd name="connsiteX7" fmla="*/ 3353862 w 7985386"/>
              <a:gd name="connsiteY7" fmla="*/ 0 h 5045633"/>
              <a:gd name="connsiteX8" fmla="*/ 4083955 w 7985386"/>
              <a:gd name="connsiteY8" fmla="*/ 0 h 5045633"/>
              <a:gd name="connsiteX9" fmla="*/ 4654339 w 7985386"/>
              <a:gd name="connsiteY9" fmla="*/ 0 h 5045633"/>
              <a:gd name="connsiteX10" fmla="*/ 5384432 w 7985386"/>
              <a:gd name="connsiteY10" fmla="*/ 0 h 5045633"/>
              <a:gd name="connsiteX11" fmla="*/ 6114524 w 7985386"/>
              <a:gd name="connsiteY11" fmla="*/ 0 h 5045633"/>
              <a:gd name="connsiteX12" fmla="*/ 6764763 w 7985386"/>
              <a:gd name="connsiteY12" fmla="*/ 0 h 5045633"/>
              <a:gd name="connsiteX13" fmla="*/ 7255294 w 7985386"/>
              <a:gd name="connsiteY13" fmla="*/ 0 h 5045633"/>
              <a:gd name="connsiteX14" fmla="*/ 7985386 w 7985386"/>
              <a:gd name="connsiteY14" fmla="*/ 0 h 5045633"/>
              <a:gd name="connsiteX15" fmla="*/ 7985386 w 7985386"/>
              <a:gd name="connsiteY15" fmla="*/ 611082 h 5045633"/>
              <a:gd name="connsiteX16" fmla="*/ 7985386 w 7985386"/>
              <a:gd name="connsiteY16" fmla="*/ 1020339 h 5045633"/>
              <a:gd name="connsiteX17" fmla="*/ 7985386 w 7985386"/>
              <a:gd name="connsiteY17" fmla="*/ 1480052 h 5045633"/>
              <a:gd name="connsiteX18" fmla="*/ 7985386 w 7985386"/>
              <a:gd name="connsiteY18" fmla="*/ 1889309 h 5045633"/>
              <a:gd name="connsiteX19" fmla="*/ 7985386 w 7985386"/>
              <a:gd name="connsiteY19" fmla="*/ 2399479 h 5045633"/>
              <a:gd name="connsiteX20" fmla="*/ 7985386 w 7985386"/>
              <a:gd name="connsiteY20" fmla="*/ 3061017 h 5045633"/>
              <a:gd name="connsiteX21" fmla="*/ 7985386 w 7985386"/>
              <a:gd name="connsiteY21" fmla="*/ 3722556 h 5045633"/>
              <a:gd name="connsiteX22" fmla="*/ 7985386 w 7985386"/>
              <a:gd name="connsiteY22" fmla="*/ 4182269 h 5045633"/>
              <a:gd name="connsiteX23" fmla="*/ 7985386 w 7985386"/>
              <a:gd name="connsiteY23" fmla="*/ 5045633 h 5045633"/>
              <a:gd name="connsiteX24" fmla="*/ 7494855 w 7985386"/>
              <a:gd name="connsiteY24" fmla="*/ 5045633 h 5045633"/>
              <a:gd name="connsiteX25" fmla="*/ 6764763 w 7985386"/>
              <a:gd name="connsiteY25" fmla="*/ 5045633 h 5045633"/>
              <a:gd name="connsiteX26" fmla="*/ 6433940 w 7985386"/>
              <a:gd name="connsiteY26" fmla="*/ 5045633 h 5045633"/>
              <a:gd name="connsiteX27" fmla="*/ 5863555 w 7985386"/>
              <a:gd name="connsiteY27" fmla="*/ 5045633 h 5045633"/>
              <a:gd name="connsiteX28" fmla="*/ 5133462 w 7985386"/>
              <a:gd name="connsiteY28" fmla="*/ 5045633 h 5045633"/>
              <a:gd name="connsiteX29" fmla="*/ 4483224 w 7985386"/>
              <a:gd name="connsiteY29" fmla="*/ 5045633 h 5045633"/>
              <a:gd name="connsiteX30" fmla="*/ 3832985 w 7985386"/>
              <a:gd name="connsiteY30" fmla="*/ 5045633 h 5045633"/>
              <a:gd name="connsiteX31" fmla="*/ 3502162 w 7985386"/>
              <a:gd name="connsiteY31" fmla="*/ 5045633 h 5045633"/>
              <a:gd name="connsiteX32" fmla="*/ 3171339 w 7985386"/>
              <a:gd name="connsiteY32" fmla="*/ 5045633 h 5045633"/>
              <a:gd name="connsiteX33" fmla="*/ 2840516 w 7985386"/>
              <a:gd name="connsiteY33" fmla="*/ 5045633 h 5045633"/>
              <a:gd name="connsiteX34" fmla="*/ 2110423 w 7985386"/>
              <a:gd name="connsiteY34" fmla="*/ 5045633 h 5045633"/>
              <a:gd name="connsiteX35" fmla="*/ 1540039 w 7985386"/>
              <a:gd name="connsiteY35" fmla="*/ 5045633 h 5045633"/>
              <a:gd name="connsiteX36" fmla="*/ 1209216 w 7985386"/>
              <a:gd name="connsiteY36" fmla="*/ 5045633 h 5045633"/>
              <a:gd name="connsiteX37" fmla="*/ 0 w 7985386"/>
              <a:gd name="connsiteY37" fmla="*/ 5045633 h 5045633"/>
              <a:gd name="connsiteX38" fmla="*/ 0 w 7985386"/>
              <a:gd name="connsiteY38" fmla="*/ 4384094 h 5045633"/>
              <a:gd name="connsiteX39" fmla="*/ 0 w 7985386"/>
              <a:gd name="connsiteY39" fmla="*/ 3823469 h 5045633"/>
              <a:gd name="connsiteX40" fmla="*/ 0 w 7985386"/>
              <a:gd name="connsiteY40" fmla="*/ 3414212 h 5045633"/>
              <a:gd name="connsiteX41" fmla="*/ 0 w 7985386"/>
              <a:gd name="connsiteY41" fmla="*/ 3004955 h 5045633"/>
              <a:gd name="connsiteX42" fmla="*/ 0 w 7985386"/>
              <a:gd name="connsiteY42" fmla="*/ 2545242 h 5045633"/>
              <a:gd name="connsiteX43" fmla="*/ 0 w 7985386"/>
              <a:gd name="connsiteY43" fmla="*/ 2085528 h 5045633"/>
              <a:gd name="connsiteX44" fmla="*/ 0 w 7985386"/>
              <a:gd name="connsiteY44" fmla="*/ 1575359 h 5045633"/>
              <a:gd name="connsiteX45" fmla="*/ 0 w 7985386"/>
              <a:gd name="connsiteY45" fmla="*/ 1115646 h 5045633"/>
              <a:gd name="connsiteX46" fmla="*/ 0 w 7985386"/>
              <a:gd name="connsiteY46" fmla="*/ 0 h 504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7985386" h="5045633" fill="none" extrusionOk="0">
                <a:moveTo>
                  <a:pt x="0" y="0"/>
                </a:moveTo>
                <a:cubicBezTo>
                  <a:pt x="120496" y="-23872"/>
                  <a:pt x="234798" y="17003"/>
                  <a:pt x="330823" y="0"/>
                </a:cubicBezTo>
                <a:cubicBezTo>
                  <a:pt x="426848" y="-17003"/>
                  <a:pt x="743077" y="55353"/>
                  <a:pt x="901208" y="0"/>
                </a:cubicBezTo>
                <a:cubicBezTo>
                  <a:pt x="1059340" y="-55353"/>
                  <a:pt x="1363328" y="48130"/>
                  <a:pt x="1551446" y="0"/>
                </a:cubicBezTo>
                <a:cubicBezTo>
                  <a:pt x="1739564" y="-48130"/>
                  <a:pt x="1879772" y="49096"/>
                  <a:pt x="1962123" y="0"/>
                </a:cubicBezTo>
                <a:cubicBezTo>
                  <a:pt x="2044474" y="-49096"/>
                  <a:pt x="2312068" y="19154"/>
                  <a:pt x="2452654" y="0"/>
                </a:cubicBezTo>
                <a:cubicBezTo>
                  <a:pt x="2593240" y="-19154"/>
                  <a:pt x="2723272" y="29896"/>
                  <a:pt x="2943185" y="0"/>
                </a:cubicBezTo>
                <a:cubicBezTo>
                  <a:pt x="3163098" y="-29896"/>
                  <a:pt x="3269200" y="42780"/>
                  <a:pt x="3353862" y="0"/>
                </a:cubicBezTo>
                <a:cubicBezTo>
                  <a:pt x="3438524" y="-42780"/>
                  <a:pt x="3812920" y="50487"/>
                  <a:pt x="4083955" y="0"/>
                </a:cubicBezTo>
                <a:cubicBezTo>
                  <a:pt x="4354990" y="-50487"/>
                  <a:pt x="4376263" y="1305"/>
                  <a:pt x="4654339" y="0"/>
                </a:cubicBezTo>
                <a:cubicBezTo>
                  <a:pt x="4932415" y="-1305"/>
                  <a:pt x="5168352" y="51255"/>
                  <a:pt x="5384432" y="0"/>
                </a:cubicBezTo>
                <a:cubicBezTo>
                  <a:pt x="5600512" y="-51255"/>
                  <a:pt x="5963762" y="52792"/>
                  <a:pt x="6114524" y="0"/>
                </a:cubicBezTo>
                <a:cubicBezTo>
                  <a:pt x="6265286" y="-52792"/>
                  <a:pt x="6590702" y="47070"/>
                  <a:pt x="6764763" y="0"/>
                </a:cubicBezTo>
                <a:cubicBezTo>
                  <a:pt x="6938824" y="-47070"/>
                  <a:pt x="7156863" y="4300"/>
                  <a:pt x="7255294" y="0"/>
                </a:cubicBezTo>
                <a:cubicBezTo>
                  <a:pt x="7353725" y="-4300"/>
                  <a:pt x="7749398" y="82778"/>
                  <a:pt x="7985386" y="0"/>
                </a:cubicBezTo>
                <a:cubicBezTo>
                  <a:pt x="8001856" y="271673"/>
                  <a:pt x="7934230" y="367268"/>
                  <a:pt x="7985386" y="611082"/>
                </a:cubicBezTo>
                <a:cubicBezTo>
                  <a:pt x="8036542" y="854896"/>
                  <a:pt x="7940422" y="881112"/>
                  <a:pt x="7985386" y="1020339"/>
                </a:cubicBezTo>
                <a:cubicBezTo>
                  <a:pt x="8030350" y="1159566"/>
                  <a:pt x="7972506" y="1297716"/>
                  <a:pt x="7985386" y="1480052"/>
                </a:cubicBezTo>
                <a:cubicBezTo>
                  <a:pt x="7998266" y="1662388"/>
                  <a:pt x="7962216" y="1770945"/>
                  <a:pt x="7985386" y="1889309"/>
                </a:cubicBezTo>
                <a:cubicBezTo>
                  <a:pt x="8008556" y="2007673"/>
                  <a:pt x="7958118" y="2263662"/>
                  <a:pt x="7985386" y="2399479"/>
                </a:cubicBezTo>
                <a:cubicBezTo>
                  <a:pt x="8012654" y="2535296"/>
                  <a:pt x="7949995" y="2837884"/>
                  <a:pt x="7985386" y="3061017"/>
                </a:cubicBezTo>
                <a:cubicBezTo>
                  <a:pt x="8020777" y="3284150"/>
                  <a:pt x="7922140" y="3584834"/>
                  <a:pt x="7985386" y="3722556"/>
                </a:cubicBezTo>
                <a:cubicBezTo>
                  <a:pt x="8048632" y="3860278"/>
                  <a:pt x="7958613" y="3955933"/>
                  <a:pt x="7985386" y="4182269"/>
                </a:cubicBezTo>
                <a:cubicBezTo>
                  <a:pt x="8012159" y="4408605"/>
                  <a:pt x="7961131" y="4833247"/>
                  <a:pt x="7985386" y="5045633"/>
                </a:cubicBezTo>
                <a:cubicBezTo>
                  <a:pt x="7849622" y="5065943"/>
                  <a:pt x="7601548" y="5044204"/>
                  <a:pt x="7494855" y="5045633"/>
                </a:cubicBezTo>
                <a:cubicBezTo>
                  <a:pt x="7388162" y="5047062"/>
                  <a:pt x="7109416" y="5013466"/>
                  <a:pt x="6764763" y="5045633"/>
                </a:cubicBezTo>
                <a:cubicBezTo>
                  <a:pt x="6420110" y="5077800"/>
                  <a:pt x="6569918" y="5014745"/>
                  <a:pt x="6433940" y="5045633"/>
                </a:cubicBezTo>
                <a:cubicBezTo>
                  <a:pt x="6297962" y="5076521"/>
                  <a:pt x="5988703" y="4984636"/>
                  <a:pt x="5863555" y="5045633"/>
                </a:cubicBezTo>
                <a:cubicBezTo>
                  <a:pt x="5738408" y="5106630"/>
                  <a:pt x="5321220" y="4961950"/>
                  <a:pt x="5133462" y="5045633"/>
                </a:cubicBezTo>
                <a:cubicBezTo>
                  <a:pt x="4945704" y="5129316"/>
                  <a:pt x="4673178" y="4995066"/>
                  <a:pt x="4483224" y="5045633"/>
                </a:cubicBezTo>
                <a:cubicBezTo>
                  <a:pt x="4293270" y="5096200"/>
                  <a:pt x="4150266" y="4974698"/>
                  <a:pt x="3832985" y="5045633"/>
                </a:cubicBezTo>
                <a:cubicBezTo>
                  <a:pt x="3515704" y="5116568"/>
                  <a:pt x="3617117" y="5038722"/>
                  <a:pt x="3502162" y="5045633"/>
                </a:cubicBezTo>
                <a:cubicBezTo>
                  <a:pt x="3387207" y="5052544"/>
                  <a:pt x="3263386" y="5019419"/>
                  <a:pt x="3171339" y="5045633"/>
                </a:cubicBezTo>
                <a:cubicBezTo>
                  <a:pt x="3079292" y="5071847"/>
                  <a:pt x="2978180" y="5018355"/>
                  <a:pt x="2840516" y="5045633"/>
                </a:cubicBezTo>
                <a:cubicBezTo>
                  <a:pt x="2702852" y="5072911"/>
                  <a:pt x="2415130" y="5009329"/>
                  <a:pt x="2110423" y="5045633"/>
                </a:cubicBezTo>
                <a:cubicBezTo>
                  <a:pt x="1805716" y="5081937"/>
                  <a:pt x="1824365" y="5029305"/>
                  <a:pt x="1540039" y="5045633"/>
                </a:cubicBezTo>
                <a:cubicBezTo>
                  <a:pt x="1255713" y="5061961"/>
                  <a:pt x="1305867" y="5026197"/>
                  <a:pt x="1209216" y="5045633"/>
                </a:cubicBezTo>
                <a:cubicBezTo>
                  <a:pt x="1112565" y="5065069"/>
                  <a:pt x="503013" y="4962001"/>
                  <a:pt x="0" y="5045633"/>
                </a:cubicBezTo>
                <a:cubicBezTo>
                  <a:pt x="-53378" y="4852065"/>
                  <a:pt x="2789" y="4574240"/>
                  <a:pt x="0" y="4384094"/>
                </a:cubicBezTo>
                <a:cubicBezTo>
                  <a:pt x="-2789" y="4193948"/>
                  <a:pt x="47448" y="4036598"/>
                  <a:pt x="0" y="3823469"/>
                </a:cubicBezTo>
                <a:cubicBezTo>
                  <a:pt x="-47448" y="3610341"/>
                  <a:pt x="47151" y="3506737"/>
                  <a:pt x="0" y="3414212"/>
                </a:cubicBezTo>
                <a:cubicBezTo>
                  <a:pt x="-47151" y="3321687"/>
                  <a:pt x="12887" y="3136463"/>
                  <a:pt x="0" y="3004955"/>
                </a:cubicBezTo>
                <a:cubicBezTo>
                  <a:pt x="-12887" y="2873447"/>
                  <a:pt x="31863" y="2747006"/>
                  <a:pt x="0" y="2545242"/>
                </a:cubicBezTo>
                <a:cubicBezTo>
                  <a:pt x="-31863" y="2343478"/>
                  <a:pt x="15859" y="2313319"/>
                  <a:pt x="0" y="2085528"/>
                </a:cubicBezTo>
                <a:cubicBezTo>
                  <a:pt x="-15859" y="1857737"/>
                  <a:pt x="54370" y="1740565"/>
                  <a:pt x="0" y="1575359"/>
                </a:cubicBezTo>
                <a:cubicBezTo>
                  <a:pt x="-54370" y="1410153"/>
                  <a:pt x="32153" y="1301766"/>
                  <a:pt x="0" y="1115646"/>
                </a:cubicBezTo>
                <a:cubicBezTo>
                  <a:pt x="-32153" y="929526"/>
                  <a:pt x="10837" y="375559"/>
                  <a:pt x="0" y="0"/>
                </a:cubicBezTo>
                <a:close/>
              </a:path>
              <a:path w="7985386" h="5045633" stroke="0" extrusionOk="0">
                <a:moveTo>
                  <a:pt x="0" y="0"/>
                </a:moveTo>
                <a:cubicBezTo>
                  <a:pt x="132541" y="-1844"/>
                  <a:pt x="260628" y="47866"/>
                  <a:pt x="490531" y="0"/>
                </a:cubicBezTo>
                <a:cubicBezTo>
                  <a:pt x="720434" y="-47866"/>
                  <a:pt x="821481" y="33847"/>
                  <a:pt x="1140769" y="0"/>
                </a:cubicBezTo>
                <a:cubicBezTo>
                  <a:pt x="1460057" y="-33847"/>
                  <a:pt x="1306881" y="31648"/>
                  <a:pt x="1471593" y="0"/>
                </a:cubicBezTo>
                <a:cubicBezTo>
                  <a:pt x="1636305" y="-31648"/>
                  <a:pt x="1638010" y="32863"/>
                  <a:pt x="1802416" y="0"/>
                </a:cubicBezTo>
                <a:cubicBezTo>
                  <a:pt x="1966822" y="-32863"/>
                  <a:pt x="2122363" y="11172"/>
                  <a:pt x="2292947" y="0"/>
                </a:cubicBezTo>
                <a:cubicBezTo>
                  <a:pt x="2463531" y="-11172"/>
                  <a:pt x="2704369" y="52438"/>
                  <a:pt x="3023039" y="0"/>
                </a:cubicBezTo>
                <a:cubicBezTo>
                  <a:pt x="3341709" y="-52438"/>
                  <a:pt x="3369981" y="48752"/>
                  <a:pt x="3593424" y="0"/>
                </a:cubicBezTo>
                <a:cubicBezTo>
                  <a:pt x="3816867" y="-48752"/>
                  <a:pt x="3930737" y="65661"/>
                  <a:pt x="4163808" y="0"/>
                </a:cubicBezTo>
                <a:cubicBezTo>
                  <a:pt x="4396879" y="-65661"/>
                  <a:pt x="4469400" y="22854"/>
                  <a:pt x="4574485" y="0"/>
                </a:cubicBezTo>
                <a:cubicBezTo>
                  <a:pt x="4679570" y="-22854"/>
                  <a:pt x="5062787" y="20819"/>
                  <a:pt x="5224724" y="0"/>
                </a:cubicBezTo>
                <a:cubicBezTo>
                  <a:pt x="5386661" y="-20819"/>
                  <a:pt x="5461359" y="18333"/>
                  <a:pt x="5635401" y="0"/>
                </a:cubicBezTo>
                <a:cubicBezTo>
                  <a:pt x="5809443" y="-18333"/>
                  <a:pt x="5985131" y="24066"/>
                  <a:pt x="6205786" y="0"/>
                </a:cubicBezTo>
                <a:cubicBezTo>
                  <a:pt x="6426441" y="-24066"/>
                  <a:pt x="6476089" y="15280"/>
                  <a:pt x="6616463" y="0"/>
                </a:cubicBezTo>
                <a:cubicBezTo>
                  <a:pt x="6756837" y="-15280"/>
                  <a:pt x="6878714" y="19644"/>
                  <a:pt x="7027140" y="0"/>
                </a:cubicBezTo>
                <a:cubicBezTo>
                  <a:pt x="7175566" y="-19644"/>
                  <a:pt x="7742081" y="92796"/>
                  <a:pt x="7985386" y="0"/>
                </a:cubicBezTo>
                <a:cubicBezTo>
                  <a:pt x="8024004" y="286114"/>
                  <a:pt x="7934679" y="457235"/>
                  <a:pt x="7985386" y="661539"/>
                </a:cubicBezTo>
                <a:cubicBezTo>
                  <a:pt x="8036093" y="865843"/>
                  <a:pt x="7964126" y="955834"/>
                  <a:pt x="7985386" y="1121252"/>
                </a:cubicBezTo>
                <a:cubicBezTo>
                  <a:pt x="8006646" y="1286670"/>
                  <a:pt x="7962115" y="1521471"/>
                  <a:pt x="7985386" y="1782790"/>
                </a:cubicBezTo>
                <a:cubicBezTo>
                  <a:pt x="8008657" y="2044109"/>
                  <a:pt x="7982549" y="2103381"/>
                  <a:pt x="7985386" y="2192047"/>
                </a:cubicBezTo>
                <a:cubicBezTo>
                  <a:pt x="7988223" y="2280713"/>
                  <a:pt x="7912940" y="2660820"/>
                  <a:pt x="7985386" y="2803129"/>
                </a:cubicBezTo>
                <a:cubicBezTo>
                  <a:pt x="8057832" y="2945438"/>
                  <a:pt x="7972407" y="3087784"/>
                  <a:pt x="7985386" y="3212386"/>
                </a:cubicBezTo>
                <a:cubicBezTo>
                  <a:pt x="7998365" y="3336988"/>
                  <a:pt x="7962361" y="3444742"/>
                  <a:pt x="7985386" y="3621643"/>
                </a:cubicBezTo>
                <a:cubicBezTo>
                  <a:pt x="8008411" y="3798544"/>
                  <a:pt x="7953628" y="4017051"/>
                  <a:pt x="7985386" y="4283182"/>
                </a:cubicBezTo>
                <a:cubicBezTo>
                  <a:pt x="8017144" y="4549313"/>
                  <a:pt x="7915987" y="4807168"/>
                  <a:pt x="7985386" y="5045633"/>
                </a:cubicBezTo>
                <a:cubicBezTo>
                  <a:pt x="7690143" y="5100188"/>
                  <a:pt x="7550947" y="4980354"/>
                  <a:pt x="7335147" y="5045633"/>
                </a:cubicBezTo>
                <a:cubicBezTo>
                  <a:pt x="7119347" y="5110912"/>
                  <a:pt x="6909374" y="5015910"/>
                  <a:pt x="6684909" y="5045633"/>
                </a:cubicBezTo>
                <a:cubicBezTo>
                  <a:pt x="6460444" y="5075356"/>
                  <a:pt x="6449319" y="5044824"/>
                  <a:pt x="6354086" y="5045633"/>
                </a:cubicBezTo>
                <a:cubicBezTo>
                  <a:pt x="6258853" y="5046442"/>
                  <a:pt x="5937662" y="5040263"/>
                  <a:pt x="5703847" y="5045633"/>
                </a:cubicBezTo>
                <a:cubicBezTo>
                  <a:pt x="5470032" y="5051003"/>
                  <a:pt x="5275160" y="5026554"/>
                  <a:pt x="5053609" y="5045633"/>
                </a:cubicBezTo>
                <a:cubicBezTo>
                  <a:pt x="4832058" y="5064712"/>
                  <a:pt x="4698693" y="5020001"/>
                  <a:pt x="4563078" y="5045633"/>
                </a:cubicBezTo>
                <a:cubicBezTo>
                  <a:pt x="4427463" y="5071265"/>
                  <a:pt x="4243141" y="5009021"/>
                  <a:pt x="4152401" y="5045633"/>
                </a:cubicBezTo>
                <a:cubicBezTo>
                  <a:pt x="4061661" y="5082245"/>
                  <a:pt x="3960705" y="5012103"/>
                  <a:pt x="3821578" y="5045633"/>
                </a:cubicBezTo>
                <a:cubicBezTo>
                  <a:pt x="3682451" y="5079163"/>
                  <a:pt x="3536969" y="5003621"/>
                  <a:pt x="3410901" y="5045633"/>
                </a:cubicBezTo>
                <a:cubicBezTo>
                  <a:pt x="3284833" y="5087645"/>
                  <a:pt x="3154914" y="5008577"/>
                  <a:pt x="3000224" y="5045633"/>
                </a:cubicBezTo>
                <a:cubicBezTo>
                  <a:pt x="2845534" y="5082689"/>
                  <a:pt x="2816087" y="5017668"/>
                  <a:pt x="2669400" y="5045633"/>
                </a:cubicBezTo>
                <a:cubicBezTo>
                  <a:pt x="2522713" y="5073598"/>
                  <a:pt x="2432761" y="5034161"/>
                  <a:pt x="2338577" y="5045633"/>
                </a:cubicBezTo>
                <a:cubicBezTo>
                  <a:pt x="2244393" y="5057105"/>
                  <a:pt x="2034044" y="5030703"/>
                  <a:pt x="1927900" y="5045633"/>
                </a:cubicBezTo>
                <a:cubicBezTo>
                  <a:pt x="1821756" y="5060563"/>
                  <a:pt x="1540139" y="5042031"/>
                  <a:pt x="1277662" y="5045633"/>
                </a:cubicBezTo>
                <a:cubicBezTo>
                  <a:pt x="1015185" y="5049235"/>
                  <a:pt x="945942" y="5026794"/>
                  <a:pt x="707277" y="5045633"/>
                </a:cubicBezTo>
                <a:cubicBezTo>
                  <a:pt x="468613" y="5064472"/>
                  <a:pt x="187972" y="4987833"/>
                  <a:pt x="0" y="5045633"/>
                </a:cubicBezTo>
                <a:cubicBezTo>
                  <a:pt x="-57627" y="4901675"/>
                  <a:pt x="65176" y="4692100"/>
                  <a:pt x="0" y="4384094"/>
                </a:cubicBezTo>
                <a:cubicBezTo>
                  <a:pt x="-65176" y="4076088"/>
                  <a:pt x="34447" y="4017501"/>
                  <a:pt x="0" y="3823469"/>
                </a:cubicBezTo>
                <a:cubicBezTo>
                  <a:pt x="-34447" y="3629437"/>
                  <a:pt x="25474" y="3469490"/>
                  <a:pt x="0" y="3313299"/>
                </a:cubicBezTo>
                <a:cubicBezTo>
                  <a:pt x="-25474" y="3157108"/>
                  <a:pt x="49393" y="2927102"/>
                  <a:pt x="0" y="2803129"/>
                </a:cubicBezTo>
                <a:cubicBezTo>
                  <a:pt x="-49393" y="2679156"/>
                  <a:pt x="79057" y="2343739"/>
                  <a:pt x="0" y="2141591"/>
                </a:cubicBezTo>
                <a:cubicBezTo>
                  <a:pt x="-79057" y="1939443"/>
                  <a:pt x="55075" y="1823350"/>
                  <a:pt x="0" y="1631421"/>
                </a:cubicBezTo>
                <a:cubicBezTo>
                  <a:pt x="-55075" y="1439492"/>
                  <a:pt x="46569" y="1177550"/>
                  <a:pt x="0" y="1020339"/>
                </a:cubicBezTo>
                <a:cubicBezTo>
                  <a:pt x="-46569" y="863128"/>
                  <a:pt x="109436" y="289676"/>
                  <a:pt x="0" y="0"/>
                </a:cubicBezTo>
                <a:close/>
              </a:path>
            </a:pathLst>
          </a:custGeom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sd="105753456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</p:pic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87B03C7B-76EF-6E72-50AF-E44E94B5F61A}"/>
              </a:ext>
            </a:extLst>
          </p:cNvPr>
          <p:cNvSpPr txBox="1">
            <a:spLocks/>
          </p:cNvSpPr>
          <p:nvPr/>
        </p:nvSpPr>
        <p:spPr>
          <a:xfrm>
            <a:off x="0" y="120673"/>
            <a:ext cx="12209419" cy="775772"/>
          </a:xfrm>
          <a:custGeom>
            <a:avLst/>
            <a:gdLst>
              <a:gd name="connsiteX0" fmla="*/ 0 w 12209419"/>
              <a:gd name="connsiteY0" fmla="*/ 0 h 775772"/>
              <a:gd name="connsiteX1" fmla="*/ 337213 w 12209419"/>
              <a:gd name="connsiteY1" fmla="*/ 0 h 775772"/>
              <a:gd name="connsiteX2" fmla="*/ 918613 w 12209419"/>
              <a:gd name="connsiteY2" fmla="*/ 0 h 775772"/>
              <a:gd name="connsiteX3" fmla="*/ 1133732 w 12209419"/>
              <a:gd name="connsiteY3" fmla="*/ 0 h 775772"/>
              <a:gd name="connsiteX4" fmla="*/ 1959321 w 12209419"/>
              <a:gd name="connsiteY4" fmla="*/ 0 h 775772"/>
              <a:gd name="connsiteX5" fmla="*/ 2662816 w 12209419"/>
              <a:gd name="connsiteY5" fmla="*/ 0 h 775772"/>
              <a:gd name="connsiteX6" fmla="*/ 2877934 w 12209419"/>
              <a:gd name="connsiteY6" fmla="*/ 0 h 775772"/>
              <a:gd name="connsiteX7" fmla="*/ 3215147 w 12209419"/>
              <a:gd name="connsiteY7" fmla="*/ 0 h 775772"/>
              <a:gd name="connsiteX8" fmla="*/ 3796548 w 12209419"/>
              <a:gd name="connsiteY8" fmla="*/ 0 h 775772"/>
              <a:gd name="connsiteX9" fmla="*/ 4011666 w 12209419"/>
              <a:gd name="connsiteY9" fmla="*/ 0 h 775772"/>
              <a:gd name="connsiteX10" fmla="*/ 4837256 w 12209419"/>
              <a:gd name="connsiteY10" fmla="*/ 0 h 775772"/>
              <a:gd name="connsiteX11" fmla="*/ 5418656 w 12209419"/>
              <a:gd name="connsiteY11" fmla="*/ 0 h 775772"/>
              <a:gd name="connsiteX12" fmla="*/ 6122152 w 12209419"/>
              <a:gd name="connsiteY12" fmla="*/ 0 h 775772"/>
              <a:gd name="connsiteX13" fmla="*/ 6703552 w 12209419"/>
              <a:gd name="connsiteY13" fmla="*/ 0 h 775772"/>
              <a:gd name="connsiteX14" fmla="*/ 6918671 w 12209419"/>
              <a:gd name="connsiteY14" fmla="*/ 0 h 775772"/>
              <a:gd name="connsiteX15" fmla="*/ 7377977 w 12209419"/>
              <a:gd name="connsiteY15" fmla="*/ 0 h 775772"/>
              <a:gd name="connsiteX16" fmla="*/ 7715190 w 12209419"/>
              <a:gd name="connsiteY16" fmla="*/ 0 h 775772"/>
              <a:gd name="connsiteX17" fmla="*/ 8540779 w 12209419"/>
              <a:gd name="connsiteY17" fmla="*/ 0 h 775772"/>
              <a:gd name="connsiteX18" fmla="*/ 9122180 w 12209419"/>
              <a:gd name="connsiteY18" fmla="*/ 0 h 775772"/>
              <a:gd name="connsiteX19" fmla="*/ 9703581 w 12209419"/>
              <a:gd name="connsiteY19" fmla="*/ 0 h 775772"/>
              <a:gd name="connsiteX20" fmla="*/ 9918699 w 12209419"/>
              <a:gd name="connsiteY20" fmla="*/ 0 h 775772"/>
              <a:gd name="connsiteX21" fmla="*/ 10133818 w 12209419"/>
              <a:gd name="connsiteY21" fmla="*/ 0 h 775772"/>
              <a:gd name="connsiteX22" fmla="*/ 10593124 w 12209419"/>
              <a:gd name="connsiteY22" fmla="*/ 0 h 775772"/>
              <a:gd name="connsiteX23" fmla="*/ 11418714 w 12209419"/>
              <a:gd name="connsiteY23" fmla="*/ 0 h 775772"/>
              <a:gd name="connsiteX24" fmla="*/ 12209419 w 12209419"/>
              <a:gd name="connsiteY24" fmla="*/ 0 h 775772"/>
              <a:gd name="connsiteX25" fmla="*/ 12209419 w 12209419"/>
              <a:gd name="connsiteY25" fmla="*/ 387886 h 775772"/>
              <a:gd name="connsiteX26" fmla="*/ 12209419 w 12209419"/>
              <a:gd name="connsiteY26" fmla="*/ 775772 h 775772"/>
              <a:gd name="connsiteX27" fmla="*/ 11750112 w 12209419"/>
              <a:gd name="connsiteY27" fmla="*/ 775772 h 775772"/>
              <a:gd name="connsiteX28" fmla="*/ 11168711 w 12209419"/>
              <a:gd name="connsiteY28" fmla="*/ 775772 h 775772"/>
              <a:gd name="connsiteX29" fmla="*/ 10831499 w 12209419"/>
              <a:gd name="connsiteY29" fmla="*/ 775772 h 775772"/>
              <a:gd name="connsiteX30" fmla="*/ 10128004 w 12209419"/>
              <a:gd name="connsiteY30" fmla="*/ 775772 h 775772"/>
              <a:gd name="connsiteX31" fmla="*/ 9668697 w 12209419"/>
              <a:gd name="connsiteY31" fmla="*/ 775772 h 775772"/>
              <a:gd name="connsiteX32" fmla="*/ 9331485 w 12209419"/>
              <a:gd name="connsiteY32" fmla="*/ 775772 h 775772"/>
              <a:gd name="connsiteX33" fmla="*/ 8505895 w 12209419"/>
              <a:gd name="connsiteY33" fmla="*/ 775772 h 775772"/>
              <a:gd name="connsiteX34" fmla="*/ 8046589 w 12209419"/>
              <a:gd name="connsiteY34" fmla="*/ 775772 h 775772"/>
              <a:gd name="connsiteX35" fmla="*/ 7465188 w 12209419"/>
              <a:gd name="connsiteY35" fmla="*/ 775772 h 775772"/>
              <a:gd name="connsiteX36" fmla="*/ 7127975 w 12209419"/>
              <a:gd name="connsiteY36" fmla="*/ 775772 h 775772"/>
              <a:gd name="connsiteX37" fmla="*/ 6790763 w 12209419"/>
              <a:gd name="connsiteY37" fmla="*/ 775772 h 775772"/>
              <a:gd name="connsiteX38" fmla="*/ 6575644 w 12209419"/>
              <a:gd name="connsiteY38" fmla="*/ 775772 h 775772"/>
              <a:gd name="connsiteX39" fmla="*/ 6360526 w 12209419"/>
              <a:gd name="connsiteY39" fmla="*/ 775772 h 775772"/>
              <a:gd name="connsiteX40" fmla="*/ 5901219 w 12209419"/>
              <a:gd name="connsiteY40" fmla="*/ 775772 h 775772"/>
              <a:gd name="connsiteX41" fmla="*/ 5075630 w 12209419"/>
              <a:gd name="connsiteY41" fmla="*/ 775772 h 775772"/>
              <a:gd name="connsiteX42" fmla="*/ 4860512 w 12209419"/>
              <a:gd name="connsiteY42" fmla="*/ 775772 h 775772"/>
              <a:gd name="connsiteX43" fmla="*/ 4279111 w 12209419"/>
              <a:gd name="connsiteY43" fmla="*/ 775772 h 775772"/>
              <a:gd name="connsiteX44" fmla="*/ 3575616 w 12209419"/>
              <a:gd name="connsiteY44" fmla="*/ 775772 h 775772"/>
              <a:gd name="connsiteX45" fmla="*/ 2872120 w 12209419"/>
              <a:gd name="connsiteY45" fmla="*/ 775772 h 775772"/>
              <a:gd name="connsiteX46" fmla="*/ 2534908 w 12209419"/>
              <a:gd name="connsiteY46" fmla="*/ 775772 h 775772"/>
              <a:gd name="connsiteX47" fmla="*/ 1831413 w 12209419"/>
              <a:gd name="connsiteY47" fmla="*/ 775772 h 775772"/>
              <a:gd name="connsiteX48" fmla="*/ 1005824 w 12209419"/>
              <a:gd name="connsiteY48" fmla="*/ 775772 h 775772"/>
              <a:gd name="connsiteX49" fmla="*/ 546517 w 12209419"/>
              <a:gd name="connsiteY49" fmla="*/ 775772 h 775772"/>
              <a:gd name="connsiteX50" fmla="*/ 0 w 12209419"/>
              <a:gd name="connsiteY50" fmla="*/ 775772 h 775772"/>
              <a:gd name="connsiteX51" fmla="*/ 0 w 12209419"/>
              <a:gd name="connsiteY51" fmla="*/ 372371 h 775772"/>
              <a:gd name="connsiteX52" fmla="*/ 0 w 12209419"/>
              <a:gd name="connsiteY52" fmla="*/ 0 h 77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209419" h="775772" fill="none" extrusionOk="0">
                <a:moveTo>
                  <a:pt x="0" y="0"/>
                </a:moveTo>
                <a:cubicBezTo>
                  <a:pt x="104096" y="-16722"/>
                  <a:pt x="244071" y="29637"/>
                  <a:pt x="337213" y="0"/>
                </a:cubicBezTo>
                <a:cubicBezTo>
                  <a:pt x="430355" y="-29637"/>
                  <a:pt x="801414" y="58462"/>
                  <a:pt x="918613" y="0"/>
                </a:cubicBezTo>
                <a:cubicBezTo>
                  <a:pt x="1035812" y="-58462"/>
                  <a:pt x="1063653" y="4475"/>
                  <a:pt x="1133732" y="0"/>
                </a:cubicBezTo>
                <a:cubicBezTo>
                  <a:pt x="1203811" y="-4475"/>
                  <a:pt x="1760368" y="13717"/>
                  <a:pt x="1959321" y="0"/>
                </a:cubicBezTo>
                <a:cubicBezTo>
                  <a:pt x="2158274" y="-13717"/>
                  <a:pt x="2324475" y="36479"/>
                  <a:pt x="2662816" y="0"/>
                </a:cubicBezTo>
                <a:cubicBezTo>
                  <a:pt x="3001158" y="-36479"/>
                  <a:pt x="2814105" y="18011"/>
                  <a:pt x="2877934" y="0"/>
                </a:cubicBezTo>
                <a:cubicBezTo>
                  <a:pt x="2941763" y="-18011"/>
                  <a:pt x="3118626" y="11398"/>
                  <a:pt x="3215147" y="0"/>
                </a:cubicBezTo>
                <a:cubicBezTo>
                  <a:pt x="3311668" y="-11398"/>
                  <a:pt x="3528850" y="48351"/>
                  <a:pt x="3796548" y="0"/>
                </a:cubicBezTo>
                <a:cubicBezTo>
                  <a:pt x="4064246" y="-48351"/>
                  <a:pt x="3956178" y="14518"/>
                  <a:pt x="4011666" y="0"/>
                </a:cubicBezTo>
                <a:cubicBezTo>
                  <a:pt x="4067154" y="-14518"/>
                  <a:pt x="4535968" y="44028"/>
                  <a:pt x="4837256" y="0"/>
                </a:cubicBezTo>
                <a:cubicBezTo>
                  <a:pt x="5138544" y="-44028"/>
                  <a:pt x="5244266" y="5830"/>
                  <a:pt x="5418656" y="0"/>
                </a:cubicBezTo>
                <a:cubicBezTo>
                  <a:pt x="5593046" y="-5830"/>
                  <a:pt x="5939172" y="78806"/>
                  <a:pt x="6122152" y="0"/>
                </a:cubicBezTo>
                <a:cubicBezTo>
                  <a:pt x="6305132" y="-78806"/>
                  <a:pt x="6485744" y="6053"/>
                  <a:pt x="6703552" y="0"/>
                </a:cubicBezTo>
                <a:cubicBezTo>
                  <a:pt x="6921360" y="-6053"/>
                  <a:pt x="6838259" y="595"/>
                  <a:pt x="6918671" y="0"/>
                </a:cubicBezTo>
                <a:cubicBezTo>
                  <a:pt x="6999083" y="-595"/>
                  <a:pt x="7195434" y="42659"/>
                  <a:pt x="7377977" y="0"/>
                </a:cubicBezTo>
                <a:cubicBezTo>
                  <a:pt x="7560520" y="-42659"/>
                  <a:pt x="7605688" y="17754"/>
                  <a:pt x="7715190" y="0"/>
                </a:cubicBezTo>
                <a:cubicBezTo>
                  <a:pt x="7824692" y="-17754"/>
                  <a:pt x="8292496" y="18253"/>
                  <a:pt x="8540779" y="0"/>
                </a:cubicBezTo>
                <a:cubicBezTo>
                  <a:pt x="8789062" y="-18253"/>
                  <a:pt x="8959467" y="69394"/>
                  <a:pt x="9122180" y="0"/>
                </a:cubicBezTo>
                <a:cubicBezTo>
                  <a:pt x="9284893" y="-69394"/>
                  <a:pt x="9566773" y="50448"/>
                  <a:pt x="9703581" y="0"/>
                </a:cubicBezTo>
                <a:cubicBezTo>
                  <a:pt x="9840389" y="-50448"/>
                  <a:pt x="9875336" y="15812"/>
                  <a:pt x="9918699" y="0"/>
                </a:cubicBezTo>
                <a:cubicBezTo>
                  <a:pt x="9962062" y="-15812"/>
                  <a:pt x="10088535" y="1347"/>
                  <a:pt x="10133818" y="0"/>
                </a:cubicBezTo>
                <a:cubicBezTo>
                  <a:pt x="10179101" y="-1347"/>
                  <a:pt x="10476468" y="32659"/>
                  <a:pt x="10593124" y="0"/>
                </a:cubicBezTo>
                <a:cubicBezTo>
                  <a:pt x="10709780" y="-32659"/>
                  <a:pt x="11057212" y="15556"/>
                  <a:pt x="11418714" y="0"/>
                </a:cubicBezTo>
                <a:cubicBezTo>
                  <a:pt x="11780216" y="-15556"/>
                  <a:pt x="11997072" y="79681"/>
                  <a:pt x="12209419" y="0"/>
                </a:cubicBezTo>
                <a:cubicBezTo>
                  <a:pt x="12234576" y="98080"/>
                  <a:pt x="12208675" y="283821"/>
                  <a:pt x="12209419" y="387886"/>
                </a:cubicBezTo>
                <a:cubicBezTo>
                  <a:pt x="12210163" y="491951"/>
                  <a:pt x="12204156" y="678372"/>
                  <a:pt x="12209419" y="775772"/>
                </a:cubicBezTo>
                <a:cubicBezTo>
                  <a:pt x="12088196" y="792347"/>
                  <a:pt x="11880473" y="772954"/>
                  <a:pt x="11750112" y="775772"/>
                </a:cubicBezTo>
                <a:cubicBezTo>
                  <a:pt x="11619751" y="778590"/>
                  <a:pt x="11449926" y="761482"/>
                  <a:pt x="11168711" y="775772"/>
                </a:cubicBezTo>
                <a:cubicBezTo>
                  <a:pt x="10887496" y="790062"/>
                  <a:pt x="10971153" y="758767"/>
                  <a:pt x="10831499" y="775772"/>
                </a:cubicBezTo>
                <a:cubicBezTo>
                  <a:pt x="10691845" y="792777"/>
                  <a:pt x="10400157" y="711237"/>
                  <a:pt x="10128004" y="775772"/>
                </a:cubicBezTo>
                <a:cubicBezTo>
                  <a:pt x="9855852" y="840307"/>
                  <a:pt x="9778983" y="747581"/>
                  <a:pt x="9668697" y="775772"/>
                </a:cubicBezTo>
                <a:cubicBezTo>
                  <a:pt x="9558411" y="803963"/>
                  <a:pt x="9489213" y="764694"/>
                  <a:pt x="9331485" y="775772"/>
                </a:cubicBezTo>
                <a:cubicBezTo>
                  <a:pt x="9173757" y="786850"/>
                  <a:pt x="8769984" y="715075"/>
                  <a:pt x="8505895" y="775772"/>
                </a:cubicBezTo>
                <a:cubicBezTo>
                  <a:pt x="8241806" y="836469"/>
                  <a:pt x="8225801" y="757347"/>
                  <a:pt x="8046589" y="775772"/>
                </a:cubicBezTo>
                <a:cubicBezTo>
                  <a:pt x="7867377" y="794197"/>
                  <a:pt x="7583431" y="770922"/>
                  <a:pt x="7465188" y="775772"/>
                </a:cubicBezTo>
                <a:cubicBezTo>
                  <a:pt x="7346945" y="780622"/>
                  <a:pt x="7226735" y="747821"/>
                  <a:pt x="7127975" y="775772"/>
                </a:cubicBezTo>
                <a:cubicBezTo>
                  <a:pt x="7029215" y="803723"/>
                  <a:pt x="6901493" y="775122"/>
                  <a:pt x="6790763" y="775772"/>
                </a:cubicBezTo>
                <a:cubicBezTo>
                  <a:pt x="6680033" y="776422"/>
                  <a:pt x="6643516" y="772562"/>
                  <a:pt x="6575644" y="775772"/>
                </a:cubicBezTo>
                <a:cubicBezTo>
                  <a:pt x="6507772" y="778982"/>
                  <a:pt x="6439634" y="772245"/>
                  <a:pt x="6360526" y="775772"/>
                </a:cubicBezTo>
                <a:cubicBezTo>
                  <a:pt x="6281418" y="779299"/>
                  <a:pt x="6097333" y="761652"/>
                  <a:pt x="5901219" y="775772"/>
                </a:cubicBezTo>
                <a:cubicBezTo>
                  <a:pt x="5705105" y="789892"/>
                  <a:pt x="5390676" y="691609"/>
                  <a:pt x="5075630" y="775772"/>
                </a:cubicBezTo>
                <a:cubicBezTo>
                  <a:pt x="4760584" y="859935"/>
                  <a:pt x="4932955" y="764362"/>
                  <a:pt x="4860512" y="775772"/>
                </a:cubicBezTo>
                <a:cubicBezTo>
                  <a:pt x="4788069" y="787182"/>
                  <a:pt x="4489666" y="722447"/>
                  <a:pt x="4279111" y="775772"/>
                </a:cubicBezTo>
                <a:cubicBezTo>
                  <a:pt x="4068556" y="829097"/>
                  <a:pt x="3797800" y="734073"/>
                  <a:pt x="3575616" y="775772"/>
                </a:cubicBezTo>
                <a:cubicBezTo>
                  <a:pt x="3353433" y="817471"/>
                  <a:pt x="3128211" y="719023"/>
                  <a:pt x="2872120" y="775772"/>
                </a:cubicBezTo>
                <a:cubicBezTo>
                  <a:pt x="2616029" y="832521"/>
                  <a:pt x="2647321" y="774431"/>
                  <a:pt x="2534908" y="775772"/>
                </a:cubicBezTo>
                <a:cubicBezTo>
                  <a:pt x="2422495" y="777113"/>
                  <a:pt x="2026845" y="700172"/>
                  <a:pt x="1831413" y="775772"/>
                </a:cubicBezTo>
                <a:cubicBezTo>
                  <a:pt x="1635982" y="851372"/>
                  <a:pt x="1297346" y="744112"/>
                  <a:pt x="1005824" y="775772"/>
                </a:cubicBezTo>
                <a:cubicBezTo>
                  <a:pt x="714302" y="807432"/>
                  <a:pt x="730960" y="745951"/>
                  <a:pt x="546517" y="775772"/>
                </a:cubicBezTo>
                <a:cubicBezTo>
                  <a:pt x="362074" y="805593"/>
                  <a:pt x="204917" y="763034"/>
                  <a:pt x="0" y="775772"/>
                </a:cubicBezTo>
                <a:cubicBezTo>
                  <a:pt x="-284" y="667669"/>
                  <a:pt x="32360" y="470577"/>
                  <a:pt x="0" y="372371"/>
                </a:cubicBezTo>
                <a:cubicBezTo>
                  <a:pt x="-32360" y="274165"/>
                  <a:pt x="37536" y="113234"/>
                  <a:pt x="0" y="0"/>
                </a:cubicBezTo>
                <a:close/>
              </a:path>
              <a:path w="12209419" h="775772" stroke="0" extrusionOk="0">
                <a:moveTo>
                  <a:pt x="0" y="0"/>
                </a:moveTo>
                <a:cubicBezTo>
                  <a:pt x="136501" y="-1285"/>
                  <a:pt x="280813" y="25117"/>
                  <a:pt x="459307" y="0"/>
                </a:cubicBezTo>
                <a:cubicBezTo>
                  <a:pt x="637801" y="-25117"/>
                  <a:pt x="675468" y="444"/>
                  <a:pt x="796519" y="0"/>
                </a:cubicBezTo>
                <a:cubicBezTo>
                  <a:pt x="917570" y="-444"/>
                  <a:pt x="1113678" y="18283"/>
                  <a:pt x="1377920" y="0"/>
                </a:cubicBezTo>
                <a:cubicBezTo>
                  <a:pt x="1642162" y="-18283"/>
                  <a:pt x="1878957" y="54242"/>
                  <a:pt x="2203509" y="0"/>
                </a:cubicBezTo>
                <a:cubicBezTo>
                  <a:pt x="2528061" y="-54242"/>
                  <a:pt x="2510470" y="59543"/>
                  <a:pt x="2784910" y="0"/>
                </a:cubicBezTo>
                <a:cubicBezTo>
                  <a:pt x="3059350" y="-59543"/>
                  <a:pt x="3017177" y="5176"/>
                  <a:pt x="3244217" y="0"/>
                </a:cubicBezTo>
                <a:cubicBezTo>
                  <a:pt x="3471257" y="-5176"/>
                  <a:pt x="3695529" y="16623"/>
                  <a:pt x="3825618" y="0"/>
                </a:cubicBezTo>
                <a:cubicBezTo>
                  <a:pt x="3955707" y="-16623"/>
                  <a:pt x="4371300" y="80178"/>
                  <a:pt x="4529113" y="0"/>
                </a:cubicBezTo>
                <a:cubicBezTo>
                  <a:pt x="4686927" y="-80178"/>
                  <a:pt x="4662410" y="20644"/>
                  <a:pt x="4744231" y="0"/>
                </a:cubicBezTo>
                <a:cubicBezTo>
                  <a:pt x="4826052" y="-20644"/>
                  <a:pt x="5128738" y="32978"/>
                  <a:pt x="5447726" y="0"/>
                </a:cubicBezTo>
                <a:cubicBezTo>
                  <a:pt x="5766715" y="-32978"/>
                  <a:pt x="6020741" y="31731"/>
                  <a:pt x="6273316" y="0"/>
                </a:cubicBezTo>
                <a:cubicBezTo>
                  <a:pt x="6525891" y="-31731"/>
                  <a:pt x="6531154" y="23295"/>
                  <a:pt x="6732622" y="0"/>
                </a:cubicBezTo>
                <a:cubicBezTo>
                  <a:pt x="6934090" y="-23295"/>
                  <a:pt x="6927391" y="8615"/>
                  <a:pt x="7069835" y="0"/>
                </a:cubicBezTo>
                <a:cubicBezTo>
                  <a:pt x="7212279" y="-8615"/>
                  <a:pt x="7178067" y="801"/>
                  <a:pt x="7284953" y="0"/>
                </a:cubicBezTo>
                <a:cubicBezTo>
                  <a:pt x="7391839" y="-801"/>
                  <a:pt x="7723073" y="28464"/>
                  <a:pt x="8110543" y="0"/>
                </a:cubicBezTo>
                <a:cubicBezTo>
                  <a:pt x="8498013" y="-28464"/>
                  <a:pt x="8744489" y="62211"/>
                  <a:pt x="8936132" y="0"/>
                </a:cubicBezTo>
                <a:cubicBezTo>
                  <a:pt x="9127775" y="-62211"/>
                  <a:pt x="9196463" y="40070"/>
                  <a:pt x="9273344" y="0"/>
                </a:cubicBezTo>
                <a:cubicBezTo>
                  <a:pt x="9350225" y="-40070"/>
                  <a:pt x="9542473" y="5070"/>
                  <a:pt x="9610557" y="0"/>
                </a:cubicBezTo>
                <a:cubicBezTo>
                  <a:pt x="9678641" y="-5070"/>
                  <a:pt x="10246853" y="37172"/>
                  <a:pt x="10436146" y="0"/>
                </a:cubicBezTo>
                <a:cubicBezTo>
                  <a:pt x="10625439" y="-37172"/>
                  <a:pt x="10711946" y="16318"/>
                  <a:pt x="10895453" y="0"/>
                </a:cubicBezTo>
                <a:cubicBezTo>
                  <a:pt x="11078960" y="-16318"/>
                  <a:pt x="11207388" y="67463"/>
                  <a:pt x="11476854" y="0"/>
                </a:cubicBezTo>
                <a:cubicBezTo>
                  <a:pt x="11746320" y="-67463"/>
                  <a:pt x="11961159" y="41491"/>
                  <a:pt x="12209419" y="0"/>
                </a:cubicBezTo>
                <a:cubicBezTo>
                  <a:pt x="12214609" y="187050"/>
                  <a:pt x="12204787" y="243620"/>
                  <a:pt x="12209419" y="380128"/>
                </a:cubicBezTo>
                <a:cubicBezTo>
                  <a:pt x="12214051" y="516636"/>
                  <a:pt x="12163381" y="675080"/>
                  <a:pt x="12209419" y="775772"/>
                </a:cubicBezTo>
                <a:cubicBezTo>
                  <a:pt x="12019676" y="790094"/>
                  <a:pt x="11844022" y="770261"/>
                  <a:pt x="11628018" y="775772"/>
                </a:cubicBezTo>
                <a:cubicBezTo>
                  <a:pt x="11412014" y="781283"/>
                  <a:pt x="11247503" y="747007"/>
                  <a:pt x="11046617" y="775772"/>
                </a:cubicBezTo>
                <a:cubicBezTo>
                  <a:pt x="10845731" y="804537"/>
                  <a:pt x="10740259" y="709113"/>
                  <a:pt x="10465216" y="775772"/>
                </a:cubicBezTo>
                <a:cubicBezTo>
                  <a:pt x="10190173" y="842431"/>
                  <a:pt x="10026284" y="692340"/>
                  <a:pt x="9639627" y="775772"/>
                </a:cubicBezTo>
                <a:cubicBezTo>
                  <a:pt x="9252970" y="859204"/>
                  <a:pt x="9374426" y="744536"/>
                  <a:pt x="9302414" y="775772"/>
                </a:cubicBezTo>
                <a:cubicBezTo>
                  <a:pt x="9230402" y="807008"/>
                  <a:pt x="8865463" y="678557"/>
                  <a:pt x="8476825" y="775772"/>
                </a:cubicBezTo>
                <a:cubicBezTo>
                  <a:pt x="8088187" y="872987"/>
                  <a:pt x="8164117" y="739253"/>
                  <a:pt x="8017518" y="775772"/>
                </a:cubicBezTo>
                <a:cubicBezTo>
                  <a:pt x="7870919" y="812291"/>
                  <a:pt x="7743322" y="721059"/>
                  <a:pt x="7558212" y="775772"/>
                </a:cubicBezTo>
                <a:cubicBezTo>
                  <a:pt x="7373102" y="830485"/>
                  <a:pt x="7005799" y="771278"/>
                  <a:pt x="6854717" y="775772"/>
                </a:cubicBezTo>
                <a:cubicBezTo>
                  <a:pt x="6703635" y="780266"/>
                  <a:pt x="6446244" y="751059"/>
                  <a:pt x="6151222" y="775772"/>
                </a:cubicBezTo>
                <a:cubicBezTo>
                  <a:pt x="5856201" y="800485"/>
                  <a:pt x="5989670" y="770319"/>
                  <a:pt x="5936103" y="775772"/>
                </a:cubicBezTo>
                <a:cubicBezTo>
                  <a:pt x="5882536" y="781225"/>
                  <a:pt x="5823595" y="763463"/>
                  <a:pt x="5720985" y="775772"/>
                </a:cubicBezTo>
                <a:cubicBezTo>
                  <a:pt x="5618375" y="788081"/>
                  <a:pt x="5191873" y="694726"/>
                  <a:pt x="5017490" y="775772"/>
                </a:cubicBezTo>
                <a:cubicBezTo>
                  <a:pt x="4843107" y="856818"/>
                  <a:pt x="4593939" y="754768"/>
                  <a:pt x="4436089" y="775772"/>
                </a:cubicBezTo>
                <a:cubicBezTo>
                  <a:pt x="4278239" y="796776"/>
                  <a:pt x="4075878" y="703801"/>
                  <a:pt x="3732594" y="775772"/>
                </a:cubicBezTo>
                <a:cubicBezTo>
                  <a:pt x="3389311" y="847743"/>
                  <a:pt x="3242037" y="757258"/>
                  <a:pt x="2907005" y="775772"/>
                </a:cubicBezTo>
                <a:cubicBezTo>
                  <a:pt x="2571973" y="794286"/>
                  <a:pt x="2247647" y="753635"/>
                  <a:pt x="2081415" y="775772"/>
                </a:cubicBezTo>
                <a:cubicBezTo>
                  <a:pt x="1915183" y="797909"/>
                  <a:pt x="1913429" y="773922"/>
                  <a:pt x="1866297" y="775772"/>
                </a:cubicBezTo>
                <a:cubicBezTo>
                  <a:pt x="1819165" y="777622"/>
                  <a:pt x="1367146" y="678455"/>
                  <a:pt x="1040708" y="775772"/>
                </a:cubicBezTo>
                <a:cubicBezTo>
                  <a:pt x="714270" y="873089"/>
                  <a:pt x="928948" y="771450"/>
                  <a:pt x="825589" y="775772"/>
                </a:cubicBezTo>
                <a:cubicBezTo>
                  <a:pt x="722230" y="780094"/>
                  <a:pt x="697026" y="756387"/>
                  <a:pt x="610471" y="775772"/>
                </a:cubicBezTo>
                <a:cubicBezTo>
                  <a:pt x="523916" y="795157"/>
                  <a:pt x="140212" y="722597"/>
                  <a:pt x="0" y="775772"/>
                </a:cubicBezTo>
                <a:cubicBezTo>
                  <a:pt x="-16602" y="679580"/>
                  <a:pt x="1393" y="538629"/>
                  <a:pt x="0" y="387886"/>
                </a:cubicBezTo>
                <a:cubicBezTo>
                  <a:pt x="-1393" y="237143"/>
                  <a:pt x="20314" y="176309"/>
                  <a:pt x="0" y="0"/>
                </a:cubicBezTo>
                <a:close/>
              </a:path>
            </a:pathLst>
          </a:custGeom>
          <a:solidFill>
            <a:schemeClr val="accent1">
              <a:alpha val="83137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1553982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6000" dirty="0">
                <a:solidFill>
                  <a:schemeClr val="bg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ОЦЕНИ СВОЮ РАБОТУ НА УРОКЕ!</a:t>
            </a:r>
            <a:endParaRPr lang="ru-RU" dirty="0">
              <a:solidFill>
                <a:schemeClr val="bg1"/>
              </a:solidFill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60982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Изображение выглядит как мультфильм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851DDA3-C735-7B10-406F-DFC86223E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88" y="3307563"/>
            <a:ext cx="1947692" cy="1918280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текст, диаграмма, Параллельный&#10;&#10;Автоматически созданное описание">
            <a:extLst>
              <a:ext uri="{FF2B5EF4-FFF2-40B4-BE49-F238E27FC236}">
                <a16:creationId xmlns:a16="http://schemas.microsoft.com/office/drawing/2014/main" id="{D636FBAB-BDDE-28BF-AD73-1676F78A5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0422" y="1381898"/>
            <a:ext cx="3645087" cy="5086611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3" name="Рисунок 12" descr="Изображение выглядит как текст, снимок экрана, Параллельный&#10;&#10;Автоматически созданное описание">
            <a:extLst>
              <a:ext uri="{FF2B5EF4-FFF2-40B4-BE49-F238E27FC236}">
                <a16:creationId xmlns:a16="http://schemas.microsoft.com/office/drawing/2014/main" id="{6D0892BA-0B57-BB5D-02BD-A9845EA4DF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1" y="1381898"/>
            <a:ext cx="3595048" cy="5086611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id="{D0B03666-AC26-3253-F856-416800B74BD7}"/>
              </a:ext>
            </a:extLst>
          </p:cNvPr>
          <p:cNvSpPr/>
          <p:nvPr/>
        </p:nvSpPr>
        <p:spPr>
          <a:xfrm rot="1017531">
            <a:off x="884234" y="1416861"/>
            <a:ext cx="3794601" cy="2240733"/>
          </a:xfrm>
          <a:prstGeom prst="rightArrow">
            <a:avLst>
              <a:gd name="adj1" fmla="val 51861"/>
              <a:gd name="adj2" fmla="val 50000"/>
            </a:avLst>
          </a:prstGeom>
          <a:solidFill>
            <a:srgbClr val="C5E0B4">
              <a:alpha val="74902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FF15CE-6E0A-939E-3F36-2FE82CDEBBE8}"/>
              </a:ext>
            </a:extLst>
          </p:cNvPr>
          <p:cNvSpPr txBox="1"/>
          <p:nvPr/>
        </p:nvSpPr>
        <p:spPr>
          <a:xfrm rot="822005">
            <a:off x="885885" y="2066179"/>
            <a:ext cx="3769376" cy="867930"/>
          </a:xfrm>
          <a:prstGeom prst="rect">
            <a:avLst/>
          </a:prstGeom>
          <a:solidFill>
            <a:schemeClr val="accent6">
              <a:lumMod val="40000"/>
              <a:lumOff val="60000"/>
              <a:alpha val="36078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i="1" dirty="0">
                <a:solidFill>
                  <a:prstClr val="black"/>
                </a:solidFill>
                <a:latin typeface="Candara" panose="020E0502030303020204" pitchFamily="34" charset="0"/>
                <a:cs typeface="Times New Roman" panose="02020603050405020304" pitchFamily="18" charset="0"/>
              </a:rPr>
              <a:t>Запиши понятия</a:t>
            </a:r>
            <a:r>
              <a:rPr kumimoji="0" lang="ru-RU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Times New Roman" panose="02020603050405020304" pitchFamily="18" charset="0"/>
              </a:rPr>
              <a:t>, разобранные на уроке</a:t>
            </a:r>
            <a:endParaRPr kumimoji="0" lang="ru-RU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Заголовок 5">
            <a:extLst>
              <a:ext uri="{FF2B5EF4-FFF2-40B4-BE49-F238E27FC236}">
                <a16:creationId xmlns:a16="http://schemas.microsoft.com/office/drawing/2014/main" id="{8D434D89-E125-1451-F9B5-2A3D71AE1FE1}"/>
              </a:ext>
            </a:extLst>
          </p:cNvPr>
          <p:cNvSpPr txBox="1">
            <a:spLocks/>
          </p:cNvSpPr>
          <p:nvPr/>
        </p:nvSpPr>
        <p:spPr>
          <a:xfrm>
            <a:off x="0" y="120673"/>
            <a:ext cx="12209419" cy="775772"/>
          </a:xfrm>
          <a:custGeom>
            <a:avLst/>
            <a:gdLst>
              <a:gd name="connsiteX0" fmla="*/ 0 w 12209419"/>
              <a:gd name="connsiteY0" fmla="*/ 0 h 775772"/>
              <a:gd name="connsiteX1" fmla="*/ 337213 w 12209419"/>
              <a:gd name="connsiteY1" fmla="*/ 0 h 775772"/>
              <a:gd name="connsiteX2" fmla="*/ 918613 w 12209419"/>
              <a:gd name="connsiteY2" fmla="*/ 0 h 775772"/>
              <a:gd name="connsiteX3" fmla="*/ 1133732 w 12209419"/>
              <a:gd name="connsiteY3" fmla="*/ 0 h 775772"/>
              <a:gd name="connsiteX4" fmla="*/ 1959321 w 12209419"/>
              <a:gd name="connsiteY4" fmla="*/ 0 h 775772"/>
              <a:gd name="connsiteX5" fmla="*/ 2662816 w 12209419"/>
              <a:gd name="connsiteY5" fmla="*/ 0 h 775772"/>
              <a:gd name="connsiteX6" fmla="*/ 2877934 w 12209419"/>
              <a:gd name="connsiteY6" fmla="*/ 0 h 775772"/>
              <a:gd name="connsiteX7" fmla="*/ 3215147 w 12209419"/>
              <a:gd name="connsiteY7" fmla="*/ 0 h 775772"/>
              <a:gd name="connsiteX8" fmla="*/ 3796548 w 12209419"/>
              <a:gd name="connsiteY8" fmla="*/ 0 h 775772"/>
              <a:gd name="connsiteX9" fmla="*/ 4011666 w 12209419"/>
              <a:gd name="connsiteY9" fmla="*/ 0 h 775772"/>
              <a:gd name="connsiteX10" fmla="*/ 4837256 w 12209419"/>
              <a:gd name="connsiteY10" fmla="*/ 0 h 775772"/>
              <a:gd name="connsiteX11" fmla="*/ 5418656 w 12209419"/>
              <a:gd name="connsiteY11" fmla="*/ 0 h 775772"/>
              <a:gd name="connsiteX12" fmla="*/ 6122152 w 12209419"/>
              <a:gd name="connsiteY12" fmla="*/ 0 h 775772"/>
              <a:gd name="connsiteX13" fmla="*/ 6703552 w 12209419"/>
              <a:gd name="connsiteY13" fmla="*/ 0 h 775772"/>
              <a:gd name="connsiteX14" fmla="*/ 6918671 w 12209419"/>
              <a:gd name="connsiteY14" fmla="*/ 0 h 775772"/>
              <a:gd name="connsiteX15" fmla="*/ 7377977 w 12209419"/>
              <a:gd name="connsiteY15" fmla="*/ 0 h 775772"/>
              <a:gd name="connsiteX16" fmla="*/ 7715190 w 12209419"/>
              <a:gd name="connsiteY16" fmla="*/ 0 h 775772"/>
              <a:gd name="connsiteX17" fmla="*/ 8540779 w 12209419"/>
              <a:gd name="connsiteY17" fmla="*/ 0 h 775772"/>
              <a:gd name="connsiteX18" fmla="*/ 9122180 w 12209419"/>
              <a:gd name="connsiteY18" fmla="*/ 0 h 775772"/>
              <a:gd name="connsiteX19" fmla="*/ 9703581 w 12209419"/>
              <a:gd name="connsiteY19" fmla="*/ 0 h 775772"/>
              <a:gd name="connsiteX20" fmla="*/ 9918699 w 12209419"/>
              <a:gd name="connsiteY20" fmla="*/ 0 h 775772"/>
              <a:gd name="connsiteX21" fmla="*/ 10133818 w 12209419"/>
              <a:gd name="connsiteY21" fmla="*/ 0 h 775772"/>
              <a:gd name="connsiteX22" fmla="*/ 10593124 w 12209419"/>
              <a:gd name="connsiteY22" fmla="*/ 0 h 775772"/>
              <a:gd name="connsiteX23" fmla="*/ 11418714 w 12209419"/>
              <a:gd name="connsiteY23" fmla="*/ 0 h 775772"/>
              <a:gd name="connsiteX24" fmla="*/ 12209419 w 12209419"/>
              <a:gd name="connsiteY24" fmla="*/ 0 h 775772"/>
              <a:gd name="connsiteX25" fmla="*/ 12209419 w 12209419"/>
              <a:gd name="connsiteY25" fmla="*/ 387886 h 775772"/>
              <a:gd name="connsiteX26" fmla="*/ 12209419 w 12209419"/>
              <a:gd name="connsiteY26" fmla="*/ 775772 h 775772"/>
              <a:gd name="connsiteX27" fmla="*/ 11750112 w 12209419"/>
              <a:gd name="connsiteY27" fmla="*/ 775772 h 775772"/>
              <a:gd name="connsiteX28" fmla="*/ 11168711 w 12209419"/>
              <a:gd name="connsiteY28" fmla="*/ 775772 h 775772"/>
              <a:gd name="connsiteX29" fmla="*/ 10831499 w 12209419"/>
              <a:gd name="connsiteY29" fmla="*/ 775772 h 775772"/>
              <a:gd name="connsiteX30" fmla="*/ 10128004 w 12209419"/>
              <a:gd name="connsiteY30" fmla="*/ 775772 h 775772"/>
              <a:gd name="connsiteX31" fmla="*/ 9668697 w 12209419"/>
              <a:gd name="connsiteY31" fmla="*/ 775772 h 775772"/>
              <a:gd name="connsiteX32" fmla="*/ 9331485 w 12209419"/>
              <a:gd name="connsiteY32" fmla="*/ 775772 h 775772"/>
              <a:gd name="connsiteX33" fmla="*/ 8505895 w 12209419"/>
              <a:gd name="connsiteY33" fmla="*/ 775772 h 775772"/>
              <a:gd name="connsiteX34" fmla="*/ 8046589 w 12209419"/>
              <a:gd name="connsiteY34" fmla="*/ 775772 h 775772"/>
              <a:gd name="connsiteX35" fmla="*/ 7465188 w 12209419"/>
              <a:gd name="connsiteY35" fmla="*/ 775772 h 775772"/>
              <a:gd name="connsiteX36" fmla="*/ 7127975 w 12209419"/>
              <a:gd name="connsiteY36" fmla="*/ 775772 h 775772"/>
              <a:gd name="connsiteX37" fmla="*/ 6790763 w 12209419"/>
              <a:gd name="connsiteY37" fmla="*/ 775772 h 775772"/>
              <a:gd name="connsiteX38" fmla="*/ 6575644 w 12209419"/>
              <a:gd name="connsiteY38" fmla="*/ 775772 h 775772"/>
              <a:gd name="connsiteX39" fmla="*/ 6360526 w 12209419"/>
              <a:gd name="connsiteY39" fmla="*/ 775772 h 775772"/>
              <a:gd name="connsiteX40" fmla="*/ 5901219 w 12209419"/>
              <a:gd name="connsiteY40" fmla="*/ 775772 h 775772"/>
              <a:gd name="connsiteX41" fmla="*/ 5075630 w 12209419"/>
              <a:gd name="connsiteY41" fmla="*/ 775772 h 775772"/>
              <a:gd name="connsiteX42" fmla="*/ 4860512 w 12209419"/>
              <a:gd name="connsiteY42" fmla="*/ 775772 h 775772"/>
              <a:gd name="connsiteX43" fmla="*/ 4279111 w 12209419"/>
              <a:gd name="connsiteY43" fmla="*/ 775772 h 775772"/>
              <a:gd name="connsiteX44" fmla="*/ 3575616 w 12209419"/>
              <a:gd name="connsiteY44" fmla="*/ 775772 h 775772"/>
              <a:gd name="connsiteX45" fmla="*/ 2872120 w 12209419"/>
              <a:gd name="connsiteY45" fmla="*/ 775772 h 775772"/>
              <a:gd name="connsiteX46" fmla="*/ 2534908 w 12209419"/>
              <a:gd name="connsiteY46" fmla="*/ 775772 h 775772"/>
              <a:gd name="connsiteX47" fmla="*/ 1831413 w 12209419"/>
              <a:gd name="connsiteY47" fmla="*/ 775772 h 775772"/>
              <a:gd name="connsiteX48" fmla="*/ 1005824 w 12209419"/>
              <a:gd name="connsiteY48" fmla="*/ 775772 h 775772"/>
              <a:gd name="connsiteX49" fmla="*/ 546517 w 12209419"/>
              <a:gd name="connsiteY49" fmla="*/ 775772 h 775772"/>
              <a:gd name="connsiteX50" fmla="*/ 0 w 12209419"/>
              <a:gd name="connsiteY50" fmla="*/ 775772 h 775772"/>
              <a:gd name="connsiteX51" fmla="*/ 0 w 12209419"/>
              <a:gd name="connsiteY51" fmla="*/ 372371 h 775772"/>
              <a:gd name="connsiteX52" fmla="*/ 0 w 12209419"/>
              <a:gd name="connsiteY52" fmla="*/ 0 h 775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2209419" h="775772" fill="none" extrusionOk="0">
                <a:moveTo>
                  <a:pt x="0" y="0"/>
                </a:moveTo>
                <a:cubicBezTo>
                  <a:pt x="104096" y="-16722"/>
                  <a:pt x="244071" y="29637"/>
                  <a:pt x="337213" y="0"/>
                </a:cubicBezTo>
                <a:cubicBezTo>
                  <a:pt x="430355" y="-29637"/>
                  <a:pt x="801414" y="58462"/>
                  <a:pt x="918613" y="0"/>
                </a:cubicBezTo>
                <a:cubicBezTo>
                  <a:pt x="1035812" y="-58462"/>
                  <a:pt x="1063653" y="4475"/>
                  <a:pt x="1133732" y="0"/>
                </a:cubicBezTo>
                <a:cubicBezTo>
                  <a:pt x="1203811" y="-4475"/>
                  <a:pt x="1760368" y="13717"/>
                  <a:pt x="1959321" y="0"/>
                </a:cubicBezTo>
                <a:cubicBezTo>
                  <a:pt x="2158274" y="-13717"/>
                  <a:pt x="2324475" y="36479"/>
                  <a:pt x="2662816" y="0"/>
                </a:cubicBezTo>
                <a:cubicBezTo>
                  <a:pt x="3001158" y="-36479"/>
                  <a:pt x="2814105" y="18011"/>
                  <a:pt x="2877934" y="0"/>
                </a:cubicBezTo>
                <a:cubicBezTo>
                  <a:pt x="2941763" y="-18011"/>
                  <a:pt x="3118626" y="11398"/>
                  <a:pt x="3215147" y="0"/>
                </a:cubicBezTo>
                <a:cubicBezTo>
                  <a:pt x="3311668" y="-11398"/>
                  <a:pt x="3528850" y="48351"/>
                  <a:pt x="3796548" y="0"/>
                </a:cubicBezTo>
                <a:cubicBezTo>
                  <a:pt x="4064246" y="-48351"/>
                  <a:pt x="3956178" y="14518"/>
                  <a:pt x="4011666" y="0"/>
                </a:cubicBezTo>
                <a:cubicBezTo>
                  <a:pt x="4067154" y="-14518"/>
                  <a:pt x="4535968" y="44028"/>
                  <a:pt x="4837256" y="0"/>
                </a:cubicBezTo>
                <a:cubicBezTo>
                  <a:pt x="5138544" y="-44028"/>
                  <a:pt x="5244266" y="5830"/>
                  <a:pt x="5418656" y="0"/>
                </a:cubicBezTo>
                <a:cubicBezTo>
                  <a:pt x="5593046" y="-5830"/>
                  <a:pt x="5939172" y="78806"/>
                  <a:pt x="6122152" y="0"/>
                </a:cubicBezTo>
                <a:cubicBezTo>
                  <a:pt x="6305132" y="-78806"/>
                  <a:pt x="6485744" y="6053"/>
                  <a:pt x="6703552" y="0"/>
                </a:cubicBezTo>
                <a:cubicBezTo>
                  <a:pt x="6921360" y="-6053"/>
                  <a:pt x="6838259" y="595"/>
                  <a:pt x="6918671" y="0"/>
                </a:cubicBezTo>
                <a:cubicBezTo>
                  <a:pt x="6999083" y="-595"/>
                  <a:pt x="7195434" y="42659"/>
                  <a:pt x="7377977" y="0"/>
                </a:cubicBezTo>
                <a:cubicBezTo>
                  <a:pt x="7560520" y="-42659"/>
                  <a:pt x="7605688" y="17754"/>
                  <a:pt x="7715190" y="0"/>
                </a:cubicBezTo>
                <a:cubicBezTo>
                  <a:pt x="7824692" y="-17754"/>
                  <a:pt x="8292496" y="18253"/>
                  <a:pt x="8540779" y="0"/>
                </a:cubicBezTo>
                <a:cubicBezTo>
                  <a:pt x="8789062" y="-18253"/>
                  <a:pt x="8959467" y="69394"/>
                  <a:pt x="9122180" y="0"/>
                </a:cubicBezTo>
                <a:cubicBezTo>
                  <a:pt x="9284893" y="-69394"/>
                  <a:pt x="9566773" y="50448"/>
                  <a:pt x="9703581" y="0"/>
                </a:cubicBezTo>
                <a:cubicBezTo>
                  <a:pt x="9840389" y="-50448"/>
                  <a:pt x="9875336" y="15812"/>
                  <a:pt x="9918699" y="0"/>
                </a:cubicBezTo>
                <a:cubicBezTo>
                  <a:pt x="9962062" y="-15812"/>
                  <a:pt x="10088535" y="1347"/>
                  <a:pt x="10133818" y="0"/>
                </a:cubicBezTo>
                <a:cubicBezTo>
                  <a:pt x="10179101" y="-1347"/>
                  <a:pt x="10476468" y="32659"/>
                  <a:pt x="10593124" y="0"/>
                </a:cubicBezTo>
                <a:cubicBezTo>
                  <a:pt x="10709780" y="-32659"/>
                  <a:pt x="11057212" y="15556"/>
                  <a:pt x="11418714" y="0"/>
                </a:cubicBezTo>
                <a:cubicBezTo>
                  <a:pt x="11780216" y="-15556"/>
                  <a:pt x="11997072" y="79681"/>
                  <a:pt x="12209419" y="0"/>
                </a:cubicBezTo>
                <a:cubicBezTo>
                  <a:pt x="12234576" y="98080"/>
                  <a:pt x="12208675" y="283821"/>
                  <a:pt x="12209419" y="387886"/>
                </a:cubicBezTo>
                <a:cubicBezTo>
                  <a:pt x="12210163" y="491951"/>
                  <a:pt x="12204156" y="678372"/>
                  <a:pt x="12209419" y="775772"/>
                </a:cubicBezTo>
                <a:cubicBezTo>
                  <a:pt x="12088196" y="792347"/>
                  <a:pt x="11880473" y="772954"/>
                  <a:pt x="11750112" y="775772"/>
                </a:cubicBezTo>
                <a:cubicBezTo>
                  <a:pt x="11619751" y="778590"/>
                  <a:pt x="11449926" y="761482"/>
                  <a:pt x="11168711" y="775772"/>
                </a:cubicBezTo>
                <a:cubicBezTo>
                  <a:pt x="10887496" y="790062"/>
                  <a:pt x="10971153" y="758767"/>
                  <a:pt x="10831499" y="775772"/>
                </a:cubicBezTo>
                <a:cubicBezTo>
                  <a:pt x="10691845" y="792777"/>
                  <a:pt x="10400157" y="711237"/>
                  <a:pt x="10128004" y="775772"/>
                </a:cubicBezTo>
                <a:cubicBezTo>
                  <a:pt x="9855852" y="840307"/>
                  <a:pt x="9778983" y="747581"/>
                  <a:pt x="9668697" y="775772"/>
                </a:cubicBezTo>
                <a:cubicBezTo>
                  <a:pt x="9558411" y="803963"/>
                  <a:pt x="9489213" y="764694"/>
                  <a:pt x="9331485" y="775772"/>
                </a:cubicBezTo>
                <a:cubicBezTo>
                  <a:pt x="9173757" y="786850"/>
                  <a:pt x="8769984" y="715075"/>
                  <a:pt x="8505895" y="775772"/>
                </a:cubicBezTo>
                <a:cubicBezTo>
                  <a:pt x="8241806" y="836469"/>
                  <a:pt x="8225801" y="757347"/>
                  <a:pt x="8046589" y="775772"/>
                </a:cubicBezTo>
                <a:cubicBezTo>
                  <a:pt x="7867377" y="794197"/>
                  <a:pt x="7583431" y="770922"/>
                  <a:pt x="7465188" y="775772"/>
                </a:cubicBezTo>
                <a:cubicBezTo>
                  <a:pt x="7346945" y="780622"/>
                  <a:pt x="7226735" y="747821"/>
                  <a:pt x="7127975" y="775772"/>
                </a:cubicBezTo>
                <a:cubicBezTo>
                  <a:pt x="7029215" y="803723"/>
                  <a:pt x="6901493" y="775122"/>
                  <a:pt x="6790763" y="775772"/>
                </a:cubicBezTo>
                <a:cubicBezTo>
                  <a:pt x="6680033" y="776422"/>
                  <a:pt x="6643516" y="772562"/>
                  <a:pt x="6575644" y="775772"/>
                </a:cubicBezTo>
                <a:cubicBezTo>
                  <a:pt x="6507772" y="778982"/>
                  <a:pt x="6439634" y="772245"/>
                  <a:pt x="6360526" y="775772"/>
                </a:cubicBezTo>
                <a:cubicBezTo>
                  <a:pt x="6281418" y="779299"/>
                  <a:pt x="6097333" y="761652"/>
                  <a:pt x="5901219" y="775772"/>
                </a:cubicBezTo>
                <a:cubicBezTo>
                  <a:pt x="5705105" y="789892"/>
                  <a:pt x="5390676" y="691609"/>
                  <a:pt x="5075630" y="775772"/>
                </a:cubicBezTo>
                <a:cubicBezTo>
                  <a:pt x="4760584" y="859935"/>
                  <a:pt x="4932955" y="764362"/>
                  <a:pt x="4860512" y="775772"/>
                </a:cubicBezTo>
                <a:cubicBezTo>
                  <a:pt x="4788069" y="787182"/>
                  <a:pt x="4489666" y="722447"/>
                  <a:pt x="4279111" y="775772"/>
                </a:cubicBezTo>
                <a:cubicBezTo>
                  <a:pt x="4068556" y="829097"/>
                  <a:pt x="3797800" y="734073"/>
                  <a:pt x="3575616" y="775772"/>
                </a:cubicBezTo>
                <a:cubicBezTo>
                  <a:pt x="3353433" y="817471"/>
                  <a:pt x="3128211" y="719023"/>
                  <a:pt x="2872120" y="775772"/>
                </a:cubicBezTo>
                <a:cubicBezTo>
                  <a:pt x="2616029" y="832521"/>
                  <a:pt x="2647321" y="774431"/>
                  <a:pt x="2534908" y="775772"/>
                </a:cubicBezTo>
                <a:cubicBezTo>
                  <a:pt x="2422495" y="777113"/>
                  <a:pt x="2026845" y="700172"/>
                  <a:pt x="1831413" y="775772"/>
                </a:cubicBezTo>
                <a:cubicBezTo>
                  <a:pt x="1635982" y="851372"/>
                  <a:pt x="1297346" y="744112"/>
                  <a:pt x="1005824" y="775772"/>
                </a:cubicBezTo>
                <a:cubicBezTo>
                  <a:pt x="714302" y="807432"/>
                  <a:pt x="730960" y="745951"/>
                  <a:pt x="546517" y="775772"/>
                </a:cubicBezTo>
                <a:cubicBezTo>
                  <a:pt x="362074" y="805593"/>
                  <a:pt x="204917" y="763034"/>
                  <a:pt x="0" y="775772"/>
                </a:cubicBezTo>
                <a:cubicBezTo>
                  <a:pt x="-284" y="667669"/>
                  <a:pt x="32360" y="470577"/>
                  <a:pt x="0" y="372371"/>
                </a:cubicBezTo>
                <a:cubicBezTo>
                  <a:pt x="-32360" y="274165"/>
                  <a:pt x="37536" y="113234"/>
                  <a:pt x="0" y="0"/>
                </a:cubicBezTo>
                <a:close/>
              </a:path>
              <a:path w="12209419" h="775772" stroke="0" extrusionOk="0">
                <a:moveTo>
                  <a:pt x="0" y="0"/>
                </a:moveTo>
                <a:cubicBezTo>
                  <a:pt x="136501" y="-1285"/>
                  <a:pt x="280813" y="25117"/>
                  <a:pt x="459307" y="0"/>
                </a:cubicBezTo>
                <a:cubicBezTo>
                  <a:pt x="637801" y="-25117"/>
                  <a:pt x="675468" y="444"/>
                  <a:pt x="796519" y="0"/>
                </a:cubicBezTo>
                <a:cubicBezTo>
                  <a:pt x="917570" y="-444"/>
                  <a:pt x="1113678" y="18283"/>
                  <a:pt x="1377920" y="0"/>
                </a:cubicBezTo>
                <a:cubicBezTo>
                  <a:pt x="1642162" y="-18283"/>
                  <a:pt x="1878957" y="54242"/>
                  <a:pt x="2203509" y="0"/>
                </a:cubicBezTo>
                <a:cubicBezTo>
                  <a:pt x="2528061" y="-54242"/>
                  <a:pt x="2510470" y="59543"/>
                  <a:pt x="2784910" y="0"/>
                </a:cubicBezTo>
                <a:cubicBezTo>
                  <a:pt x="3059350" y="-59543"/>
                  <a:pt x="3017177" y="5176"/>
                  <a:pt x="3244217" y="0"/>
                </a:cubicBezTo>
                <a:cubicBezTo>
                  <a:pt x="3471257" y="-5176"/>
                  <a:pt x="3695529" y="16623"/>
                  <a:pt x="3825618" y="0"/>
                </a:cubicBezTo>
                <a:cubicBezTo>
                  <a:pt x="3955707" y="-16623"/>
                  <a:pt x="4371300" y="80178"/>
                  <a:pt x="4529113" y="0"/>
                </a:cubicBezTo>
                <a:cubicBezTo>
                  <a:pt x="4686927" y="-80178"/>
                  <a:pt x="4662410" y="20644"/>
                  <a:pt x="4744231" y="0"/>
                </a:cubicBezTo>
                <a:cubicBezTo>
                  <a:pt x="4826052" y="-20644"/>
                  <a:pt x="5128738" y="32978"/>
                  <a:pt x="5447726" y="0"/>
                </a:cubicBezTo>
                <a:cubicBezTo>
                  <a:pt x="5766715" y="-32978"/>
                  <a:pt x="6020741" y="31731"/>
                  <a:pt x="6273316" y="0"/>
                </a:cubicBezTo>
                <a:cubicBezTo>
                  <a:pt x="6525891" y="-31731"/>
                  <a:pt x="6531154" y="23295"/>
                  <a:pt x="6732622" y="0"/>
                </a:cubicBezTo>
                <a:cubicBezTo>
                  <a:pt x="6934090" y="-23295"/>
                  <a:pt x="6927391" y="8615"/>
                  <a:pt x="7069835" y="0"/>
                </a:cubicBezTo>
                <a:cubicBezTo>
                  <a:pt x="7212279" y="-8615"/>
                  <a:pt x="7178067" y="801"/>
                  <a:pt x="7284953" y="0"/>
                </a:cubicBezTo>
                <a:cubicBezTo>
                  <a:pt x="7391839" y="-801"/>
                  <a:pt x="7723073" y="28464"/>
                  <a:pt x="8110543" y="0"/>
                </a:cubicBezTo>
                <a:cubicBezTo>
                  <a:pt x="8498013" y="-28464"/>
                  <a:pt x="8744489" y="62211"/>
                  <a:pt x="8936132" y="0"/>
                </a:cubicBezTo>
                <a:cubicBezTo>
                  <a:pt x="9127775" y="-62211"/>
                  <a:pt x="9196463" y="40070"/>
                  <a:pt x="9273344" y="0"/>
                </a:cubicBezTo>
                <a:cubicBezTo>
                  <a:pt x="9350225" y="-40070"/>
                  <a:pt x="9542473" y="5070"/>
                  <a:pt x="9610557" y="0"/>
                </a:cubicBezTo>
                <a:cubicBezTo>
                  <a:pt x="9678641" y="-5070"/>
                  <a:pt x="10246853" y="37172"/>
                  <a:pt x="10436146" y="0"/>
                </a:cubicBezTo>
                <a:cubicBezTo>
                  <a:pt x="10625439" y="-37172"/>
                  <a:pt x="10711946" y="16318"/>
                  <a:pt x="10895453" y="0"/>
                </a:cubicBezTo>
                <a:cubicBezTo>
                  <a:pt x="11078960" y="-16318"/>
                  <a:pt x="11207388" y="67463"/>
                  <a:pt x="11476854" y="0"/>
                </a:cubicBezTo>
                <a:cubicBezTo>
                  <a:pt x="11746320" y="-67463"/>
                  <a:pt x="11961159" y="41491"/>
                  <a:pt x="12209419" y="0"/>
                </a:cubicBezTo>
                <a:cubicBezTo>
                  <a:pt x="12214609" y="187050"/>
                  <a:pt x="12204787" y="243620"/>
                  <a:pt x="12209419" y="380128"/>
                </a:cubicBezTo>
                <a:cubicBezTo>
                  <a:pt x="12214051" y="516636"/>
                  <a:pt x="12163381" y="675080"/>
                  <a:pt x="12209419" y="775772"/>
                </a:cubicBezTo>
                <a:cubicBezTo>
                  <a:pt x="12019676" y="790094"/>
                  <a:pt x="11844022" y="770261"/>
                  <a:pt x="11628018" y="775772"/>
                </a:cubicBezTo>
                <a:cubicBezTo>
                  <a:pt x="11412014" y="781283"/>
                  <a:pt x="11247503" y="747007"/>
                  <a:pt x="11046617" y="775772"/>
                </a:cubicBezTo>
                <a:cubicBezTo>
                  <a:pt x="10845731" y="804537"/>
                  <a:pt x="10740259" y="709113"/>
                  <a:pt x="10465216" y="775772"/>
                </a:cubicBezTo>
                <a:cubicBezTo>
                  <a:pt x="10190173" y="842431"/>
                  <a:pt x="10026284" y="692340"/>
                  <a:pt x="9639627" y="775772"/>
                </a:cubicBezTo>
                <a:cubicBezTo>
                  <a:pt x="9252970" y="859204"/>
                  <a:pt x="9374426" y="744536"/>
                  <a:pt x="9302414" y="775772"/>
                </a:cubicBezTo>
                <a:cubicBezTo>
                  <a:pt x="9230402" y="807008"/>
                  <a:pt x="8865463" y="678557"/>
                  <a:pt x="8476825" y="775772"/>
                </a:cubicBezTo>
                <a:cubicBezTo>
                  <a:pt x="8088187" y="872987"/>
                  <a:pt x="8164117" y="739253"/>
                  <a:pt x="8017518" y="775772"/>
                </a:cubicBezTo>
                <a:cubicBezTo>
                  <a:pt x="7870919" y="812291"/>
                  <a:pt x="7743322" y="721059"/>
                  <a:pt x="7558212" y="775772"/>
                </a:cubicBezTo>
                <a:cubicBezTo>
                  <a:pt x="7373102" y="830485"/>
                  <a:pt x="7005799" y="771278"/>
                  <a:pt x="6854717" y="775772"/>
                </a:cubicBezTo>
                <a:cubicBezTo>
                  <a:pt x="6703635" y="780266"/>
                  <a:pt x="6446244" y="751059"/>
                  <a:pt x="6151222" y="775772"/>
                </a:cubicBezTo>
                <a:cubicBezTo>
                  <a:pt x="5856201" y="800485"/>
                  <a:pt x="5989670" y="770319"/>
                  <a:pt x="5936103" y="775772"/>
                </a:cubicBezTo>
                <a:cubicBezTo>
                  <a:pt x="5882536" y="781225"/>
                  <a:pt x="5823595" y="763463"/>
                  <a:pt x="5720985" y="775772"/>
                </a:cubicBezTo>
                <a:cubicBezTo>
                  <a:pt x="5618375" y="788081"/>
                  <a:pt x="5191873" y="694726"/>
                  <a:pt x="5017490" y="775772"/>
                </a:cubicBezTo>
                <a:cubicBezTo>
                  <a:pt x="4843107" y="856818"/>
                  <a:pt x="4593939" y="754768"/>
                  <a:pt x="4436089" y="775772"/>
                </a:cubicBezTo>
                <a:cubicBezTo>
                  <a:pt x="4278239" y="796776"/>
                  <a:pt x="4075878" y="703801"/>
                  <a:pt x="3732594" y="775772"/>
                </a:cubicBezTo>
                <a:cubicBezTo>
                  <a:pt x="3389311" y="847743"/>
                  <a:pt x="3242037" y="757258"/>
                  <a:pt x="2907005" y="775772"/>
                </a:cubicBezTo>
                <a:cubicBezTo>
                  <a:pt x="2571973" y="794286"/>
                  <a:pt x="2247647" y="753635"/>
                  <a:pt x="2081415" y="775772"/>
                </a:cubicBezTo>
                <a:cubicBezTo>
                  <a:pt x="1915183" y="797909"/>
                  <a:pt x="1913429" y="773922"/>
                  <a:pt x="1866297" y="775772"/>
                </a:cubicBezTo>
                <a:cubicBezTo>
                  <a:pt x="1819165" y="777622"/>
                  <a:pt x="1367146" y="678455"/>
                  <a:pt x="1040708" y="775772"/>
                </a:cubicBezTo>
                <a:cubicBezTo>
                  <a:pt x="714270" y="873089"/>
                  <a:pt x="928948" y="771450"/>
                  <a:pt x="825589" y="775772"/>
                </a:cubicBezTo>
                <a:cubicBezTo>
                  <a:pt x="722230" y="780094"/>
                  <a:pt x="697026" y="756387"/>
                  <a:pt x="610471" y="775772"/>
                </a:cubicBezTo>
                <a:cubicBezTo>
                  <a:pt x="523916" y="795157"/>
                  <a:pt x="140212" y="722597"/>
                  <a:pt x="0" y="775772"/>
                </a:cubicBezTo>
                <a:cubicBezTo>
                  <a:pt x="-16602" y="679580"/>
                  <a:pt x="1393" y="538629"/>
                  <a:pt x="0" y="387886"/>
                </a:cubicBezTo>
                <a:cubicBezTo>
                  <a:pt x="-1393" y="237143"/>
                  <a:pt x="20314" y="176309"/>
                  <a:pt x="0" y="0"/>
                </a:cubicBezTo>
                <a:close/>
              </a:path>
            </a:pathLst>
          </a:custGeom>
          <a:solidFill>
            <a:schemeClr val="accent1">
              <a:alpha val="83137"/>
            </a:schemeClr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115539825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>
                <a:solidFill>
                  <a:schemeClr val="bg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СЮРПРИЗ, ЛИСТ ЗНАНИЙ И ДОМАШНЯЯ РАБОТА</a:t>
            </a:r>
            <a:r>
              <a:rPr lang="ru-RU" sz="4000" b="1" dirty="0">
                <a:solidFill>
                  <a:schemeClr val="bg1"/>
                </a:solidFill>
                <a:latin typeface="Candara" panose="020E050203030302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</a:t>
            </a:r>
            <a:endParaRPr lang="ru-RU" sz="2800" b="1" dirty="0">
              <a:solidFill>
                <a:schemeClr val="bg1"/>
              </a:solidFill>
              <a:latin typeface="Candara" panose="020E050203030302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Рисунок 2" descr="Изображение выглядит как Бежевый, коричневый, ткань, канцтовары&#10;&#10;Автоматически созданное описание">
            <a:extLst>
              <a:ext uri="{FF2B5EF4-FFF2-40B4-BE49-F238E27FC236}">
                <a16:creationId xmlns:a16="http://schemas.microsoft.com/office/drawing/2014/main" id="{B23AB956-9B66-C49B-0E72-8643A9FCB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87052">
            <a:off x="1631835" y="4583648"/>
            <a:ext cx="2711780" cy="1901456"/>
          </a:xfrm>
          <a:prstGeom prst="rect">
            <a:avLst/>
          </a:prstGeom>
        </p:spPr>
      </p:pic>
      <p:pic>
        <p:nvPicPr>
          <p:cNvPr id="4" name="Рисунок 3" descr="Изображение выглядит как текст, Шрифт, круг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E38A6948-3F02-A54F-D3FA-5012506C95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73583">
            <a:off x="2175405" y="4659738"/>
            <a:ext cx="1624640" cy="1627660"/>
          </a:xfrm>
          <a:prstGeom prst="ellipse">
            <a:avLst/>
          </a:prstGeom>
          <a:ln>
            <a:noFill/>
          </a:ln>
          <a:effectLst/>
        </p:spPr>
      </p:pic>
      <p:sp>
        <p:nvSpPr>
          <p:cNvPr id="5" name="Сердце 4">
            <a:extLst>
              <a:ext uri="{FF2B5EF4-FFF2-40B4-BE49-F238E27FC236}">
                <a16:creationId xmlns:a16="http://schemas.microsoft.com/office/drawing/2014/main" id="{9ADCFA3C-1780-ABFC-4C34-E764A636C847}"/>
              </a:ext>
            </a:extLst>
          </p:cNvPr>
          <p:cNvSpPr/>
          <p:nvPr/>
        </p:nvSpPr>
        <p:spPr>
          <a:xfrm>
            <a:off x="1383634" y="5842674"/>
            <a:ext cx="578452" cy="578452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1416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" panose="020E0502030303020204" pitchFamily="34" charset="0"/>
            </a:endParaRPr>
          </a:p>
        </p:txBody>
      </p:sp>
      <p:pic>
        <p:nvPicPr>
          <p:cNvPr id="7" name="Видео 6" descr="Перемещение формул">
            <a:extLst>
              <a:ext uri="{FF2B5EF4-FFF2-40B4-BE49-F238E27FC236}">
                <a16:creationId xmlns:a16="http://schemas.microsoft.com/office/drawing/2014/main" id="{9F3ED97D-B850-E31A-DCE6-2D032C2EAA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12192" y="0"/>
            <a:ext cx="12191999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ndara" panose="020E0502030303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A64AB-C907-11D1-6C60-18709C57F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1" y="829417"/>
            <a:ext cx="10058400" cy="25143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10700" b="1" dirty="0">
                <a:solidFill>
                  <a:schemeClr val="bg1"/>
                </a:solidFill>
              </a:rPr>
              <a:t>МАТЕМАТИКА</a:t>
            </a:r>
            <a:r>
              <a:rPr lang="en-US" sz="5200" dirty="0">
                <a:solidFill>
                  <a:srgbClr val="FFFFFF"/>
                </a:solidFill>
              </a:rPr>
              <a:t> </a:t>
            </a:r>
            <a:br>
              <a:rPr lang="ru-RU" sz="5200" dirty="0">
                <a:solidFill>
                  <a:srgbClr val="FFFFFF"/>
                </a:solidFill>
              </a:rPr>
            </a:br>
            <a:r>
              <a:rPr lang="ru-RU" sz="5200" noProof="0" dirty="0">
                <a:solidFill>
                  <a:srgbClr val="FFFFFF"/>
                </a:solidFill>
              </a:rPr>
              <a:t>уже есть в окружающем нас мире. </a:t>
            </a:r>
            <a:br>
              <a:rPr lang="ru-RU" sz="5200" noProof="0" dirty="0">
                <a:solidFill>
                  <a:srgbClr val="FFFFFF"/>
                </a:solidFill>
              </a:rPr>
            </a:br>
            <a:r>
              <a:rPr lang="ru-RU" sz="5200" noProof="0" dirty="0">
                <a:solidFill>
                  <a:srgbClr val="FFFFFF"/>
                </a:solidFill>
              </a:rPr>
              <a:t>А мы можем открыть её тайны!</a:t>
            </a:r>
            <a:br>
              <a:rPr lang="ru-RU" sz="5200" noProof="0" dirty="0">
                <a:solidFill>
                  <a:srgbClr val="FFFFFF"/>
                </a:solidFill>
              </a:rPr>
            </a:br>
            <a:r>
              <a:rPr lang="ru-RU" sz="5200" dirty="0">
                <a:solidFill>
                  <a:srgbClr val="FFFFFF"/>
                </a:solidFill>
              </a:rPr>
              <a:t>Если постараемся </a:t>
            </a:r>
            <a:r>
              <a:rPr lang="ru-RU" sz="5200" dirty="0">
                <a:solidFill>
                  <a:srgbClr val="FFFFFF"/>
                </a:solidFill>
                <a:sym typeface="Wingdings" panose="05000000000000000000" pitchFamily="2" charset="2"/>
              </a:rPr>
              <a:t></a:t>
            </a:r>
            <a:endParaRPr lang="en-US" sz="5200" dirty="0">
              <a:solidFill>
                <a:srgbClr val="FFFFFF"/>
              </a:solidFill>
            </a:endParaRPr>
          </a:p>
        </p:txBody>
      </p:sp>
      <p:sp>
        <p:nvSpPr>
          <p:cNvPr id="3" name="Сердце 2">
            <a:extLst>
              <a:ext uri="{FF2B5EF4-FFF2-40B4-BE49-F238E27FC236}">
                <a16:creationId xmlns:a16="http://schemas.microsoft.com/office/drawing/2014/main" id="{74CB136C-6356-ECCE-92CD-38820753E2BB}"/>
              </a:ext>
            </a:extLst>
          </p:cNvPr>
          <p:cNvSpPr/>
          <p:nvPr/>
        </p:nvSpPr>
        <p:spPr>
          <a:xfrm>
            <a:off x="5551132" y="4648427"/>
            <a:ext cx="1859494" cy="1859494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698EE36E-25DA-CF57-2A48-708318AA59F2}"/>
              </a:ext>
            </a:extLst>
          </p:cNvPr>
          <p:cNvSpPr txBox="1">
            <a:spLocks/>
          </p:cNvSpPr>
          <p:nvPr/>
        </p:nvSpPr>
        <p:spPr>
          <a:xfrm>
            <a:off x="4571" y="3023090"/>
            <a:ext cx="12192000" cy="2300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2500" dirty="0">
                <a:solidFill>
                  <a:schemeClr val="bg1"/>
                </a:solidFill>
                <a:latin typeface="Candara" panose="020E0502030303020204" pitchFamily="34" charset="0"/>
              </a:rPr>
              <a:t>СПАСИБО ЗА УРОК!</a:t>
            </a:r>
          </a:p>
        </p:txBody>
      </p:sp>
    </p:spTree>
    <p:extLst>
      <p:ext uri="{BB962C8B-B14F-4D97-AF65-F5344CB8AC3E}">
        <p14:creationId xmlns:p14="http://schemas.microsoft.com/office/powerpoint/2010/main" val="329679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mute="1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2E49C0-B8A9-43E7-683D-39C975128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Ассортиментся с различными узорами">
            <a:extLst>
              <a:ext uri="{FF2B5EF4-FFF2-40B4-BE49-F238E27FC236}">
                <a16:creationId xmlns:a16="http://schemas.microsoft.com/office/drawing/2014/main" id="{D8B7700F-117F-E229-C40A-8A77AE3CF99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8633" y="2074963"/>
            <a:ext cx="5319875" cy="5319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4443B6-5D88-19E5-CF67-D981CC8BE81F}"/>
              </a:ext>
            </a:extLst>
          </p:cNvPr>
          <p:cNvSpPr txBox="1"/>
          <p:nvPr/>
        </p:nvSpPr>
        <p:spPr>
          <a:xfrm>
            <a:off x="0" y="307703"/>
            <a:ext cx="12192000" cy="7694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latin typeface="Candara" panose="020E0502030303020204" pitchFamily="34" charset="0"/>
              </a:rPr>
              <a:t>ОТКРЫТЫЙ УРОК ПО МАТЕМАТИКЕ В 5 КЛАССЕ: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4BBD14-130E-BA56-FB5E-662D048BBD9A}"/>
              </a:ext>
            </a:extLst>
          </p:cNvPr>
          <p:cNvSpPr txBox="1"/>
          <p:nvPr/>
        </p:nvSpPr>
        <p:spPr>
          <a:xfrm>
            <a:off x="301479" y="3347326"/>
            <a:ext cx="7027154" cy="3129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5250">
              <a:lnSpc>
                <a:spcPct val="80000"/>
              </a:lnSpc>
              <a:spcAft>
                <a:spcPts val="1200"/>
              </a:spcAft>
            </a:pPr>
            <a:r>
              <a:rPr lang="ru-RU" sz="2800" b="1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АВТОРЫ УРОКА:</a:t>
            </a:r>
          </a:p>
          <a:p>
            <a:pPr marL="95250">
              <a:lnSpc>
                <a:spcPct val="80000"/>
              </a:lnSpc>
              <a:spcAft>
                <a:spcPts val="1200"/>
              </a:spcAft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Золотухина Д. Г., учитель математики</a:t>
            </a:r>
          </a:p>
          <a:p>
            <a:pPr marL="95250">
              <a:lnSpc>
                <a:spcPct val="80000"/>
              </a:lnSpc>
              <a:spcAft>
                <a:spcPts val="1200"/>
              </a:spcAft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Стонт Е. П., учитель информатики,</a:t>
            </a:r>
            <a:br>
              <a:rPr lang="ru-RU" sz="28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</a:b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наставник, методист</a:t>
            </a:r>
          </a:p>
          <a:p>
            <a:pPr marL="95250">
              <a:lnSpc>
                <a:spcPct val="80000"/>
              </a:lnSpc>
              <a:spcAft>
                <a:spcPts val="1200"/>
              </a:spcAft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Охальников Д. А., учитель физики,</a:t>
            </a:r>
            <a:br>
              <a:rPr lang="ru-RU" sz="28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</a:b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наставник, методист</a:t>
            </a:r>
          </a:p>
          <a:p>
            <a:pPr marL="95250">
              <a:lnSpc>
                <a:spcPct val="80000"/>
              </a:lnSpc>
              <a:spcAft>
                <a:spcPts val="1200"/>
              </a:spcAft>
            </a:pPr>
            <a:r>
              <a:rPr lang="ru-RU" sz="2800" dirty="0">
                <a:solidFill>
                  <a:schemeClr val="bg1">
                    <a:lumMod val="50000"/>
                  </a:schemeClr>
                </a:solidFill>
                <a:latin typeface="Candara" panose="020E0502030303020204" pitchFamily="34" charset="0"/>
              </a:rPr>
              <a:t>МОБУ «СОШ № 2» г. Минусинска, 2023 год</a:t>
            </a:r>
            <a:endParaRPr lang="ru-RU" sz="2400" dirty="0">
              <a:solidFill>
                <a:schemeClr val="bg1">
                  <a:lumMod val="50000"/>
                </a:schemeClr>
              </a:solidFill>
              <a:latin typeface="Candara" panose="020E05020303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31B9EB-D8F9-77F5-F7E1-523439458E2B}"/>
              </a:ext>
            </a:extLst>
          </p:cNvPr>
          <p:cNvSpPr txBox="1"/>
          <p:nvPr/>
        </p:nvSpPr>
        <p:spPr>
          <a:xfrm>
            <a:off x="188686" y="1351688"/>
            <a:ext cx="600096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9263" indent="-449263">
              <a:buAutoNum type="arabicPeriod"/>
            </a:pPr>
            <a:r>
              <a:rPr lang="ru-RU" sz="4400" dirty="0">
                <a:latin typeface="Candara" panose="020E0502030303020204" pitchFamily="34" charset="0"/>
              </a:rPr>
              <a:t>Сценарий урока.</a:t>
            </a:r>
          </a:p>
          <a:p>
            <a:pPr marL="449263" indent="-449263">
              <a:buAutoNum type="arabicPeriod"/>
            </a:pPr>
            <a:r>
              <a:rPr lang="ru-RU" sz="4400" dirty="0">
                <a:latin typeface="Candara" panose="020E0502030303020204" pitchFamily="34" charset="0"/>
              </a:rPr>
              <a:t>Презентация к уроку.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5DD455-CC91-4829-FC14-DA3712D19008}"/>
              </a:ext>
            </a:extLst>
          </p:cNvPr>
          <p:cNvSpPr txBox="1"/>
          <p:nvPr/>
        </p:nvSpPr>
        <p:spPr>
          <a:xfrm>
            <a:off x="6357257" y="1351688"/>
            <a:ext cx="58347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1813" indent="-531813">
              <a:buFont typeface="+mj-lt"/>
              <a:buAutoNum type="arabicPeriod" startAt="3"/>
            </a:pPr>
            <a:r>
              <a:rPr lang="ru-RU" sz="4400" dirty="0">
                <a:latin typeface="Candara" panose="020E0502030303020204" pitchFamily="34" charset="0"/>
              </a:rPr>
              <a:t>Лист самооценки.</a:t>
            </a:r>
          </a:p>
          <a:p>
            <a:pPr marL="531813" indent="-531813">
              <a:buAutoNum type="arabicPeriod" startAt="3"/>
            </a:pPr>
            <a:r>
              <a:rPr lang="ru-RU" sz="4400" dirty="0">
                <a:latin typeface="Candara" panose="020E0502030303020204" pitchFamily="34" charset="0"/>
              </a:rPr>
              <a:t>Домашнее задание.</a:t>
            </a:r>
          </a:p>
        </p:txBody>
      </p:sp>
    </p:spTree>
    <p:extLst>
      <p:ext uri="{BB962C8B-B14F-4D97-AF65-F5344CB8AC3E}">
        <p14:creationId xmlns:p14="http://schemas.microsoft.com/office/powerpoint/2010/main" val="216649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910362"/>
            <a:ext cx="2624667" cy="909236"/>
          </a:xfrm>
          <a:prstGeom prst="rect">
            <a:avLst/>
          </a:prstGeom>
          <a:solidFill>
            <a:schemeClr val="accent5">
              <a:lumMod val="40000"/>
              <a:lumOff val="6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ru-RU" sz="5000" b="1" dirty="0">
                <a:solidFill>
                  <a:srgbClr val="002060"/>
                </a:solidFill>
                <a:latin typeface="Candara" panose="020E0502030303020204" pitchFamily="34" charset="0"/>
              </a:rPr>
              <a:t>Тема: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5D1F5CA-6813-6C6C-0B57-35D3C39385F5}"/>
              </a:ext>
            </a:extLst>
          </p:cNvPr>
          <p:cNvSpPr/>
          <p:nvPr/>
        </p:nvSpPr>
        <p:spPr>
          <a:xfrm>
            <a:off x="0" y="2233099"/>
            <a:ext cx="2624667" cy="909236"/>
          </a:xfrm>
          <a:prstGeom prst="rect">
            <a:avLst/>
          </a:prstGeom>
          <a:solidFill>
            <a:schemeClr val="accent5">
              <a:lumMod val="40000"/>
              <a:lumOff val="6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ru-RU" sz="5000" b="1" dirty="0">
                <a:solidFill>
                  <a:srgbClr val="002060"/>
                </a:solidFill>
                <a:latin typeface="Candara" panose="020E0502030303020204" pitchFamily="34" charset="0"/>
              </a:rPr>
              <a:t>Цель:</a:t>
            </a:r>
          </a:p>
        </p:txBody>
      </p:sp>
      <p:pic>
        <p:nvPicPr>
          <p:cNvPr id="6" name="Рисунок 5" descr="Ассортиментся с различными узорами">
            <a:extLst>
              <a:ext uri="{FF2B5EF4-FFF2-40B4-BE49-F238E27FC236}">
                <a16:creationId xmlns:a16="http://schemas.microsoft.com/office/drawing/2014/main" id="{D85C5368-E433-2313-2C93-3E498E49E2C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8633" y="2074963"/>
            <a:ext cx="5319875" cy="5319875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ка, графическая вставка, графический дизайн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DF3CD60D-5D5B-D14B-8FA5-0F9EBF9A7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001" y="5067302"/>
            <a:ext cx="785068" cy="78506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A052E89A-C49D-3F7E-C32B-D6A8DE163581}"/>
              </a:ext>
            </a:extLst>
          </p:cNvPr>
          <p:cNvSpPr/>
          <p:nvPr/>
        </p:nvSpPr>
        <p:spPr>
          <a:xfrm>
            <a:off x="3014133" y="910362"/>
            <a:ext cx="9177867" cy="909236"/>
          </a:xfrm>
          <a:prstGeom prst="rect">
            <a:avLst/>
          </a:prstGeom>
          <a:solidFill>
            <a:schemeClr val="accent5">
              <a:lumMod val="40000"/>
              <a:lumOff val="6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5000" b="1" dirty="0">
                <a:solidFill>
                  <a:srgbClr val="002060"/>
                </a:solidFill>
                <a:latin typeface="Candara" panose="020E0502030303020204" pitchFamily="34" charset="0"/>
              </a:rPr>
              <a:t>ТАИНСТВЕННЫЙ ОСТРОВ</a:t>
            </a:r>
          </a:p>
        </p:txBody>
      </p:sp>
    </p:spTree>
    <p:extLst>
      <p:ext uri="{BB962C8B-B14F-4D97-AF65-F5344CB8AC3E}">
        <p14:creationId xmlns:p14="http://schemas.microsoft.com/office/powerpoint/2010/main" val="3987423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FF3F87-D062-61EC-9A44-0D94E72755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ACF43E0-76B0-6E2C-F28E-2A9E5CF6495B}"/>
              </a:ext>
            </a:extLst>
          </p:cNvPr>
          <p:cNvSpPr/>
          <p:nvPr/>
        </p:nvSpPr>
        <p:spPr>
          <a:xfrm>
            <a:off x="0" y="910362"/>
            <a:ext cx="2624667" cy="909236"/>
          </a:xfrm>
          <a:prstGeom prst="rect">
            <a:avLst/>
          </a:prstGeom>
          <a:solidFill>
            <a:schemeClr val="accent5">
              <a:lumMod val="40000"/>
              <a:lumOff val="6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ru-RU" sz="5000" b="1" dirty="0">
                <a:solidFill>
                  <a:srgbClr val="002060"/>
                </a:solidFill>
                <a:latin typeface="Candara" panose="020E0502030303020204" pitchFamily="34" charset="0"/>
              </a:rPr>
              <a:t>Тема: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FB05492-98E6-34A2-2E86-EA3184F6B7CC}"/>
              </a:ext>
            </a:extLst>
          </p:cNvPr>
          <p:cNvSpPr/>
          <p:nvPr/>
        </p:nvSpPr>
        <p:spPr>
          <a:xfrm>
            <a:off x="0" y="2233099"/>
            <a:ext cx="2624667" cy="909236"/>
          </a:xfrm>
          <a:prstGeom prst="rect">
            <a:avLst/>
          </a:prstGeom>
          <a:solidFill>
            <a:schemeClr val="accent5">
              <a:lumMod val="40000"/>
              <a:lumOff val="6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11200"/>
            <a:r>
              <a:rPr lang="ru-RU" sz="5000" b="1" dirty="0">
                <a:solidFill>
                  <a:srgbClr val="002060"/>
                </a:solidFill>
                <a:latin typeface="Candara" panose="020E0502030303020204" pitchFamily="34" charset="0"/>
              </a:rPr>
              <a:t>Цель:</a:t>
            </a:r>
          </a:p>
        </p:txBody>
      </p:sp>
      <p:pic>
        <p:nvPicPr>
          <p:cNvPr id="6" name="Рисунок 5" descr="Ассортиментся с различными узорами">
            <a:extLst>
              <a:ext uri="{FF2B5EF4-FFF2-40B4-BE49-F238E27FC236}">
                <a16:creationId xmlns:a16="http://schemas.microsoft.com/office/drawing/2014/main" id="{83EC062D-A575-B586-249B-2D5A8D41047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28633" y="2074963"/>
            <a:ext cx="5319875" cy="5319875"/>
          </a:xfrm>
          <a:prstGeom prst="rect">
            <a:avLst/>
          </a:prstGeom>
        </p:spPr>
      </p:pic>
      <p:pic>
        <p:nvPicPr>
          <p:cNvPr id="8" name="Рисунок 7" descr="Изображение выглядит как Графика, графическая вставка, графический дизайн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22AC081-C161-FEF9-1278-B126141120A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001" y="5067302"/>
            <a:ext cx="785068" cy="785068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AA79631-5EA7-F77D-3271-E80D060DCE32}"/>
              </a:ext>
            </a:extLst>
          </p:cNvPr>
          <p:cNvSpPr/>
          <p:nvPr/>
        </p:nvSpPr>
        <p:spPr>
          <a:xfrm>
            <a:off x="3014133" y="910362"/>
            <a:ext cx="9177867" cy="909236"/>
          </a:xfrm>
          <a:prstGeom prst="rect">
            <a:avLst/>
          </a:prstGeom>
          <a:solidFill>
            <a:schemeClr val="accent5">
              <a:lumMod val="40000"/>
              <a:lumOff val="6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5000" b="1" dirty="0">
                <a:solidFill>
                  <a:srgbClr val="002060"/>
                </a:solidFill>
                <a:latin typeface="Candara" panose="020E0502030303020204" pitchFamily="34" charset="0"/>
              </a:rPr>
              <a:t>ТАИНСТВЕННЫЙ ОСТРОВ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9D196EA-3AD9-121D-E903-D13043D0F3FA}"/>
              </a:ext>
            </a:extLst>
          </p:cNvPr>
          <p:cNvSpPr/>
          <p:nvPr/>
        </p:nvSpPr>
        <p:spPr>
          <a:xfrm>
            <a:off x="3014133" y="2233099"/>
            <a:ext cx="9177867" cy="909236"/>
          </a:xfrm>
          <a:prstGeom prst="rect">
            <a:avLst/>
          </a:prstGeom>
          <a:solidFill>
            <a:schemeClr val="accent5">
              <a:lumMod val="40000"/>
              <a:lumOff val="60000"/>
              <a:alpha val="7490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5000" b="1" dirty="0">
                <a:solidFill>
                  <a:srgbClr val="002060"/>
                </a:solidFill>
                <a:latin typeface="Candara" panose="020E0502030303020204" pitchFamily="34" charset="0"/>
              </a:rPr>
              <a:t>РАСКРЫТЬ ТАЙНУ ОСТРОВА</a:t>
            </a:r>
          </a:p>
        </p:txBody>
      </p:sp>
    </p:spTree>
    <p:extLst>
      <p:ext uri="{BB962C8B-B14F-4D97-AF65-F5344CB8AC3E}">
        <p14:creationId xmlns:p14="http://schemas.microsoft.com/office/powerpoint/2010/main" val="315028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Изображение выглядит как риф, картина, растение, подводный&#10;&#10;Автоматически созданное описание">
            <a:extLst>
              <a:ext uri="{FF2B5EF4-FFF2-40B4-BE49-F238E27FC236}">
                <a16:creationId xmlns:a16="http://schemas.microsoft.com/office/drawing/2014/main" id="{D60074B0-293A-C08C-BFD1-C54A5FBC36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3128" y="694480"/>
            <a:ext cx="5869368" cy="55905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Облачко с текстом: прямоугольное со скругленными углами 14">
            <a:extLst>
              <a:ext uri="{FF2B5EF4-FFF2-40B4-BE49-F238E27FC236}">
                <a16:creationId xmlns:a16="http://schemas.microsoft.com/office/drawing/2014/main" id="{F52B67C3-FEAB-B8EC-681D-C63A193C6007}"/>
              </a:ext>
            </a:extLst>
          </p:cNvPr>
          <p:cNvSpPr/>
          <p:nvPr/>
        </p:nvSpPr>
        <p:spPr>
          <a:xfrm>
            <a:off x="189598" y="357736"/>
            <a:ext cx="3384000" cy="3981893"/>
          </a:xfrm>
          <a:prstGeom prst="wedgeRoundRectCallout">
            <a:avLst>
              <a:gd name="adj1" fmla="val -37362"/>
              <a:gd name="adj2" fmla="val 59369"/>
              <a:gd name="adj3" fmla="val 16667"/>
            </a:avLst>
          </a:prstGeom>
          <a:solidFill>
            <a:srgbClr val="FFFFFF">
              <a:alpha val="6313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ru-RU" sz="5400" b="1" dirty="0">
              <a:solidFill>
                <a:srgbClr val="002060"/>
              </a:solidFill>
              <a:latin typeface="Candara" panose="020E0502030303020204" pitchFamily="34" charset="0"/>
            </a:endParaRPr>
          </a:p>
          <a:p>
            <a:pPr algn="ctr"/>
            <a:endParaRPr lang="ru-RU" dirty="0">
              <a:latin typeface="Candara" panose="020E0502030303020204" pitchFamily="34" charset="0"/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23C8B308-C0B4-163B-B5CE-B3BB2F4A0107}"/>
              </a:ext>
            </a:extLst>
          </p:cNvPr>
          <p:cNvSpPr txBox="1">
            <a:spLocks/>
          </p:cNvSpPr>
          <p:nvPr/>
        </p:nvSpPr>
        <p:spPr>
          <a:xfrm>
            <a:off x="189598" y="572946"/>
            <a:ext cx="3384000" cy="3766683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5400" dirty="0">
                <a:latin typeface="Candara" panose="020E0502030303020204" pitchFamily="34" charset="0"/>
              </a:rPr>
              <a:t>Какие круглые предметы вы знаете? Назовите!</a:t>
            </a:r>
          </a:p>
        </p:txBody>
      </p:sp>
      <p:pic>
        <p:nvPicPr>
          <p:cNvPr id="16" name="Рисунок 15" descr="Изображение выглядит как Графика, графическая вставка, графический дизайн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36FAC0B7-822E-D322-E1D6-EB3C6D356E8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98" y="357736"/>
            <a:ext cx="874644" cy="87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5924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2537</TotalTime>
  <Words>901</Words>
  <Application>Microsoft Office PowerPoint</Application>
  <PresentationFormat>Широкоэкранный</PresentationFormat>
  <Paragraphs>386</Paragraphs>
  <Slides>63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7" baseType="lpstr">
      <vt:lpstr>Wingdings</vt:lpstr>
      <vt:lpstr>Arial</vt:lpstr>
      <vt:lpstr>Candara</vt:lpstr>
      <vt:lpstr>Тема Office</vt:lpstr>
      <vt:lpstr>Презентация PowerPoint</vt:lpstr>
      <vt:lpstr>ПРИГЛАШАЮ ВАС НА УРОК МАТЕМАТИКИ В 5 КЛАССЕ!</vt:lpstr>
      <vt:lpstr>ПРИГЛАШАЮ ВАС НА УРОК МАТЕМАТИКИ В 5 КЛАССЕ!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Радиус – это отрезок,  который соединяет центр  и любую точку  на окружности.</vt:lpstr>
      <vt:lpstr>Презентация PowerPoint</vt:lpstr>
      <vt:lpstr>Презентация PowerPoint</vt:lpstr>
      <vt:lpstr>Дуга – это часть  окружности  между двумя точками.</vt:lpstr>
      <vt:lpstr>Презентация PowerPoint</vt:lpstr>
      <vt:lpstr>Презентация PowerPoint</vt:lpstr>
      <vt:lpstr>Хорда – это отрезок,  который соединяет  две точки  окружности!</vt:lpstr>
      <vt:lpstr>Презентация PowerPoint</vt:lpstr>
      <vt:lpstr>Презентация PowerPoint</vt:lpstr>
      <vt:lpstr>Презентация PowerPoint</vt:lpstr>
      <vt:lpstr>Диаметр – это отрезок, который соединяет  две точки окружности  и проходит через её центр.</vt:lpstr>
      <vt:lpstr>Презентация PowerPoint</vt:lpstr>
      <vt:lpstr>Окружность –  это замкнутая кривая линия,  все точки которой равноудалены  от центра. </vt:lpstr>
      <vt:lpstr>Презентация PowerPoint</vt:lpstr>
      <vt:lpstr>Круг – это внутренняя часть окружности,  включая саму окружность.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МАТЕМАТИКА  уже есть в окружающем нас мире.  А мы можем открыть её тайны! Если постараемся 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 Стонт</dc:creator>
  <cp:lastModifiedBy>Елена Стонт</cp:lastModifiedBy>
  <cp:revision>155</cp:revision>
  <dcterms:created xsi:type="dcterms:W3CDTF">2023-11-01T15:29:09Z</dcterms:created>
  <dcterms:modified xsi:type="dcterms:W3CDTF">2025-11-16T01:47:00Z</dcterms:modified>
</cp:coreProperties>
</file>