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AD962CD-4FEF-40FA-82B2-2A1B40B84CCC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AE5AF53-E969-41E2-A172-0C52B49A09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edgehog\Desktop\2014-2015%204&#1073;\&#1050;&#1086;&#1088;&#1079;&#1080;&#1085;&#1072;%20&#1089;%20&#1077;&#1083;&#1086;&#1074;&#1099;&#1084;&#1080;%20&#1096;&#1080;&#1096;&#1082;&#1072;&#1084;&#1080;\EDVARD_GRIG_-_Norvezhskoe_utro_v_podarok_docheri_lesnika_Dagni_na_ee_18-letie_(xMusic.me)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Архив новос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642910" y="3000372"/>
            <a:ext cx="8001056" cy="1357298"/>
          </a:xfrm>
        </p:spPr>
        <p:txBody>
          <a:bodyPr/>
          <a:lstStyle/>
          <a:p>
            <a:r>
              <a:rPr lang="ru-RU" dirty="0" smtClean="0"/>
              <a:t>Корзина с еловыми шишками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</a:rPr>
              <a:t>Берген</a:t>
            </a:r>
            <a:r>
              <a:rPr lang="ru-RU" sz="4400" dirty="0" smtClean="0"/>
              <a:t> - город в Норвегии.</a:t>
            </a:r>
            <a:r>
              <a:rPr lang="ru-RU" sz="4400" i="1" dirty="0" smtClean="0"/>
              <a:t> В</a:t>
            </a:r>
          </a:p>
          <a:p>
            <a:pPr>
              <a:buNone/>
            </a:pPr>
            <a:r>
              <a:rPr lang="ru-RU" sz="4400" i="1" dirty="0" smtClean="0"/>
              <a:t>окрестностях Бергена у</a:t>
            </a:r>
          </a:p>
          <a:p>
            <a:pPr>
              <a:buNone/>
            </a:pPr>
            <a:r>
              <a:rPr lang="ru-RU" sz="4400" i="1" dirty="0" smtClean="0"/>
              <a:t>композитора был</a:t>
            </a:r>
          </a:p>
          <a:p>
            <a:pPr>
              <a:buNone/>
            </a:pPr>
            <a:r>
              <a:rPr lang="ru-RU" sz="4400" i="1" dirty="0" smtClean="0"/>
              <a:t>«музыкальный домик», в</a:t>
            </a:r>
          </a:p>
          <a:p>
            <a:pPr>
              <a:buNone/>
            </a:pPr>
            <a:r>
              <a:rPr lang="ru-RU" sz="4400" i="1" dirty="0" smtClean="0"/>
              <a:t>котором Григ написал многие</a:t>
            </a:r>
          </a:p>
          <a:p>
            <a:pPr>
              <a:buNone/>
            </a:pPr>
            <a:r>
              <a:rPr lang="ru-RU" sz="4400" i="1" dirty="0" smtClean="0"/>
              <a:t>свои произведения.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643050"/>
            <a:ext cx="82296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Ничтожная часть </a:t>
            </a:r>
            <a:r>
              <a:rPr lang="ru-RU" dirty="0" smtClean="0"/>
              <a:t>- маленькая часть.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Кованые</a:t>
            </a:r>
            <a:r>
              <a:rPr lang="ru-RU" dirty="0" smtClean="0"/>
              <a:t> - обитые железом.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Портьеры</a:t>
            </a:r>
            <a:r>
              <a:rPr lang="ru-RU" dirty="0" smtClean="0"/>
              <a:t> - плотные тяжелые занавески для окон или дверей.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Ботфорты</a:t>
            </a:r>
            <a:r>
              <a:rPr lang="ru-RU" dirty="0" smtClean="0"/>
              <a:t> - высокие сапоги.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Благоухание</a:t>
            </a:r>
            <a:r>
              <a:rPr lang="ru-RU" dirty="0" smtClean="0"/>
              <a:t> - аромат, приятный запах.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Парча, шёлк, бархат, фетр </a:t>
            </a:r>
            <a:r>
              <a:rPr lang="ru-RU" dirty="0" smtClean="0"/>
              <a:t>- виды тканей.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Шпоры </a:t>
            </a:r>
            <a:r>
              <a:rPr lang="ru-RU" dirty="0" smtClean="0"/>
              <a:t>- металлическая дужка с колесиком на конце, прикрепляемая к сапогу всадника и служащая для понукания коня.</a:t>
            </a:r>
          </a:p>
          <a:p>
            <a:r>
              <a:rPr lang="ru-RU" dirty="0" smtClean="0"/>
              <a:t>Шпага - колющее оружие с прямым длинным клинком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Значение слов.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С какими героями мы встретились </a:t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 в 1-й части произведения?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23554" name="Picture 2" descr="30 January 2014 - Blog - Softn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857364"/>
            <a:ext cx="3286148" cy="453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орзина с еловыми шишками - презентация по музыке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143932" cy="5975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Константин Паустовский                      Эдвард Григ</a:t>
            </a:r>
            <a:endParaRPr lang="ru-RU" sz="2800" dirty="0"/>
          </a:p>
        </p:txBody>
      </p:sp>
      <p:pic>
        <p:nvPicPr>
          <p:cNvPr id="4" name="Picture 2" descr="C:\Users\Hedgehog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744416" cy="43924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 descr="C:\Users\Hedgehog\Desktop\comp_287_40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3888432" cy="43924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67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780656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Спасибо за урок!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71546"/>
            <a:ext cx="7686700" cy="5024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Не жалейте сердца, не таите 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Доброты и нежности своей, 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Ни своих прозрений и открытий 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Не держите в тайне от людей...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Торопитесь все отдать при жизни </a:t>
            </a:r>
          </a:p>
          <a:p>
            <a:pPr>
              <a:buNone/>
            </a:pPr>
            <a:r>
              <a:rPr lang="ru-RU" sz="3200" i="1" dirty="0" smtClean="0"/>
              <a:t>Чтоб, уйдя к небытию во власть, 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Теплым ливнем, снегом ли пушистым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Снова к милой родине припасть. 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b="1" dirty="0" smtClean="0"/>
              <a:t>«Жизнь дана на добрые дела»</a:t>
            </a:r>
            <a:endParaRPr lang="ru-RU" sz="8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Константин Григорьевич  Паустовский 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(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1892-1962) </a:t>
            </a:r>
            <a:r>
              <a:rPr lang="ru-RU" sz="3200" dirty="0" smtClean="0"/>
              <a:t>  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48917" y="3244334"/>
            <a:ext cx="1446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композитор</a:t>
            </a:r>
            <a:endParaRPr lang="ru-RU" dirty="0"/>
          </a:p>
        </p:txBody>
      </p:sp>
      <p:pic>
        <p:nvPicPr>
          <p:cNvPr id="1026" name="Picture 2" descr="C:\Users\Hedgehog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785926"/>
            <a:ext cx="4286280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Книги Константина Паустовского. </a:t>
            </a:r>
            <a:endParaRPr lang="ru-RU" dirty="0"/>
          </a:p>
        </p:txBody>
      </p:sp>
      <p:pic>
        <p:nvPicPr>
          <p:cNvPr id="18434" name="Picture 2" descr="Катало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95866">
            <a:off x="572735" y="2612944"/>
            <a:ext cx="2449912" cy="3563510"/>
          </a:xfrm>
          <a:prstGeom prst="rect">
            <a:avLst/>
          </a:prstGeom>
          <a:noFill/>
        </p:spPr>
      </p:pic>
      <p:pic>
        <p:nvPicPr>
          <p:cNvPr id="18436" name="Picture 4" descr="Растрепанный воробей - Паустовский загрузить ZIP архив на finkapital.ru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428868"/>
            <a:ext cx="2771795" cy="3553582"/>
          </a:xfrm>
          <a:prstGeom prst="rect">
            <a:avLst/>
          </a:prstGeom>
          <a:noFill/>
        </p:spPr>
      </p:pic>
      <p:pic>
        <p:nvPicPr>
          <p:cNvPr id="18438" name="Picture 6" descr="Автор: Адамс Джен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69824">
            <a:off x="5916911" y="2491983"/>
            <a:ext cx="2682863" cy="3666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Корзина с еловыми шишкам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Круиз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/>
          <a:lstStyle/>
          <a:p>
            <a:pPr algn="ctr"/>
            <a:r>
              <a:rPr lang="ru-RU" b="1" i="1" dirty="0" smtClean="0"/>
              <a:t>Норвегия</a:t>
            </a:r>
            <a:endParaRPr lang="ru-RU" b="1" i="1" dirty="0"/>
          </a:p>
        </p:txBody>
      </p:sp>
      <p:pic>
        <p:nvPicPr>
          <p:cNvPr id="5" name="EDVARD_GRIG_-_Norvezhskoe_utro_v_podarok_docheri_lesnika_Dagni_na_ee_18-letie_(x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657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Никита Мндоянц (р.1989, Москва), пианист, компози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00174"/>
            <a:ext cx="3214710" cy="45018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785918" y="0"/>
            <a:ext cx="5929354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Эдвард Григ </a:t>
            </a:r>
            <a:br>
              <a:rPr lang="ru-RU" dirty="0" smtClean="0">
                <a:solidFill>
                  <a:schemeClr val="tx2">
                    <a:lumMod val="90000"/>
                  </a:schemeClr>
                </a:solidFill>
              </a:rPr>
            </a:br>
            <a:r>
              <a:rPr lang="ru-RU" sz="4400" dirty="0" smtClean="0"/>
              <a:t>(1843 – 1907) 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6" name="Picture 3" descr="C:\Users\Hedgehog\Desktop\comp_287_404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00174"/>
            <a:ext cx="3286148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Словарная работа.</a:t>
            </a:r>
            <a:endParaRPr lang="ru-RU" b="1" i="1" dirty="0"/>
          </a:p>
        </p:txBody>
      </p:sp>
      <p:pic>
        <p:nvPicPr>
          <p:cNvPr id="21506" name="Picture 2" descr="Особо личностный блог - Сказки из центра Розумков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28802"/>
            <a:ext cx="6181725" cy="410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142</TotalTime>
  <Words>181</Words>
  <Application>Microsoft Office PowerPoint</Application>
  <PresentationFormat>Экран (4:3)</PresentationFormat>
  <Paragraphs>34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Корзина с еловыми шишками</vt:lpstr>
      <vt:lpstr>Слайд 2</vt:lpstr>
      <vt:lpstr>Слайд 3</vt:lpstr>
      <vt:lpstr>  Константин Григорьевич  Паустовский  ( 1892-1962)           </vt:lpstr>
      <vt:lpstr>Книги Константина Паустовского. </vt:lpstr>
      <vt:lpstr>Слайд 6</vt:lpstr>
      <vt:lpstr>Норвегия</vt:lpstr>
      <vt:lpstr>Эдвард Григ  (1843 – 1907) </vt:lpstr>
      <vt:lpstr>Словарная работа.</vt:lpstr>
      <vt:lpstr>Слайд 10</vt:lpstr>
      <vt:lpstr>Значение слов.</vt:lpstr>
      <vt:lpstr>С какими героями мы встретились    в 1-й части произведения?</vt:lpstr>
      <vt:lpstr>Слайд 13</vt:lpstr>
      <vt:lpstr>Константин Паустовский                      Эдвард Григ</vt:lpstr>
      <vt:lpstr>Спасибо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Корзина с еловыми шишками</dc:title>
  <dc:creator>Hedgehog</dc:creator>
  <cp:lastModifiedBy>Hedgehog</cp:lastModifiedBy>
  <cp:revision>28</cp:revision>
  <dcterms:created xsi:type="dcterms:W3CDTF">2015-01-24T16:15:35Z</dcterms:created>
  <dcterms:modified xsi:type="dcterms:W3CDTF">2015-10-19T16:41:00Z</dcterms:modified>
</cp:coreProperties>
</file>