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7" r:id="rId3"/>
    <p:sldId id="279" r:id="rId4"/>
    <p:sldId id="258" r:id="rId5"/>
    <p:sldId id="259" r:id="rId6"/>
    <p:sldId id="260" r:id="rId7"/>
    <p:sldId id="280" r:id="rId8"/>
    <p:sldId id="288" r:id="rId9"/>
    <p:sldId id="282" r:id="rId10"/>
    <p:sldId id="283" r:id="rId11"/>
    <p:sldId id="284" r:id="rId12"/>
    <p:sldId id="281" r:id="rId13"/>
    <p:sldId id="285" r:id="rId14"/>
    <p:sldId id="287" r:id="rId15"/>
    <p:sldId id="286" r:id="rId16"/>
    <p:sldId id="261" r:id="rId17"/>
    <p:sldId id="262" r:id="rId18"/>
    <p:sldId id="263" r:id="rId19"/>
    <p:sldId id="265" r:id="rId20"/>
    <p:sldId id="266" r:id="rId21"/>
    <p:sldId id="267" r:id="rId22"/>
    <p:sldId id="268" r:id="rId23"/>
    <p:sldId id="269" r:id="rId24"/>
    <p:sldId id="270" r:id="rId25"/>
    <p:sldId id="272" r:id="rId26"/>
    <p:sldId id="271" r:id="rId27"/>
    <p:sldId id="273" r:id="rId28"/>
    <p:sldId id="290" r:id="rId29"/>
    <p:sldId id="274" r:id="rId30"/>
    <p:sldId id="289" r:id="rId31"/>
    <p:sldId id="276" r:id="rId32"/>
    <p:sldId id="275" r:id="rId33"/>
    <p:sldId id="278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FC3A7-ECFC-4434-9193-13F1DB26C993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FAF11-2AF3-4D58-AD97-C821D74B47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FC3A7-ECFC-4434-9193-13F1DB26C993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FAF11-2AF3-4D58-AD97-C821D74B47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FC3A7-ECFC-4434-9193-13F1DB26C993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FAF11-2AF3-4D58-AD97-C821D74B47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FC3A7-ECFC-4434-9193-13F1DB26C993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FAF11-2AF3-4D58-AD97-C821D74B47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FC3A7-ECFC-4434-9193-13F1DB26C993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FAF11-2AF3-4D58-AD97-C821D74B47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FC3A7-ECFC-4434-9193-13F1DB26C993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FAF11-2AF3-4D58-AD97-C821D74B47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FC3A7-ECFC-4434-9193-13F1DB26C993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FAF11-2AF3-4D58-AD97-C821D74B47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FC3A7-ECFC-4434-9193-13F1DB26C993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FAF11-2AF3-4D58-AD97-C821D74B47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FC3A7-ECFC-4434-9193-13F1DB26C993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FAF11-2AF3-4D58-AD97-C821D74B47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FC3A7-ECFC-4434-9193-13F1DB26C993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FAF11-2AF3-4D58-AD97-C821D74B47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FC3A7-ECFC-4434-9193-13F1DB26C993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FAF11-2AF3-4D58-AD97-C821D74B47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AFC3A7-ECFC-4434-9193-13F1DB26C993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EFAF11-2AF3-4D58-AD97-C821D74B474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123456\Desktop\&#1087;&#1088;&#1086;&#1077;&#1082;&#1090;%20&#1086;%20&#1074;&#1086;&#1081;&#1085;&#1077;\Levitan%20-%20%20Lidochke%20dlya%209%20maya%20Levitan%20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123456\Desktop\&#1087;&#1088;&#1086;&#1077;&#1082;&#1090;%20&#1086;%20&#1074;&#1086;&#1081;&#1085;&#1077;\&#1057;&#1074;&#1103;&#1097;&#1077;&#1085;&#1085;&#1072;&#1103;%20&#1074;&#1086;&#1081;&#1085;&#1072;.mp3" TargetMode="Externa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123456\Desktop\&#1087;&#1088;&#1086;&#1077;&#1082;&#1090;%20&#1086;%20&#1074;&#1086;&#1081;&#1085;&#1077;\&#1044;&#1077;&#1090;&#1080;%20&#1074;&#1086;&#1081;&#1085;&#1099;.avi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123456\Desktop\&#1087;&#1088;&#1086;&#1077;&#1082;&#1090;%20&#1086;%20&#1074;&#1086;&#1081;&#1085;&#1077;\&#1052;&#1072;&#1088;&#1082;_&#1041;&#1077;&#1088;&#1085;&#1077;&#1089;_-_&#1046;&#1091;&#1088;&#1072;&#1074;&#1083;&#1080;_(-).mp3" TargetMode="External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123456\Desktop\&#1087;&#1088;&#1086;&#1077;&#1082;&#1090;%20&#1086;%20&#1074;&#1086;&#1081;&#1085;&#1077;\&#1087;&#1086;&#1080;&#1085;&#1080;&#1090;&#1077;.mp3" TargetMode="External"/><Relationship Id="rId4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123456\Desktop\&#1087;&#1088;&#1086;&#1077;&#1082;&#1090;%20&#1086;%20&#1074;&#1086;&#1081;&#1085;&#1077;\Minuta%20molchaniya%20-%20Metronom.mp3" TargetMode="External"/><Relationship Id="rId4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123456\Desktop\&#1087;&#1088;&#1086;&#1077;&#1082;&#1090;%20&#1086;%20&#1074;&#1086;&#1081;&#1085;&#1077;\&#1044;&#1077;&#1085;&#1100;%20&#1055;&#1086;&#1073;&#1077;&#1076;&#1099;%20.mp3" TargetMode="External"/><Relationship Id="rId4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&amp;Kcy;&amp;acy;&amp;rcy;&amp;tcy;&amp;icy;&amp;ncy;&amp;kcy;&amp;acy; 6 &amp;icy;&amp;zcy; 6783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139" cy="6858000"/>
          </a:xfrm>
          <a:prstGeom prst="rect">
            <a:avLst/>
          </a:prstGeom>
          <a:noFill/>
        </p:spPr>
      </p:pic>
      <p:pic>
        <p:nvPicPr>
          <p:cNvPr id="4" name="Levitan -  Lidochke dlya 9 maya Levitan 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7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123456\Desktop\ТВ проект ПРАДЕДУШКИ\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123456\Desktop\ТВ проект ПРАДЕДУШКИ\2.jpg"/>
          <p:cNvPicPr/>
          <p:nvPr/>
        </p:nvPicPr>
        <p:blipFill>
          <a:blip r:embed="rId2" cstate="print"/>
          <a:srcRect l="20203" t="699" r="6040" b="26690"/>
          <a:stretch>
            <a:fillRect/>
          </a:stretch>
        </p:blipFill>
        <p:spPr bwMode="auto">
          <a:xfrm>
            <a:off x="251520" y="332656"/>
            <a:ext cx="4248472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123456\Desktop\ТВ проект ПРАДЕДУШКИ\Удостоверение 1.jpg"/>
          <p:cNvPicPr/>
          <p:nvPr/>
        </p:nvPicPr>
        <p:blipFill>
          <a:blip r:embed="rId3" cstate="print"/>
          <a:srcRect l="19241" r="6841" b="26923"/>
          <a:stretch>
            <a:fillRect/>
          </a:stretch>
        </p:blipFill>
        <p:spPr bwMode="auto">
          <a:xfrm>
            <a:off x="4644008" y="332656"/>
            <a:ext cx="4176464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3699" y="0"/>
            <a:ext cx="91977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23456\Desktop\война\брязгунов степан\DSCN066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404664"/>
            <a:ext cx="4320480" cy="5949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23456\Desktop\война\брязгунов степан\DSCN062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23456\Desktop\война\брязгунов степан\DSCN063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547664" y="692696"/>
            <a:ext cx="5904656" cy="50405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60648"/>
            <a:ext cx="8892480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«Юный исследователь»</a:t>
            </a:r>
          </a:p>
          <a:p>
            <a:pPr algn="ctr"/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Наш край в годы Великой Отечественной войны</a:t>
            </a:r>
          </a:p>
          <a:p>
            <a:pPr algn="ctr"/>
            <a:endParaRPr lang="ru-RU" sz="6600" dirty="0"/>
          </a:p>
        </p:txBody>
      </p:sp>
      <p:pic>
        <p:nvPicPr>
          <p:cNvPr id="5" name="Picture 2" descr="&amp;Kcy;&amp;acy;&amp;rcy;&amp;tcy;&amp;icy;&amp;ncy;&amp;kcy;&amp;acy; 8 &amp;icy;&amp;zcy; 1259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5301208"/>
            <a:ext cx="5076825" cy="10668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92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324528" cy="6669360"/>
          </a:xfrm>
        </p:spPr>
        <p:txBody>
          <a:bodyPr>
            <a:noAutofit/>
          </a:bodyPr>
          <a:lstStyle/>
          <a:p>
            <a:pPr algn="l"/>
            <a:r>
              <a:rPr lang="ru-RU" sz="3600" dirty="0" smtClean="0">
                <a:latin typeface="Segoe Script" pitchFamily="34" charset="0"/>
              </a:rPr>
              <a:t>… Гитлер и его приспешники превращают мир в кладбище.  Создавайте бандитам невыносимые условия, не давайте им отправлять скот, хлеб, имущество в Германию, прячьте от них продукты питания, вступайте в ряды народных мстителей, уничтожайте гитлеровских разбойников, не давайте им покоя ни днем, ни ночью!</a:t>
            </a:r>
            <a:endParaRPr lang="ru-RU" sz="3600" dirty="0">
              <a:latin typeface="Segoe Scrip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r="467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&amp;Kcy;&amp;acy;&amp;rcy;&amp;tcy;&amp;icy;&amp;ncy;&amp;kcy;&amp;acy; 54 &amp;icy;&amp;zcy; 19485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Священная войн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844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3571" t="2715" r="2380" b="1290"/>
          <a:stretch>
            <a:fillRect/>
          </a:stretch>
        </p:blipFill>
        <p:spPr bwMode="auto">
          <a:xfrm>
            <a:off x="1746803" y="0"/>
            <a:ext cx="584953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Овал 3"/>
          <p:cNvSpPr/>
          <p:nvPr/>
        </p:nvSpPr>
        <p:spPr>
          <a:xfrm flipH="1">
            <a:off x="5508104" y="2996952"/>
            <a:ext cx="216024" cy="216024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1969"/>
            <a:ext cx="9144000" cy="6969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r="544" b="10042"/>
          <a:stretch>
            <a:fillRect/>
          </a:stretch>
        </p:blipFill>
        <p:spPr bwMode="auto">
          <a:xfrm>
            <a:off x="-70238" y="0"/>
            <a:ext cx="9214238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 l="15125" t="7494" r="7731" b="2458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l="5907" t="3164" r="987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196752"/>
            <a:ext cx="889248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«Юный журналист»</a:t>
            </a:r>
          </a:p>
          <a:p>
            <a:pPr algn="ctr"/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Дети войны</a:t>
            </a:r>
          </a:p>
          <a:p>
            <a:pPr algn="ctr"/>
            <a:endParaRPr lang="ru-RU" sz="6600" dirty="0"/>
          </a:p>
        </p:txBody>
      </p:sp>
      <p:pic>
        <p:nvPicPr>
          <p:cNvPr id="5" name="Picture 2" descr="&amp;Kcy;&amp;acy;&amp;rcy;&amp;tcy;&amp;icy;&amp;ncy;&amp;kcy;&amp;acy; 8 &amp;icy;&amp;zcy; 1259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5301208"/>
            <a:ext cx="5076825" cy="10668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Дети войны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152400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764704"/>
            <a:ext cx="9144000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«Юный корреспондент»</a:t>
            </a:r>
          </a:p>
          <a:p>
            <a:pPr algn="ctr"/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Годы, </a:t>
            </a:r>
          </a:p>
          <a:p>
            <a:pPr algn="ctr"/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опаленные войной</a:t>
            </a:r>
          </a:p>
          <a:p>
            <a:pPr algn="ctr"/>
            <a:endParaRPr lang="ru-RU" sz="4400" dirty="0"/>
          </a:p>
        </p:txBody>
      </p:sp>
      <p:pic>
        <p:nvPicPr>
          <p:cNvPr id="4" name="Picture 2" descr="&amp;Kcy;&amp;acy;&amp;rcy;&amp;tcy;&amp;icy;&amp;ncy;&amp;kcy;&amp;acy; 8 &amp;icy;&amp;zcy; 1259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5301208"/>
            <a:ext cx="5076825" cy="10668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:\камышанский\DSC0511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59513" y="956712"/>
            <a:ext cx="4920518" cy="35283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 descr="C:\Users\123456\Desktop\война\фото война\Лобов ЮИ\гвардии старший лейтенант Лобов ЮИ.jpg"/>
          <p:cNvPicPr/>
          <p:nvPr/>
        </p:nvPicPr>
        <p:blipFill>
          <a:blip r:embed="rId4" cstate="print"/>
          <a:srcRect l="31267" t="14802" r="38746" b="58011"/>
          <a:stretch>
            <a:fillRect/>
          </a:stretch>
        </p:blipFill>
        <p:spPr bwMode="auto">
          <a:xfrm>
            <a:off x="4860032" y="1052736"/>
            <a:ext cx="3672408" cy="51845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Марк_Бернес_-_Журавли_(-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9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G:\камышанский\DSC0454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&amp;Kcy;&amp;acy;&amp;rcy;&amp;tcy;&amp;icy;&amp;ncy;&amp;kcy;&amp;acy; 25 &amp;icy;&amp;zcy; 515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1866" y="0"/>
            <a:ext cx="685799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:\фото проект\DSCF690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4968552" cy="37444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 descr="G:\фото проект\DSCF690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2996952"/>
            <a:ext cx="4644008" cy="3600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6012160" y="332656"/>
            <a:ext cx="35283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Работа творческой группы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&amp;Kcy;&amp;acy;&amp;rcy;&amp;tcy;&amp;icy;&amp;ncy;&amp;kcy;&amp;acy; 3 &amp;icy;&amp;zcy; 515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700"/>
            <a:ext cx="9143999" cy="6835299"/>
          </a:xfrm>
          <a:prstGeom prst="rect">
            <a:avLst/>
          </a:prstGeom>
          <a:noFill/>
        </p:spPr>
      </p:pic>
      <p:pic>
        <p:nvPicPr>
          <p:cNvPr id="5" name="поинит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905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&amp;Kcy;&amp;acy;&amp;rcy;&amp;tcy;&amp;icy;&amp;ncy;&amp;kcy;&amp;acy; 16 &amp;icy;&amp;zcy; 994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Minuta molchaniya - Metrono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&amp;Kcy;&amp;acy;&amp;rcy;&amp;tcy;&amp;icy;&amp;ncy;&amp;kcy;&amp;acy; 16 &amp;icy;&amp;zcy; 17459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9144000" cy="6875757"/>
          </a:xfrm>
          <a:prstGeom prst="rect">
            <a:avLst/>
          </a:prstGeom>
          <a:noFill/>
        </p:spPr>
      </p:pic>
      <p:pic>
        <p:nvPicPr>
          <p:cNvPr id="3" name="День Победы 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51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188642"/>
          <a:ext cx="9144000" cy="518457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484575"/>
                <a:gridCol w="1326620"/>
                <a:gridCol w="1332805"/>
              </a:tblGrid>
              <a:tr h="96467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Вопросы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Знаю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Не знаю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9641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Дата начала и окончания Великой Отечественной войны.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64677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Какая крепость первой приняла на себя удар врага?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6470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Годы оккупации района.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6470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Герои Советского Союза – наши земляки.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6470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Фильмы о Великой Отечественной войне.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6470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Книги о Великой Отечественной войне.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Picture 2" descr="&amp;Kcy;&amp;acy;&amp;rcy;&amp;tcy;&amp;icy;&amp;ncy;&amp;kcy;&amp;acy; 8 &amp;icy;&amp;zcy; 1259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5589240"/>
            <a:ext cx="5076825" cy="10668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2420887"/>
          </a:xfrm>
        </p:spPr>
        <p:txBody>
          <a:bodyPr>
            <a:noAutofit/>
          </a:bodyPr>
          <a:lstStyle/>
          <a:p>
            <a:pPr algn="l"/>
            <a:r>
              <a:rPr lang="ru-RU" sz="2800" b="1" i="1" u="sng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расширить свои знания о Великой Отечественной войне, привлечь внимание  друзей к изучению истории нашей Родины.</a:t>
            </a:r>
            <a:br>
              <a:rPr lang="ru-RU" sz="2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u="sng" dirty="0" smtClean="0">
                <a:latin typeface="Times New Roman" pitchFamily="18" charset="0"/>
                <a:cs typeface="Times New Roman" pitchFamily="18" charset="0"/>
              </a:rPr>
              <a:t>Задачи проекта:</a:t>
            </a:r>
            <a:endParaRPr lang="ru-RU" sz="28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2564904"/>
            <a:ext cx="9144000" cy="4536504"/>
          </a:xfrm>
        </p:spPr>
        <p:txBody>
          <a:bodyPr>
            <a:noAutofit/>
          </a:bodyPr>
          <a:lstStyle/>
          <a:p>
            <a:pPr marL="742950" indent="-742950" algn="l">
              <a:buAutoNum type="arabicPeriod"/>
            </a:pPr>
            <a:r>
              <a:rPr lang="ru-RU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Изучить документальные источники об истории поселка в годы Великой Отечественной войны.</a:t>
            </a:r>
          </a:p>
          <a:p>
            <a:pPr marL="742950" indent="-742950" algn="l">
              <a:buAutoNum type="arabicPeriod"/>
            </a:pPr>
            <a:r>
              <a:rPr lang="ru-RU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Привлечь внимание ровесников к изучению истории Родины.</a:t>
            </a:r>
          </a:p>
          <a:p>
            <a:pPr marL="742950" indent="-742950" algn="l">
              <a:buAutoNum type="arabicPeriod"/>
            </a:pPr>
            <a:r>
              <a:rPr lang="ru-RU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Сохранить память о событиях военных действий.</a:t>
            </a:r>
          </a:p>
          <a:p>
            <a:pPr marL="742950" indent="-742950" algn="l">
              <a:buAutoNum type="arabicPeriod"/>
            </a:pPr>
            <a:r>
              <a:rPr lang="ru-RU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Провести интервью с очевидцами военных действий.</a:t>
            </a:r>
          </a:p>
          <a:p>
            <a:pPr marL="742950" indent="-742950" algn="l">
              <a:buAutoNum type="arabicPeriod"/>
            </a:pPr>
            <a:r>
              <a:rPr lang="ru-RU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Собрать материал для оформления книги «Годы, </a:t>
            </a:r>
            <a:r>
              <a:rPr lang="ru-RU" sz="28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паленные войной».</a:t>
            </a:r>
          </a:p>
          <a:p>
            <a:pPr marL="742950" indent="-742950" algn="l"/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«Историки»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subTitle" idx="4294967295"/>
          </p:nvPr>
        </p:nvSpPr>
        <p:spPr>
          <a:xfrm>
            <a:off x="0" y="1340768"/>
            <a:ext cx="9144000" cy="551723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6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Спасибо деду за Победу!</a:t>
            </a:r>
            <a:endParaRPr lang="ru-RU" sz="6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1189" t="1499" r="10247" b="7035"/>
          <a:stretch>
            <a:fillRect/>
          </a:stretch>
        </p:blipFill>
        <p:spPr bwMode="auto">
          <a:xfrm rot="21216465">
            <a:off x="184700" y="2859083"/>
            <a:ext cx="4189389" cy="3551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 l="22686" t="32048" r="28212" b="43048"/>
          <a:stretch>
            <a:fillRect/>
          </a:stretch>
        </p:blipFill>
        <p:spPr bwMode="auto">
          <a:xfrm rot="512649">
            <a:off x="4282099" y="3219209"/>
            <a:ext cx="4641596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23456\Desktop\война\брязгунов степан\DSCN06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65400"/>
            <a:ext cx="3924703" cy="51914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5076056" y="764704"/>
            <a:ext cx="381642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Брязгунов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 Иван Михайлович</a:t>
            </a:r>
          </a:p>
          <a:p>
            <a:pPr algn="ctr"/>
            <a:endParaRPr lang="ru-RU" sz="4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01.01.1924-</a:t>
            </a:r>
          </a:p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05.02.2010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&amp;Kcy;&amp;acy;&amp;rcy;&amp;tcy;&amp;icy;&amp;ncy;&amp;kcy;&amp;acy; 8 &amp;icy;&amp;zcy; 1259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5517232"/>
            <a:ext cx="5076825" cy="10668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23456\Desktop\ТВ проект ПРАДЕДУШКИ\Прадедушка-герой.jpg"/>
          <p:cNvPicPr/>
          <p:nvPr/>
        </p:nvPicPr>
        <p:blipFill>
          <a:blip r:embed="rId2" cstate="print"/>
          <a:srcRect l="11181" t="4762" r="4567" b="692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4752528" cy="64375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C:\Users\123456\Desktop\война\брязгунов степан\DSCN0637.JPG"/>
          <p:cNvPicPr/>
          <p:nvPr/>
        </p:nvPicPr>
        <p:blipFill>
          <a:blip r:embed="rId3" cstate="print"/>
          <a:srcRect l="7327" t="12121" r="2778" b="10438"/>
          <a:stretch>
            <a:fillRect/>
          </a:stretch>
        </p:blipFill>
        <p:spPr bwMode="auto">
          <a:xfrm rot="5400000">
            <a:off x="4481736" y="1359024"/>
            <a:ext cx="5184576" cy="35638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214</Words>
  <Application>Microsoft Office PowerPoint</Application>
  <PresentationFormat>Экран (4:3)</PresentationFormat>
  <Paragraphs>45</Paragraphs>
  <Slides>33</Slides>
  <Notes>0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Слайд 1</vt:lpstr>
      <vt:lpstr>Слайд 2</vt:lpstr>
      <vt:lpstr>Слайд 3</vt:lpstr>
      <vt:lpstr>Слайд 4</vt:lpstr>
      <vt:lpstr>Цель: расширить свои знания о Великой Отечественной войне, привлечь внимание  друзей к изучению истории нашей Родины.  Задачи проекта:</vt:lpstr>
      <vt:lpstr>«Историки»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… Гитлер и его приспешники превращают мир в кладбище.  Создавайте бандитам невыносимые условия, не давайте им отправлять скот, хлеб, имущество в Германию, прячьте от них продукты питания, вступайте в ряды народных мстителей, уничтожайте гитлеровских разбойников, не давайте им покоя ни днем, ни ночью!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123456</dc:creator>
  <cp:lastModifiedBy>123456</cp:lastModifiedBy>
  <cp:revision>20</cp:revision>
  <dcterms:created xsi:type="dcterms:W3CDTF">2014-12-08T11:47:49Z</dcterms:created>
  <dcterms:modified xsi:type="dcterms:W3CDTF">2014-12-11T11:06:36Z</dcterms:modified>
</cp:coreProperties>
</file>