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8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A9FA-4715-48AF-8A28-AF8F3D8271F8}" type="datetimeFigureOut">
              <a:rPr lang="ru-RU" smtClean="0"/>
              <a:t>07.11.2015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B6EE6-3823-4D3F-B320-8C88011DD4E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A9FA-4715-48AF-8A28-AF8F3D8271F8}" type="datetimeFigureOut">
              <a:rPr lang="ru-RU" smtClean="0"/>
              <a:t>07.11.2015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B6EE6-3823-4D3F-B320-8C88011DD4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A9FA-4715-48AF-8A28-AF8F3D8271F8}" type="datetimeFigureOut">
              <a:rPr lang="ru-RU" smtClean="0"/>
              <a:t>07.11.2015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B6EE6-3823-4D3F-B320-8C88011DD4E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A9FA-4715-48AF-8A28-AF8F3D8271F8}" type="datetimeFigureOut">
              <a:rPr lang="ru-RU" smtClean="0"/>
              <a:t>07.11.2015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B6EE6-3823-4D3F-B320-8C88011DD4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A9FA-4715-48AF-8A28-AF8F3D8271F8}" type="datetimeFigureOut">
              <a:rPr lang="ru-RU" smtClean="0"/>
              <a:t>07.11.2015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B6EE6-3823-4D3F-B320-8C88011DD4E9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A9FA-4715-48AF-8A28-AF8F3D8271F8}" type="datetimeFigureOut">
              <a:rPr lang="ru-RU" smtClean="0"/>
              <a:t>07.11.2015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B6EE6-3823-4D3F-B320-8C88011DD4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A9FA-4715-48AF-8A28-AF8F3D8271F8}" type="datetimeFigureOut">
              <a:rPr lang="ru-RU" smtClean="0"/>
              <a:t>07.11.2015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B6EE6-3823-4D3F-B320-8C88011DD4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A9FA-4715-48AF-8A28-AF8F3D8271F8}" type="datetimeFigureOut">
              <a:rPr lang="ru-RU" smtClean="0"/>
              <a:t>07.11.2015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B6EE6-3823-4D3F-B320-8C88011DD4E9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A9FA-4715-48AF-8A28-AF8F3D8271F8}" type="datetimeFigureOut">
              <a:rPr lang="ru-RU" smtClean="0"/>
              <a:t>07.11.2015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B6EE6-3823-4D3F-B320-8C88011DD4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A9FA-4715-48AF-8A28-AF8F3D8271F8}" type="datetimeFigureOut">
              <a:rPr lang="ru-RU" smtClean="0"/>
              <a:t>07.11.2015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B6EE6-3823-4D3F-B320-8C88011DD4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5A9FA-4715-48AF-8A28-AF8F3D8271F8}" type="datetimeFigureOut">
              <a:rPr lang="ru-RU" smtClean="0"/>
              <a:t>07.11.2015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B6EE6-3823-4D3F-B320-8C88011DD4E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4BA5A9FA-4715-48AF-8A28-AF8F3D8271F8}" type="datetimeFigureOut">
              <a:rPr lang="ru-RU" smtClean="0"/>
              <a:t>07.11.2015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67AB6EE6-3823-4D3F-B320-8C88011DD4E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http://vk.com/mary_d17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332656"/>
            <a:ext cx="7399784" cy="1884040"/>
          </a:xfrm>
        </p:spPr>
        <p:txBody>
          <a:bodyPr/>
          <a:lstStyle/>
          <a:p>
            <a:pPr algn="ctr"/>
            <a:r>
              <a:rPr lang="ru-RU" sz="4900" dirty="0">
                <a:solidFill>
                  <a:prstClr val="black">
                    <a:lumMod val="85000"/>
                    <a:lumOff val="15000"/>
                  </a:prstClr>
                </a:solidFill>
              </a:rPr>
              <a:t>Презентация к </a:t>
            </a:r>
            <a:r>
              <a:rPr lang="ru-RU" sz="49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уроку</a:t>
            </a:r>
            <a:br>
              <a:rPr lang="ru-RU" sz="49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</a:br>
            <a:r>
              <a:rPr lang="ru-RU" sz="49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ru-RU" sz="4900" dirty="0">
                <a:solidFill>
                  <a:prstClr val="black">
                    <a:lumMod val="85000"/>
                    <a:lumOff val="15000"/>
                  </a:prstClr>
                </a:solidFill>
              </a:rPr>
              <a:t>« </a:t>
            </a:r>
            <a:r>
              <a:rPr lang="en-US" sz="4900" dirty="0">
                <a:solidFill>
                  <a:prstClr val="black">
                    <a:lumMod val="85000"/>
                    <a:lumOff val="15000"/>
                  </a:prstClr>
                </a:solidFill>
              </a:rPr>
              <a:t>FOOD</a:t>
            </a:r>
            <a:r>
              <a:rPr lang="ru-RU" sz="49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» для 3 класса</a:t>
            </a:r>
            <a:endParaRPr lang="ru-RU" sz="1400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1960" y="3645024"/>
            <a:ext cx="3960440" cy="1296144"/>
          </a:xfrm>
        </p:spPr>
        <p:txBody>
          <a:bodyPr>
            <a:noAutofit/>
          </a:bodyPr>
          <a:lstStyle/>
          <a:p>
            <a:r>
              <a:rPr lang="ru-RU" sz="2000" b="1" dirty="0" smtClean="0"/>
              <a:t>МБОУ СОШ № 8 Г. Пушкино</a:t>
            </a:r>
          </a:p>
          <a:p>
            <a:pPr lvl="0">
              <a:buClr>
                <a:srgbClr val="AD0101"/>
              </a:buClr>
            </a:pPr>
            <a:r>
              <a:rPr lang="ru-RU" sz="2000" b="1" dirty="0">
                <a:solidFill>
                  <a:srgbClr val="303030"/>
                </a:solidFill>
              </a:rPr>
              <a:t>Учитель английского языка</a:t>
            </a:r>
          </a:p>
          <a:p>
            <a:pPr lvl="0">
              <a:buClr>
                <a:srgbClr val="AD0101"/>
              </a:buClr>
            </a:pPr>
            <a:r>
              <a:rPr lang="ru-RU" sz="2000" b="1" dirty="0">
                <a:solidFill>
                  <a:srgbClr val="303030"/>
                </a:solidFill>
              </a:rPr>
              <a:t>Власова Н.Ю</a:t>
            </a:r>
            <a:r>
              <a:rPr lang="ru-RU" sz="1400" b="1" dirty="0">
                <a:solidFill>
                  <a:srgbClr val="303030"/>
                </a:solidFill>
              </a:rPr>
              <a:t>.</a:t>
            </a:r>
            <a:endParaRPr lang="ru-RU" sz="1400" b="1" dirty="0"/>
          </a:p>
          <a:p>
            <a:pPr algn="r"/>
            <a:endParaRPr lang="ru-RU" sz="1400" dirty="0" smtClean="0"/>
          </a:p>
          <a:p>
            <a:pPr algn="r"/>
            <a:r>
              <a:rPr lang="ru-RU" sz="1400" dirty="0" smtClean="0"/>
              <a:t> 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367083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4217" y="4646300"/>
            <a:ext cx="6169696" cy="16722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Презентация к уроку</a:t>
            </a:r>
            <a:r>
              <a:rPr lang="en-US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                      « </a:t>
            </a:r>
            <a:r>
              <a:rPr lang="en-US" dirty="0" smtClean="0"/>
              <a:t>FOOD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54632" y="692696"/>
            <a:ext cx="6336704" cy="395360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korzin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692" y="692696"/>
            <a:ext cx="6336704" cy="3953604"/>
          </a:xfrm>
          <a:prstGeom prst="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699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/>
              <a:t> а </a:t>
            </a:r>
            <a:r>
              <a:rPr lang="en-US" dirty="0" smtClean="0"/>
              <a:t>cake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556792"/>
            <a:ext cx="2759025" cy="3678700"/>
          </a:xfrm>
          <a:ln w="76200">
            <a:solidFill>
              <a:schemeClr val="tx1"/>
            </a:solidFill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 some cakes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844824"/>
            <a:ext cx="4747245" cy="3162852"/>
          </a:xfr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87162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941168"/>
            <a:ext cx="5904656" cy="1087016"/>
          </a:xfrm>
          <a:ln w="76200">
            <a:solidFill>
              <a:srgbClr val="FF0000"/>
            </a:solidFill>
          </a:ln>
        </p:spPr>
        <p:txBody>
          <a:bodyPr/>
          <a:lstStyle/>
          <a:p>
            <a:pPr algn="ctr"/>
            <a:r>
              <a:rPr lang="en-US" dirty="0" smtClean="0"/>
              <a:t>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An ice cream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484784"/>
            <a:ext cx="2385287" cy="3180382"/>
          </a:xfrm>
          <a:ln w="76200">
            <a:solidFill>
              <a:schemeClr val="tx1"/>
            </a:solidFill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 some ice creams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628800"/>
            <a:ext cx="4072805" cy="2744901"/>
          </a:xfr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22010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725144"/>
            <a:ext cx="6716216" cy="1447056"/>
          </a:xfrm>
        </p:spPr>
        <p:txBody>
          <a:bodyPr/>
          <a:lstStyle/>
          <a:p>
            <a:pPr algn="ctr"/>
            <a:r>
              <a:rPr lang="en-US" dirty="0" smtClean="0"/>
              <a:t>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A carrot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72816"/>
            <a:ext cx="3657600" cy="2743200"/>
          </a:xfrm>
          <a:ln w="762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Some carrots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628800"/>
            <a:ext cx="2582778" cy="3048000"/>
          </a:xfrm>
          <a:ln w="76200">
            <a:solidFill>
              <a:schemeClr val="accent1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183621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869160"/>
            <a:ext cx="6212160" cy="1015008"/>
          </a:xfrm>
          <a:ln w="76200">
            <a:solidFill>
              <a:srgbClr val="FF0000"/>
            </a:solidFill>
          </a:ln>
        </p:spPr>
        <p:txBody>
          <a:bodyPr/>
          <a:lstStyle/>
          <a:p>
            <a:pPr algn="ctr"/>
            <a:r>
              <a:rPr lang="en-US" dirty="0" smtClean="0"/>
              <a:t>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A pineapple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700808"/>
            <a:ext cx="3657600" cy="2743200"/>
          </a:xfrm>
          <a:ln w="76200">
            <a:solidFill>
              <a:schemeClr val="tx1"/>
            </a:solidFill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Some pineapples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700808"/>
            <a:ext cx="3786105" cy="2664296"/>
          </a:xfr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73738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4797152"/>
            <a:ext cx="5034136" cy="1015008"/>
          </a:xfrm>
          <a:ln w="76200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 smtClean="0"/>
              <a:t>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An egg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28800"/>
            <a:ext cx="3657600" cy="2450592"/>
          </a:xfrm>
          <a:ln w="762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Some eggs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916832"/>
            <a:ext cx="3657600" cy="2441112"/>
          </a:xfrm>
          <a:ln w="76200">
            <a:solidFill>
              <a:schemeClr val="accent1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048255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5013176"/>
            <a:ext cx="5400600" cy="943000"/>
          </a:xfrm>
          <a:ln w="76200">
            <a:solidFill>
              <a:srgbClr val="FF0000"/>
            </a:solidFill>
          </a:ln>
        </p:spPr>
        <p:txBody>
          <a:bodyPr/>
          <a:lstStyle/>
          <a:p>
            <a:pPr algn="ctr"/>
            <a:r>
              <a:rPr lang="en-US" dirty="0" smtClean="0"/>
              <a:t>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A tomato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44824"/>
            <a:ext cx="3855366" cy="2561257"/>
          </a:xfrm>
          <a:ln w="76200">
            <a:solidFill>
              <a:schemeClr val="tx1"/>
            </a:solidFill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Some tomatoes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916832"/>
            <a:ext cx="4269813" cy="2645427"/>
          </a:xfr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31886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A potato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916832"/>
            <a:ext cx="3657600" cy="2739705"/>
          </a:xfrm>
          <a:ln w="7620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Some potatoes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700808"/>
            <a:ext cx="3657600" cy="3048000"/>
          </a:xfrm>
          <a:ln w="76200">
            <a:solidFill>
              <a:schemeClr val="accent1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61449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869160"/>
            <a:ext cx="5976664" cy="1015008"/>
          </a:xfrm>
          <a:ln w="76200">
            <a:solidFill>
              <a:srgbClr val="FF0000"/>
            </a:solidFill>
          </a:ln>
        </p:spPr>
        <p:txBody>
          <a:bodyPr/>
          <a:lstStyle/>
          <a:p>
            <a:pPr algn="ctr"/>
            <a:r>
              <a:rPr lang="en-US" dirty="0" smtClean="0"/>
              <a:t>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An onion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72816"/>
            <a:ext cx="3657600" cy="2743200"/>
          </a:xfrm>
          <a:ln w="76200">
            <a:solidFill>
              <a:schemeClr val="tx1"/>
            </a:solidFill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Some onions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556792"/>
            <a:ext cx="3122341" cy="3048000"/>
          </a:xfr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7406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5157192"/>
            <a:ext cx="5256584" cy="870992"/>
          </a:xfrm>
          <a:ln w="762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A pear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84784"/>
            <a:ext cx="2520280" cy="3418224"/>
          </a:xfrm>
          <a:ln w="76200">
            <a:solidFill>
              <a:schemeClr val="tx1"/>
            </a:solidFill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Some pears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201" y="1628800"/>
            <a:ext cx="4022367" cy="3024336"/>
          </a:xfr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4146545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A sweet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700808"/>
            <a:ext cx="3168399" cy="3048000"/>
          </a:xfrm>
          <a:ln w="76200">
            <a:solidFill>
              <a:srgbClr val="FF0000"/>
            </a:solidFill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Some sweets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628800"/>
            <a:ext cx="2952328" cy="2967948"/>
          </a:xfr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107841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5013176"/>
            <a:ext cx="5852120" cy="1015008"/>
          </a:xfrm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/>
          <a:lstStyle/>
          <a:p>
            <a:pPr algn="ctr"/>
            <a:r>
              <a:rPr lang="en-US" dirty="0" smtClean="0"/>
              <a:t>Uncountable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Some milk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412776"/>
            <a:ext cx="2373833" cy="3115656"/>
          </a:xfrm>
          <a:ln w="76200">
            <a:solidFill>
              <a:schemeClr val="tx1"/>
            </a:solidFill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Some orange juice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700808"/>
            <a:ext cx="2363136" cy="2993305"/>
          </a:xfrm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47781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5013176"/>
            <a:ext cx="6284168" cy="1159024"/>
          </a:xfrm>
        </p:spPr>
        <p:txBody>
          <a:bodyPr/>
          <a:lstStyle/>
          <a:p>
            <a:pPr algn="ctr"/>
            <a:r>
              <a:rPr lang="en-US" dirty="0" smtClean="0"/>
              <a:t>Uncountable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Some tea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28800"/>
            <a:ext cx="4368616" cy="2725206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Some pizza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556792"/>
            <a:ext cx="3941299" cy="2955974"/>
          </a:xfrm>
        </p:spPr>
      </p:pic>
    </p:spTree>
    <p:extLst>
      <p:ext uri="{BB962C8B-B14F-4D97-AF65-F5344CB8AC3E}">
        <p14:creationId xmlns:p14="http://schemas.microsoft.com/office/powerpoint/2010/main" val="499414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653136"/>
            <a:ext cx="6048672" cy="1159024"/>
          </a:xfrm>
          <a:ln w="76200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 smtClean="0"/>
              <a:t>Uncountable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Some meat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28800"/>
            <a:ext cx="4403858" cy="252028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Some rice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412776"/>
            <a:ext cx="3219455" cy="3024336"/>
          </a:xfrm>
        </p:spPr>
      </p:pic>
    </p:spTree>
    <p:extLst>
      <p:ext uri="{BB962C8B-B14F-4D97-AF65-F5344CB8AC3E}">
        <p14:creationId xmlns:p14="http://schemas.microsoft.com/office/powerpoint/2010/main" val="2282245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25144"/>
            <a:ext cx="6408712" cy="943000"/>
          </a:xfrm>
          <a:ln w="7620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/>
          <a:lstStyle/>
          <a:p>
            <a:pPr algn="ctr"/>
            <a:r>
              <a:rPr lang="en-US" dirty="0" smtClean="0"/>
              <a:t>Uncountable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Some water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00808"/>
            <a:ext cx="3902076" cy="259228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Some French Fries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628800"/>
            <a:ext cx="3873478" cy="2730802"/>
          </a:xfrm>
        </p:spPr>
      </p:pic>
    </p:spTree>
    <p:extLst>
      <p:ext uri="{BB962C8B-B14F-4D97-AF65-F5344CB8AC3E}">
        <p14:creationId xmlns:p14="http://schemas.microsoft.com/office/powerpoint/2010/main" val="3480782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4509120"/>
            <a:ext cx="6140152" cy="1375048"/>
          </a:xfrm>
        </p:spPr>
        <p:txBody>
          <a:bodyPr/>
          <a:lstStyle/>
          <a:p>
            <a:pPr algn="ctr"/>
            <a:r>
              <a:rPr lang="en-US" dirty="0" smtClean="0"/>
              <a:t>Uncountable nouns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Some cheese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44824"/>
            <a:ext cx="4132320" cy="232552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Some lemonade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340768"/>
            <a:ext cx="3430225" cy="3048000"/>
          </a:xfrm>
        </p:spPr>
      </p:pic>
    </p:spTree>
    <p:extLst>
      <p:ext uri="{BB962C8B-B14F-4D97-AF65-F5344CB8AC3E}">
        <p14:creationId xmlns:p14="http://schemas.microsoft.com/office/powerpoint/2010/main" val="2805783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4941168"/>
            <a:ext cx="5760640" cy="1231032"/>
          </a:xfrm>
        </p:spPr>
        <p:txBody>
          <a:bodyPr/>
          <a:lstStyle/>
          <a:p>
            <a:pPr algn="ctr"/>
            <a:r>
              <a:rPr lang="en-US" dirty="0" smtClean="0"/>
              <a:t>What is it</a:t>
            </a:r>
            <a:r>
              <a:rPr lang="ru-RU" dirty="0" smtClean="0"/>
              <a:t> </a:t>
            </a:r>
            <a:r>
              <a:rPr lang="en-US" dirty="0" smtClean="0"/>
              <a:t>?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A fish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412776"/>
            <a:ext cx="2304256" cy="3461793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Some lemans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844824"/>
            <a:ext cx="4314927" cy="2874820"/>
          </a:xfrm>
        </p:spPr>
      </p:pic>
    </p:spTree>
    <p:extLst>
      <p:ext uri="{BB962C8B-B14F-4D97-AF65-F5344CB8AC3E}">
        <p14:creationId xmlns:p14="http://schemas.microsoft.com/office/powerpoint/2010/main" val="1536214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is it</a:t>
            </a:r>
            <a:r>
              <a:rPr lang="ru-RU" dirty="0" smtClean="0"/>
              <a:t> 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Some chocolate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060848"/>
            <a:ext cx="3657600" cy="2430457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A burger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72816"/>
            <a:ext cx="3657600" cy="2973658"/>
          </a:xfrm>
        </p:spPr>
      </p:pic>
    </p:spTree>
    <p:extLst>
      <p:ext uri="{BB962C8B-B14F-4D97-AF65-F5344CB8AC3E}">
        <p14:creationId xmlns:p14="http://schemas.microsoft.com/office/powerpoint/2010/main" val="278102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is it ?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Some bananas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84784"/>
            <a:ext cx="3318765" cy="325239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Some spaghetti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916832"/>
            <a:ext cx="4633674" cy="2777281"/>
          </a:xfrm>
        </p:spPr>
      </p:pic>
    </p:spTree>
    <p:extLst>
      <p:ext uri="{BB962C8B-B14F-4D97-AF65-F5344CB8AC3E}">
        <p14:creationId xmlns:p14="http://schemas.microsoft.com/office/powerpoint/2010/main" val="2786133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is it</a:t>
            </a:r>
            <a:r>
              <a:rPr lang="ru-RU" dirty="0" smtClean="0"/>
              <a:t> 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 an onion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628800"/>
            <a:ext cx="3657600" cy="274320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Some sweets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700808"/>
            <a:ext cx="2619406" cy="2633265"/>
          </a:xfrm>
        </p:spPr>
      </p:pic>
    </p:spTree>
    <p:extLst>
      <p:ext uri="{BB962C8B-B14F-4D97-AF65-F5344CB8AC3E}">
        <p14:creationId xmlns:p14="http://schemas.microsoft.com/office/powerpoint/2010/main" val="288155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is it</a:t>
            </a:r>
            <a:r>
              <a:rPr lang="ru-RU" dirty="0" smtClean="0"/>
              <a:t> 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Some cheese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00808"/>
            <a:ext cx="4680520" cy="2634036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A pear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412776"/>
            <a:ext cx="2685934" cy="3642898"/>
          </a:xfrm>
        </p:spPr>
      </p:pic>
    </p:spTree>
    <p:extLst>
      <p:ext uri="{BB962C8B-B14F-4D97-AF65-F5344CB8AC3E}">
        <p14:creationId xmlns:p14="http://schemas.microsoft.com/office/powerpoint/2010/main" val="3666646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is it</a:t>
            </a:r>
            <a:r>
              <a:rPr lang="ru-RU" dirty="0" smtClean="0"/>
              <a:t> </a:t>
            </a:r>
            <a:r>
              <a:rPr lang="en-US" dirty="0" smtClean="0"/>
              <a:t>?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Some water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44824"/>
            <a:ext cx="3313411" cy="2201217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A pineapple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1481138"/>
            <a:ext cx="3657600" cy="2743200"/>
          </a:xfrm>
        </p:spPr>
      </p:pic>
    </p:spTree>
    <p:extLst>
      <p:ext uri="{BB962C8B-B14F-4D97-AF65-F5344CB8AC3E}">
        <p14:creationId xmlns:p14="http://schemas.microsoft.com/office/powerpoint/2010/main" val="910878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717032"/>
            <a:ext cx="6781800" cy="1600200"/>
          </a:xfrm>
          <a:ln w="76200">
            <a:solidFill>
              <a:srgbClr val="FF000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Do you like an ice cream?</a:t>
            </a:r>
            <a:br>
              <a:rPr lang="en-US" dirty="0" smtClean="0"/>
            </a:br>
            <a:r>
              <a:rPr lang="en-US" dirty="0" smtClean="0"/>
              <a:t>Yes, I do.    No, I don’t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        </a:t>
            </a:r>
            <a:r>
              <a:rPr lang="en-US" dirty="0" err="1" smtClean="0"/>
              <a:t>Ytube</a:t>
            </a:r>
            <a:r>
              <a:rPr lang="en-US" dirty="0" smtClean="0"/>
              <a:t> </a:t>
            </a:r>
            <a:r>
              <a:rPr lang="en-US" dirty="0"/>
              <a:t>video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vk.com/mary_d17</a:t>
            </a:r>
            <a:endParaRPr lang="en-US" dirty="0" smtClean="0"/>
          </a:p>
          <a:p>
            <a:endParaRPr lang="ru-RU" dirty="0"/>
          </a:p>
        </p:txBody>
      </p:sp>
      <p:pic>
        <p:nvPicPr>
          <p:cNvPr id="1026" name="Picture 2" descr="C:\Users\User\Desktop\1сентября\приложения\рисунок 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64704"/>
            <a:ext cx="3619500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8784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Do you like a/some?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 no 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772816"/>
            <a:ext cx="3657600" cy="274320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yes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700808"/>
            <a:ext cx="3779143" cy="2664296"/>
          </a:xfrm>
        </p:spPr>
      </p:pic>
    </p:spTree>
    <p:extLst>
      <p:ext uri="{BB962C8B-B14F-4D97-AF65-F5344CB8AC3E}">
        <p14:creationId xmlns:p14="http://schemas.microsoft.com/office/powerpoint/2010/main" val="158077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Do you like a/some ?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yes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624" y="1328738"/>
            <a:ext cx="2763329" cy="368443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yes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628800"/>
            <a:ext cx="2704226" cy="3425353"/>
          </a:xfrm>
        </p:spPr>
      </p:pic>
    </p:spTree>
    <p:extLst>
      <p:ext uri="{BB962C8B-B14F-4D97-AF65-F5344CB8AC3E}">
        <p14:creationId xmlns:p14="http://schemas.microsoft.com/office/powerpoint/2010/main" val="2773120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725144"/>
            <a:ext cx="6644208" cy="1447056"/>
          </a:xfrm>
        </p:spPr>
        <p:txBody>
          <a:bodyPr/>
          <a:lstStyle/>
          <a:p>
            <a:pPr algn="ctr"/>
            <a:r>
              <a:rPr lang="en-US" dirty="0" smtClean="0"/>
              <a:t>Do you like……?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yes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72816"/>
            <a:ext cx="3657600" cy="297365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no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916832"/>
            <a:ext cx="3020545" cy="2837482"/>
          </a:xfrm>
        </p:spPr>
      </p:pic>
    </p:spTree>
    <p:extLst>
      <p:ext uri="{BB962C8B-B14F-4D97-AF65-F5344CB8AC3E}">
        <p14:creationId xmlns:p14="http://schemas.microsoft.com/office/powerpoint/2010/main" val="419916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Do you like…..?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yes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28800"/>
            <a:ext cx="3430225" cy="304800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 smtClean="0"/>
              <a:t>no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772816"/>
            <a:ext cx="4118858" cy="2736304"/>
          </a:xfrm>
        </p:spPr>
      </p:pic>
    </p:spTree>
    <p:extLst>
      <p:ext uri="{BB962C8B-B14F-4D97-AF65-F5344CB8AC3E}">
        <p14:creationId xmlns:p14="http://schemas.microsoft.com/office/powerpoint/2010/main" val="1792827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УМЕЮ, МОГУ, </a:t>
            </a:r>
            <a:br>
              <a:rPr lang="ru-RU" dirty="0" smtClean="0"/>
            </a:br>
            <a:r>
              <a:rPr lang="ru-RU" dirty="0" smtClean="0"/>
              <a:t>ЗНАЮ,  ПОНИМАЮ!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08912" cy="2952328"/>
          </a:xfrm>
          <a:solidFill>
            <a:srgbClr val="FFFF00"/>
          </a:solidFill>
          <a:ln w="76200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1</a:t>
            </a:r>
            <a:r>
              <a:rPr lang="ru-RU" b="1" dirty="0" smtClean="0">
                <a:solidFill>
                  <a:schemeClr val="tx1"/>
                </a:solidFill>
              </a:rPr>
              <a:t> Я знаю новые слова </a:t>
            </a:r>
            <a:r>
              <a:rPr 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☻</a:t>
            </a:r>
            <a:endParaRPr lang="ru-RU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2 </a:t>
            </a:r>
            <a:r>
              <a:rPr lang="ru-RU" b="1" dirty="0">
                <a:solidFill>
                  <a:schemeClr val="tx1"/>
                </a:solidFill>
              </a:rPr>
              <a:t>Я</a:t>
            </a:r>
            <a:r>
              <a:rPr lang="ru-RU" b="1" dirty="0" smtClean="0">
                <a:solidFill>
                  <a:schemeClr val="tx1"/>
                </a:solidFill>
              </a:rPr>
              <a:t> умею кратко отвечать на вопросы да/ нет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☻</a:t>
            </a:r>
            <a:endParaRPr lang="ru-RU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3</a:t>
            </a:r>
            <a:r>
              <a:rPr lang="ru-RU" b="1" dirty="0" smtClean="0">
                <a:solidFill>
                  <a:schemeClr val="tx1"/>
                </a:solidFill>
              </a:rPr>
              <a:t> Я могу задать вопрос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☻</a:t>
            </a:r>
            <a:endParaRPr lang="ru-RU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4</a:t>
            </a:r>
            <a:r>
              <a:rPr lang="ru-RU" b="1" dirty="0" smtClean="0">
                <a:solidFill>
                  <a:schemeClr val="tx1"/>
                </a:solidFill>
              </a:rPr>
              <a:t> Я могу сказать, что люблю есть, а что не люблю есть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☻</a:t>
            </a:r>
            <a:endParaRPr lang="ru-RU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5</a:t>
            </a:r>
            <a:r>
              <a:rPr lang="ru-RU" b="1" dirty="0" smtClean="0">
                <a:solidFill>
                  <a:schemeClr val="tx1"/>
                </a:solidFill>
              </a:rPr>
              <a:t> Я понимаю когда употребляет</a:t>
            </a:r>
            <a:r>
              <a:rPr lang="en-US" b="1" dirty="0" smtClean="0">
                <a:solidFill>
                  <a:schemeClr val="tx1"/>
                </a:solidFill>
              </a:rPr>
              <a:t>c</a:t>
            </a:r>
            <a:r>
              <a:rPr lang="ru-RU" b="1" dirty="0" smtClean="0">
                <a:solidFill>
                  <a:schemeClr val="tx1"/>
                </a:solidFill>
              </a:rPr>
              <a:t>я </a:t>
            </a:r>
            <a:r>
              <a:rPr lang="en-US" b="1" dirty="0" smtClean="0">
                <a:solidFill>
                  <a:schemeClr val="tx1"/>
                </a:solidFill>
              </a:rPr>
              <a:t> a/some 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☻</a:t>
            </a:r>
            <a:endParaRPr lang="ru-RU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149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mph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mph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mph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9" presetClass="emph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9" presetClass="emph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mph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548680"/>
            <a:ext cx="7406208" cy="2448272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0592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176</TotalTime>
  <Words>262</Words>
  <Application>Microsoft Office PowerPoint</Application>
  <PresentationFormat>Экран (4:3)</PresentationFormat>
  <Paragraphs>95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NewsPrint</vt:lpstr>
      <vt:lpstr>Презентация к уроку  « FOOD» для 3 класса</vt:lpstr>
      <vt:lpstr>Презентация к уроку                          « FOOD»</vt:lpstr>
      <vt:lpstr>Countable nouns</vt:lpstr>
      <vt:lpstr>Countable nouns</vt:lpstr>
      <vt:lpstr>Countable nouns</vt:lpstr>
      <vt:lpstr>Countable nouns</vt:lpstr>
      <vt:lpstr>Countable nouns</vt:lpstr>
      <vt:lpstr>Countable nouns</vt:lpstr>
      <vt:lpstr>Countable nouns</vt:lpstr>
      <vt:lpstr>Countable nouns</vt:lpstr>
      <vt:lpstr>Countable nouns</vt:lpstr>
      <vt:lpstr>Countable nouns</vt:lpstr>
      <vt:lpstr>Uncountable nouns</vt:lpstr>
      <vt:lpstr>Uncountable nouns</vt:lpstr>
      <vt:lpstr>Uncountable nouns</vt:lpstr>
      <vt:lpstr>Uncountable nouns</vt:lpstr>
      <vt:lpstr>Uncountable nouns</vt:lpstr>
      <vt:lpstr>What is it ? </vt:lpstr>
      <vt:lpstr>What is it ?</vt:lpstr>
      <vt:lpstr>What is it ?</vt:lpstr>
      <vt:lpstr>What is it ?</vt:lpstr>
      <vt:lpstr>What is it ?</vt:lpstr>
      <vt:lpstr>What is it ?</vt:lpstr>
      <vt:lpstr>Do you like an ice cream? Yes, I do.    No, I don’t</vt:lpstr>
      <vt:lpstr>Do you like a/some?</vt:lpstr>
      <vt:lpstr>Do you like a/some ?</vt:lpstr>
      <vt:lpstr>Do you like……?</vt:lpstr>
      <vt:lpstr>Do you like…..?</vt:lpstr>
      <vt:lpstr> УМЕЮ, МОГУ,  ЗНАЮ,  ПОНИМАЮ!</vt:lpstr>
      <vt:lpstr>Спасибо за внимание!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 уроку                          « FOOD»</dc:title>
  <dc:creator>User</dc:creator>
  <cp:lastModifiedBy>User</cp:lastModifiedBy>
  <cp:revision>15</cp:revision>
  <dcterms:created xsi:type="dcterms:W3CDTF">2015-11-07T10:02:04Z</dcterms:created>
  <dcterms:modified xsi:type="dcterms:W3CDTF">2015-11-07T15:33:35Z</dcterms:modified>
</cp:coreProperties>
</file>