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7" r:id="rId2"/>
    <p:sldId id="258" r:id="rId3"/>
    <p:sldId id="259" r:id="rId4"/>
    <p:sldId id="268" r:id="rId5"/>
    <p:sldId id="269" r:id="rId6"/>
    <p:sldId id="262" r:id="rId7"/>
    <p:sldId id="270" r:id="rId8"/>
    <p:sldId id="264" r:id="rId9"/>
    <p:sldId id="26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2094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16B3B0C0-6C75-4903-9FFB-5E74E9B963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118D66-D260-4487-9E93-1E139187C4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76BD7-E3DC-4610-9A75-F978C711F9F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2BBB0-64F5-4AF4-B350-E30553922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C70EE-C51B-4C33-9BDB-6C7400A317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691690DD-B594-47A6-8654-4BEBA25563D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A1D83B-0614-44DC-90E5-4AD885854A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A9D633-9F09-4EFE-A652-87AC1030FA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9B02E396-14BE-40CE-A029-35F1B4D211F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947324-D3FF-4B69-8BB8-DBBE4920929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E52D70-2546-4FE7-A5A8-ECA165EBB07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23BBF0-E3EB-4A4E-A277-96A8D373BD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72E271-2C35-4BB5-9799-6B78D72840E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7861293A-4696-4880-83DE-B86D02B9C0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10" descr="ампер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868818" y="2060848"/>
            <a:ext cx="3816425" cy="4481428"/>
          </a:xfrm>
        </p:spPr>
      </p:pic>
      <p:sp>
        <p:nvSpPr>
          <p:cNvPr id="2" name="TextBox 1"/>
          <p:cNvSpPr txBox="1"/>
          <p:nvPr/>
        </p:nvSpPr>
        <p:spPr>
          <a:xfrm>
            <a:off x="2620031" y="548680"/>
            <a:ext cx="431400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Андре-Мари Ампер</a:t>
            </a:r>
          </a:p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(22.01.1775 – 10.06.1836)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14282" y="1500174"/>
            <a:ext cx="3929090" cy="4561593"/>
          </a:xfrm>
        </p:spPr>
        <p:txBody>
          <a:bodyPr>
            <a:noAutofit/>
          </a:bodyPr>
          <a:lstStyle/>
          <a:p>
            <a:pPr marL="0" indent="457200" algn="just" eaLnBrk="1" hangingPunct="1">
              <a:spcBef>
                <a:spcPts val="0"/>
              </a:spcBef>
              <a:buNone/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Андре-Мари Ампер - французский физик, математик и химик.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Он родился в Лионе в семье коммерсанта. В прекрасной библиотеке его отца были произведения известных философов, ученых и писателей. Юный Андре мог целыми днями просиживать там с книгой, благодаря чему он, никогда не посещавший школу, сумел приобрести обширные и глубокие знания. </a:t>
            </a:r>
          </a:p>
        </p:txBody>
      </p:sp>
      <p:pic>
        <p:nvPicPr>
          <p:cNvPr id="49159" name="Picture 7" descr="Лион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429124" y="2143116"/>
            <a:ext cx="4463627" cy="3672334"/>
          </a:xfrm>
        </p:spPr>
      </p:pic>
      <p:sp>
        <p:nvSpPr>
          <p:cNvPr id="3" name="TextBox 2"/>
          <p:cNvSpPr txBox="1"/>
          <p:nvPr/>
        </p:nvSpPr>
        <p:spPr>
          <a:xfrm>
            <a:off x="3550501" y="548680"/>
            <a:ext cx="2518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Биография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0" name="Picture 10" descr="Энциклопедия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560" y="1628800"/>
            <a:ext cx="3585528" cy="4484156"/>
          </a:xfrm>
        </p:spPr>
      </p:pic>
      <p:sp>
        <p:nvSpPr>
          <p:cNvPr id="51209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429124" y="2076872"/>
            <a:ext cx="4215412" cy="4781128"/>
          </a:xfrm>
        </p:spPr>
        <p:txBody>
          <a:bodyPr>
            <a:normAutofit lnSpcReduction="10000"/>
          </a:bodyPr>
          <a:lstStyle/>
          <a:p>
            <a:pPr marL="0" indent="457200" algn="just" eaLnBrk="1" hangingPunct="1">
              <a:spcBef>
                <a:spcPts val="0"/>
              </a:spcBef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11 лет он уже принялся за чтение знаменитой 20-томной "Энциклопедии" Дидро и Д'Аламбера и за три года проштудировал ее всю. Юношу интересовала изящная словесность, и он даже писал стихи, но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физико-математические науки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оказались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гораздо привлекательнее</a:t>
            </a:r>
            <a:r>
              <a:rPr lang="ru-RU" sz="2400" b="1" dirty="0" smtClean="0"/>
              <a:t>.</a:t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endParaRPr lang="ru-RU" sz="2400" b="1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3419872" y="476672"/>
            <a:ext cx="25186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Биография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179512" y="1556792"/>
            <a:ext cx="4535364" cy="4574133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Когда книг отца стало недостаточно, Андре Ампер начал посещать библиотеку Лионского колледжа. Однако многие труды великих ученых были написаны на латинском языке, которого он не знал. В течение несколько месяцев Андре самостоятельно изучил латынь, и произведения классиков науки XVII-XVIII вв. стали ему доступны.</a:t>
            </a:r>
          </a:p>
        </p:txBody>
      </p:sp>
      <p:pic>
        <p:nvPicPr>
          <p:cNvPr id="6" name="Picture 7" descr="библиотека"/>
          <p:cNvPicPr>
            <a:picLocks noChangeAspect="1" noChangeArrowheads="1"/>
          </p:cNvPicPr>
          <p:nvPr/>
        </p:nvPicPr>
        <p:blipFill rotWithShape="1">
          <a:blip r:embed="rId2" cstate="print"/>
          <a:srcRect l="2052" t="1548" r="2639" b="5815"/>
          <a:stretch/>
        </p:blipFill>
        <p:spPr bwMode="auto">
          <a:xfrm>
            <a:off x="5072066" y="1428736"/>
            <a:ext cx="3600008" cy="4883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3475504" y="504484"/>
            <a:ext cx="25186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Биография</a:t>
            </a:r>
          </a:p>
        </p:txBody>
      </p:sp>
    </p:spTree>
    <p:extLst>
      <p:ext uri="{BB962C8B-B14F-4D97-AF65-F5344CB8AC3E}">
        <p14:creationId xmlns:p14="http://schemas.microsoft.com/office/powerpoint/2010/main" xmlns="" val="30111985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392_300_3541_matem39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2143116"/>
            <a:ext cx="4328160" cy="3312368"/>
          </a:xfrm>
        </p:spPr>
      </p:pic>
      <p:sp>
        <p:nvSpPr>
          <p:cNvPr id="51209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5000628" y="1500174"/>
            <a:ext cx="3929090" cy="3672408"/>
          </a:xfrm>
        </p:spPr>
        <p:txBody>
          <a:bodyPr>
            <a:noAutofit/>
          </a:bodyPr>
          <a:lstStyle/>
          <a:p>
            <a:pPr marL="0" indent="457200" eaLnBrk="1" hangingPunct="1">
              <a:spcBef>
                <a:spcPts val="0"/>
              </a:spcBef>
              <a:buNone/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 вот результат упорных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занятий: к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12 годам Ампер самостоятельно разобрался в основах высшей математики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дифференциальном исчислении, научился интегрировать, а в возрасте 13 лет уже представил свои первые работы по математике в Лионскую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академию.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496589"/>
            <a:ext cx="27465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Достижения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11519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01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214282" y="1214422"/>
            <a:ext cx="4034728" cy="4530725"/>
          </a:xfrm>
        </p:spPr>
        <p:txBody>
          <a:bodyPr>
            <a:noAutofit/>
          </a:bodyPr>
          <a:lstStyle/>
          <a:p>
            <a:pPr marL="0" indent="457200" algn="just" eaLnBrk="1" hangingPunct="1">
              <a:spcBef>
                <a:spcPts val="0"/>
              </a:spcBef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1793 г. в Лионе вспыхнул мятеж, который был жестоко подавлен. За сочувствие бунтовщикам был казнен и отец Андре Ампера. Имущество семьи было конфисковано, и юноша стал зарабатывать на жизнь частными уроками математики. Чтобы продолжать научные занятия, ему приходилось работать, начиная с четырех часов утра. </a:t>
            </a:r>
          </a:p>
        </p:txBody>
      </p:sp>
      <p:pic>
        <p:nvPicPr>
          <p:cNvPr id="59403" name="Picture 11" descr="казнь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 cstate="print"/>
          <a:srcRect l="2663" t="1601" r="2412" b="7059"/>
          <a:stretch/>
        </p:blipFill>
        <p:spPr>
          <a:xfrm>
            <a:off x="4578214" y="1772816"/>
            <a:ext cx="4262050" cy="3672408"/>
          </a:xfrm>
        </p:spPr>
      </p:pic>
      <p:sp>
        <p:nvSpPr>
          <p:cNvPr id="3" name="Прямоугольник 2"/>
          <p:cNvSpPr/>
          <p:nvPr/>
        </p:nvSpPr>
        <p:spPr>
          <a:xfrm>
            <a:off x="3563888" y="482075"/>
            <a:ext cx="25186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Биография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01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1628800"/>
            <a:ext cx="4244280" cy="4530725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4876" y="1214422"/>
            <a:ext cx="4038600" cy="4530725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В 1802 г. Андре Амперу исполнилось 27 лет. Он начинает преподавать физику и химию - сначала в Лионе, а через два года - в знаменитой Политехнической школе (Эколь политехник) в Париже. Еще через 10 лет Ампер избирается в Парижскую академию наук, а с 1824 г. он - профессор Нормальной школы (Эколь нормаль) - главного высшего учебного заведения Парижа. </a:t>
            </a:r>
          </a:p>
          <a:p>
            <a:pPr indent="457200">
              <a:lnSpc>
                <a:spcPct val="120000"/>
              </a:lnSpc>
              <a:spcBef>
                <a:spcPts val="0"/>
              </a:spcBef>
            </a:pPr>
            <a:endParaRPr lang="ru-RU" sz="2100" dirty="0"/>
          </a:p>
        </p:txBody>
      </p:sp>
      <p:pic>
        <p:nvPicPr>
          <p:cNvPr id="10" name="Picture 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1520" y="1700808"/>
            <a:ext cx="4248150" cy="3816350"/>
          </a:xfrm>
        </p:spPr>
      </p:pic>
      <p:sp>
        <p:nvSpPr>
          <p:cNvPr id="9" name="Прямоугольник 8"/>
          <p:cNvSpPr/>
          <p:nvPr/>
        </p:nvSpPr>
        <p:spPr>
          <a:xfrm>
            <a:off x="1691680" y="548680"/>
            <a:ext cx="64352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Андре Ампер - преподаватель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14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0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179512" y="1196752"/>
            <a:ext cx="5117296" cy="5544616"/>
          </a:xfrm>
        </p:spPr>
        <p:txBody>
          <a:bodyPr>
            <a:noAutofit/>
          </a:bodyPr>
          <a:lstStyle/>
          <a:p>
            <a:pPr marL="0" indent="457200" algn="just" eaLnBrk="1" hangingPunct="1">
              <a:spcBef>
                <a:spcPts val="0"/>
              </a:spcBef>
              <a:buNone/>
              <a:defRPr/>
            </a:pP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С 1820 года Ампер изучает электродинамику, открывает магнитное взаимодействие токов и устанавливает закон этого взаимодействия.</a:t>
            </a:r>
          </a:p>
          <a:p>
            <a:pPr marL="0" indent="457200" algn="just" eaLnBrk="1" hangingPunct="1">
              <a:spcBef>
                <a:spcPts val="0"/>
              </a:spcBef>
              <a:buNone/>
              <a:defRPr/>
            </a:pPr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spcBef>
                <a:spcPts val="0"/>
              </a:spcBef>
              <a:buNone/>
              <a:defRPr/>
            </a:pP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Согласно гипотезе Ампера, любой магнит содержит внутри себя множество круговых электрических токов, действием которых и объясняются магнитные силы. </a:t>
            </a:r>
          </a:p>
          <a:p>
            <a:pPr marL="0" indent="457200" algn="just">
              <a:spcBef>
                <a:spcPts val="0"/>
              </a:spcBef>
              <a:buNone/>
              <a:defRPr/>
            </a:pPr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spcBef>
                <a:spcPts val="0"/>
              </a:spcBef>
              <a:buNone/>
              <a:defRPr/>
            </a:pP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Ампер ввёл к науку термины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"электростатика", "электродинамика", "электродвижущая сила", "напряжение", "гальванометр", "электрический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ток» и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предложил принять за направление постоянного электрического тока то, в котором перемещается "положительное электричество". </a:t>
            </a:r>
            <a:endParaRPr lang="ru-RU" sz="17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spcBef>
                <a:spcPts val="0"/>
              </a:spcBef>
              <a:buNone/>
              <a:defRPr/>
            </a:pPr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spcBef>
                <a:spcPts val="0"/>
              </a:spcBef>
              <a:buNone/>
              <a:defRPr/>
            </a:pP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Ампер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внес огромный вклад в науку об электричестве. Вот почему Ампера впоследствии стали называть "Ньютоном электричества".</a:t>
            </a:r>
            <a:br>
              <a:rPr lang="ru-RU" sz="1700" b="1" dirty="0">
                <a:latin typeface="Times New Roman" pitchFamily="18" charset="0"/>
                <a:cs typeface="Times New Roman" pitchFamily="18" charset="0"/>
              </a:rPr>
            </a:br>
            <a:endParaRPr lang="ru-RU" sz="17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4524" name="Picture 1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429256" y="2285992"/>
            <a:ext cx="3495777" cy="3385516"/>
          </a:xfrm>
        </p:spPr>
      </p:pic>
      <p:sp>
        <p:nvSpPr>
          <p:cNvPr id="3" name="Прямоугольник 2"/>
          <p:cNvSpPr/>
          <p:nvPr/>
        </p:nvSpPr>
        <p:spPr>
          <a:xfrm>
            <a:off x="3419872" y="476672"/>
            <a:ext cx="28637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Изобретения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28596" y="1214422"/>
            <a:ext cx="3678108" cy="5445224"/>
          </a:xfrm>
        </p:spPr>
        <p:txBody>
          <a:bodyPr>
            <a:normAutofit lnSpcReduction="10000"/>
          </a:bodyPr>
          <a:lstStyle/>
          <a:p>
            <a:pPr marL="0" indent="457200" algn="just" eaLnBrk="1" hangingPunct="1">
              <a:spcBef>
                <a:spcPts val="0"/>
              </a:spcBef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Ампер умер от воспаления легких в возрасте 61 года. </a:t>
            </a:r>
          </a:p>
          <a:p>
            <a:pPr marL="0" indent="457200" algn="just" eaLnBrk="1" hangingPunct="1">
              <a:spcBef>
                <a:spcPts val="0"/>
              </a:spcBef>
              <a:buNone/>
              <a:defRPr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 eaLnBrk="1" hangingPunct="1">
              <a:spcBef>
                <a:spcPts val="0"/>
              </a:spcBef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его надгробном памятнике высечены слова: "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Он был так же добр и так же прост, как и велик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".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 eaLnBrk="1" hangingPunct="1">
              <a:spcBef>
                <a:spcPts val="0"/>
              </a:spcBef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Единица силы электрического тока, введенная в 1881 г., названа ампер (А) в честь Андре-Мари Ампера. </a:t>
            </a:r>
          </a:p>
        </p:txBody>
      </p:sp>
      <p:pic>
        <p:nvPicPr>
          <p:cNvPr id="69639" name="Picture 7" descr="ampereandremari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0" y="1643050"/>
            <a:ext cx="4107992" cy="4392488"/>
          </a:xfrm>
        </p:spPr>
      </p:pic>
      <p:sp>
        <p:nvSpPr>
          <p:cNvPr id="3" name="Прямоугольник 2"/>
          <p:cNvSpPr/>
          <p:nvPr/>
        </p:nvSpPr>
        <p:spPr>
          <a:xfrm>
            <a:off x="696527" y="536178"/>
            <a:ext cx="77279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«Он был так же прост, как и велик»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156</TotalTime>
  <Words>423</Words>
  <Application>Microsoft Office PowerPoint</Application>
  <PresentationFormat>Экран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WareZ Provider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Андре Мари Ампер</dc:title>
  <dc:creator>Evgeniya</dc:creator>
  <cp:lastModifiedBy>Админ</cp:lastModifiedBy>
  <cp:revision>20</cp:revision>
  <dcterms:created xsi:type="dcterms:W3CDTF">2009-10-09T19:47:29Z</dcterms:created>
  <dcterms:modified xsi:type="dcterms:W3CDTF">2015-11-22T13:22:19Z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000800bc05000000000001024140</vt:lpwstr>
  </property>
</Properties>
</file>