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9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845803-DFCB-4A19-9F56-3788453DB7AE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16FF3C-7C8B-4B36-B57F-D8B9D2363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"/>
              </p:ext>
            </p:extLst>
          </p:nvPr>
        </p:nvGraphicFramePr>
        <p:xfrm>
          <a:off x="-5308" y="1724362"/>
          <a:ext cx="3035616" cy="29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5961923" imgH="5295430" progId="Word.Document.12">
                  <p:embed/>
                </p:oleObj>
              </mc:Choice>
              <mc:Fallback>
                <p:oleObj name="Документ" r:id="rId3" imgW="5961923" imgH="529543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08" y="1724362"/>
                        <a:ext cx="3035616" cy="29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0071" y="242088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мкий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5" y="3717032"/>
            <a:ext cx="381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льный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07905" y="3717032"/>
            <a:ext cx="1512165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63818"/>
              </p:ext>
            </p:extLst>
          </p:nvPr>
        </p:nvGraphicFramePr>
        <p:xfrm>
          <a:off x="323528" y="2492896"/>
          <a:ext cx="4853910" cy="2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Документ" r:id="rId3" imgW="5961923" imgH="2477249" progId="Word.Document.12">
                  <p:embed/>
                </p:oleObj>
              </mc:Choice>
              <mc:Fallback>
                <p:oleObj name="Документ" r:id="rId3" imgW="5961923" imgH="247724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92896"/>
                        <a:ext cx="4853910" cy="2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152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717032"/>
            <a:ext cx="309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292080" y="2852936"/>
            <a:ext cx="129614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59759"/>
              </p:ext>
            </p:extLst>
          </p:nvPr>
        </p:nvGraphicFramePr>
        <p:xfrm>
          <a:off x="539552" y="1628800"/>
          <a:ext cx="4518067" cy="34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Документ" r:id="rId3" imgW="5961923" imgH="4608165" progId="Word.Document.12">
                  <p:embed/>
                </p:oleObj>
              </mc:Choice>
              <mc:Fallback>
                <p:oleObj name="Документ" r:id="rId3" imgW="5961923" imgH="460816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28800"/>
                        <a:ext cx="4518067" cy="34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19888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нняя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00506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20072" y="3645024"/>
            <a:ext cx="105841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2080" y="1844824"/>
            <a:ext cx="392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мкий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1" y="4221088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льный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4221088"/>
            <a:ext cx="1872207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7" y="1269108"/>
            <a:ext cx="285403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717032"/>
            <a:ext cx="309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860032" y="2852936"/>
            <a:ext cx="180020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61" b="93694" l="13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3032"/>
            <a:ext cx="3607467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9888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нняя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00506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20072" y="3645024"/>
            <a:ext cx="105841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876800" cy="337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2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Sony</cp:lastModifiedBy>
  <cp:revision>13</cp:revision>
  <dcterms:created xsi:type="dcterms:W3CDTF">2014-09-28T16:07:45Z</dcterms:created>
  <dcterms:modified xsi:type="dcterms:W3CDTF">2014-10-06T12:25:22Z</dcterms:modified>
</cp:coreProperties>
</file>