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4E4D7D-8EF6-46A0-8590-D3D7FED8163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E13D2D-2E04-4378-964A-FF53A202E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«</a:t>
            </a:r>
            <a:r>
              <a:rPr lang="ru-RU" sz="5400" dirty="0" err="1" smtClean="0">
                <a:solidFill>
                  <a:srgbClr val="FFC000"/>
                </a:solidFill>
              </a:rPr>
              <a:t>Скоморошина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1995 - 2015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25 марта 1995 г.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Первый районный фестиваль-конкурс музыки для народных инструментов «</a:t>
            </a:r>
            <a:r>
              <a:rPr lang="ru-RU" dirty="0" err="1" smtClean="0">
                <a:solidFill>
                  <a:srgbClr val="FFC000"/>
                </a:solidFill>
              </a:rPr>
              <a:t>Скоморошина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S63014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4147129" cy="3110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Цели и задачи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Популяризация русской народной музыки;</a:t>
            </a:r>
          </a:p>
          <a:p>
            <a:pPr lvl="0"/>
            <a:r>
              <a:rPr lang="ru-RU" dirty="0" smtClean="0"/>
              <a:t> Развитие детского исполнительства на народных инструментах;</a:t>
            </a:r>
          </a:p>
          <a:p>
            <a:pPr lvl="0"/>
            <a:r>
              <a:rPr lang="ru-RU" dirty="0" smtClean="0"/>
              <a:t> Выявление творческого потенциала отделений «Народные инструменты»;</a:t>
            </a:r>
          </a:p>
          <a:p>
            <a:pPr lvl="0"/>
            <a:r>
              <a:rPr lang="ru-RU" dirty="0" smtClean="0"/>
              <a:t> Обмен опытом между преподавателями.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Фестиваль-традиция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heade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8229600" cy="1234440"/>
          </a:xfrm>
        </p:spPr>
      </p:pic>
      <p:pic>
        <p:nvPicPr>
          <p:cNvPr id="5" name="Рисунок 4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085184"/>
            <a:ext cx="8280920" cy="1242138"/>
          </a:xfrm>
          <a:prstGeom prst="rect">
            <a:avLst/>
          </a:prstGeom>
        </p:spPr>
      </p:pic>
      <p:pic>
        <p:nvPicPr>
          <p:cNvPr id="6" name="Рисунок 5" descr="header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8280920" cy="1242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Фестиваль-конкурс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DSC05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9"/>
            <a:ext cx="2496278" cy="1872208"/>
          </a:xfrm>
          <a:prstGeom prst="rect">
            <a:avLst/>
          </a:prstGeom>
        </p:spPr>
      </p:pic>
      <p:pic>
        <p:nvPicPr>
          <p:cNvPr id="13" name="Рисунок 12" descr="DSC06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08920"/>
            <a:ext cx="2592288" cy="1944216"/>
          </a:xfrm>
          <a:prstGeom prst="rect">
            <a:avLst/>
          </a:prstGeom>
        </p:spPr>
      </p:pic>
      <p:pic>
        <p:nvPicPr>
          <p:cNvPr id="4" name="Содержимое 3" descr="DPP_08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23928" y="3717032"/>
            <a:ext cx="2664296" cy="1776197"/>
          </a:xfrm>
        </p:spPr>
      </p:pic>
      <p:pic>
        <p:nvPicPr>
          <p:cNvPr id="14" name="Рисунок 13" descr="DSC00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509120"/>
            <a:ext cx="2736304" cy="205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Фестиваль-соло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DPP_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1512167" cy="2268251"/>
          </a:xfrm>
        </p:spPr>
      </p:pic>
      <p:pic>
        <p:nvPicPr>
          <p:cNvPr id="5" name="Рисунок 4" descr="DPP_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12776"/>
            <a:ext cx="1536170" cy="2304256"/>
          </a:xfrm>
          <a:prstGeom prst="rect">
            <a:avLst/>
          </a:prstGeom>
        </p:spPr>
      </p:pic>
      <p:pic>
        <p:nvPicPr>
          <p:cNvPr id="6" name="Рисунок 5" descr="DPP_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412776"/>
            <a:ext cx="1512169" cy="2268252"/>
          </a:xfrm>
          <a:prstGeom prst="rect">
            <a:avLst/>
          </a:prstGeom>
        </p:spPr>
      </p:pic>
      <p:pic>
        <p:nvPicPr>
          <p:cNvPr id="8" name="Рисунок 7" descr="DSC00705.JPG"/>
          <p:cNvPicPr>
            <a:picLocks noChangeAspect="1"/>
          </p:cNvPicPr>
          <p:nvPr/>
        </p:nvPicPr>
        <p:blipFill>
          <a:blip r:embed="rId5" cstate="print"/>
          <a:srcRect l="25806" t="31183"/>
          <a:stretch>
            <a:fillRect/>
          </a:stretch>
        </p:blipFill>
        <p:spPr>
          <a:xfrm rot="5400000">
            <a:off x="4808374" y="4344754"/>
            <a:ext cx="2232248" cy="1552867"/>
          </a:xfrm>
          <a:prstGeom prst="rect">
            <a:avLst/>
          </a:prstGeom>
        </p:spPr>
      </p:pic>
      <p:pic>
        <p:nvPicPr>
          <p:cNvPr id="9" name="Рисунок 8" descr="DSC00702.JPG"/>
          <p:cNvPicPr>
            <a:picLocks noChangeAspect="1"/>
          </p:cNvPicPr>
          <p:nvPr/>
        </p:nvPicPr>
        <p:blipFill>
          <a:blip r:embed="rId6" cstate="print"/>
          <a:srcRect r="42039"/>
          <a:stretch>
            <a:fillRect/>
          </a:stretch>
        </p:blipFill>
        <p:spPr>
          <a:xfrm>
            <a:off x="2411760" y="4005064"/>
            <a:ext cx="1728192" cy="2236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Фестиваль в цифрах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/>
                <a:gridCol w="792088"/>
                <a:gridCol w="720080"/>
                <a:gridCol w="720080"/>
                <a:gridCol w="648072"/>
                <a:gridCol w="648072"/>
                <a:gridCol w="648072"/>
                <a:gridCol w="648072"/>
                <a:gridCol w="6584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номинации</a:t>
                      </a:r>
                      <a:r>
                        <a:rPr lang="ru-RU" baseline="0" dirty="0" smtClean="0"/>
                        <a:t> / кол-во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Солисты (учащиеся)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Ансамбли,</a:t>
                      </a:r>
                      <a:r>
                        <a:rPr lang="ru-RU" baseline="0" dirty="0" smtClean="0"/>
                        <a:t> оркестры (учащиеся)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49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Соло и ансамбли (преподаватели)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Преподаватели, концертмейстеры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Всего участников (учащиеся и преподаватели)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6301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09120"/>
            <a:ext cx="2376264" cy="1782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Фестиваль-праздник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2011-07-27 04-22-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3573016"/>
            <a:ext cx="2379266" cy="1586177"/>
          </a:xfrm>
        </p:spPr>
      </p:pic>
      <p:pic>
        <p:nvPicPr>
          <p:cNvPr id="9" name="Рисунок 8" descr="S6301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636912"/>
            <a:ext cx="2400267" cy="1800200"/>
          </a:xfrm>
          <a:prstGeom prst="rect">
            <a:avLst/>
          </a:prstGeom>
        </p:spPr>
      </p:pic>
      <p:pic>
        <p:nvPicPr>
          <p:cNvPr id="7" name="Рисунок 6" descr="IMG_7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268760"/>
            <a:ext cx="2448272" cy="1632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17 февраля 2016 г.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IX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районный фестиваль-конкурс исполнителей на русских народных инструментах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«</a:t>
            </a:r>
            <a:r>
              <a:rPr lang="ru-RU" dirty="0" err="1" smtClean="0">
                <a:solidFill>
                  <a:srgbClr val="FFC000"/>
                </a:solidFill>
              </a:rPr>
              <a:t>Скоморошина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4483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IMG_0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789040"/>
            <a:ext cx="2675273" cy="1781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143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«Скоморошина»</vt:lpstr>
      <vt:lpstr>25 марта 1995 г. Первый районный фестиваль-конкурс музыки для народных инструментов «Скоморошина»</vt:lpstr>
      <vt:lpstr>Цели и задачи</vt:lpstr>
      <vt:lpstr>Фестиваль-традиция</vt:lpstr>
      <vt:lpstr>Фестиваль-конкурс</vt:lpstr>
      <vt:lpstr>Фестиваль-соло</vt:lpstr>
      <vt:lpstr>Фестиваль в цифрах</vt:lpstr>
      <vt:lpstr>Фестиваль-праздник</vt:lpstr>
      <vt:lpstr>17 февраля 2016 г. IX районный фестиваль-конкурс исполнителей на русских народных инструментах  «Скоморошина»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«Скоморошина»</dc:title>
  <dc:creator>Ирина</dc:creator>
  <cp:lastModifiedBy>Ирина</cp:lastModifiedBy>
  <cp:revision>16</cp:revision>
  <dcterms:created xsi:type="dcterms:W3CDTF">2015-10-09T16:39:48Z</dcterms:created>
  <dcterms:modified xsi:type="dcterms:W3CDTF">2015-10-12T15:59:04Z</dcterms:modified>
</cp:coreProperties>
</file>