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11" r:id="rId2"/>
    <p:sldId id="296" r:id="rId3"/>
    <p:sldId id="258" r:id="rId4"/>
    <p:sldId id="297" r:id="rId5"/>
    <p:sldId id="256" r:id="rId6"/>
    <p:sldId id="333" r:id="rId7"/>
    <p:sldId id="327" r:id="rId8"/>
    <p:sldId id="259" r:id="rId9"/>
    <p:sldId id="283" r:id="rId10"/>
    <p:sldId id="331" r:id="rId11"/>
    <p:sldId id="263" r:id="rId12"/>
    <p:sldId id="265" r:id="rId13"/>
    <p:sldId id="299" r:id="rId14"/>
    <p:sldId id="320" r:id="rId15"/>
    <p:sldId id="325" r:id="rId16"/>
    <p:sldId id="334" r:id="rId17"/>
    <p:sldId id="269" r:id="rId18"/>
    <p:sldId id="270" r:id="rId19"/>
    <p:sldId id="273" r:id="rId20"/>
    <p:sldId id="317" r:id="rId21"/>
    <p:sldId id="303" r:id="rId22"/>
    <p:sldId id="304" r:id="rId23"/>
    <p:sldId id="322" r:id="rId24"/>
    <p:sldId id="33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39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5E103-C8C3-4800-B1E4-0714B1E41640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A353D-C0B7-4792-BD65-94E4F92E35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2115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788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192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977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1376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427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1521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652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550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492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5933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209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543A4-0F9C-412F-A173-6BC40DED4F8F}" type="datetimeFigureOut">
              <a:rPr lang="ru-RU" smtClean="0"/>
              <a:pPr/>
              <a:t>02.12.2015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93C57-FF85-4F2C-B62A-E2B4669D3A3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841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3.mp3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gif"/><Relationship Id="rId2" Type="http://schemas.openxmlformats.org/officeDocument/2006/relationships/audio" Target="../media/media3.mp3"/><Relationship Id="rId1" Type="http://schemas.openxmlformats.org/officeDocument/2006/relationships/audio" Target="../media/media2.mp3"/><Relationship Id="rId6" Type="http://schemas.openxmlformats.org/officeDocument/2006/relationships/image" Target="../media/image5.jpeg"/><Relationship Id="rId5" Type="http://schemas.openxmlformats.org/officeDocument/2006/relationships/image" Target="../media/image36.png"/><Relationship Id="rId4" Type="http://schemas.microsoft.com/office/2007/relationships/media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3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21.gif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7.jpeg"/><Relationship Id="rId7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1.gif"/><Relationship Id="rId4" Type="http://schemas.openxmlformats.org/officeDocument/2006/relationships/image" Target="../media/image47.jpeg"/><Relationship Id="rId9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7.jpeg"/><Relationship Id="rId7" Type="http://schemas.openxmlformats.org/officeDocument/2006/relationships/image" Target="../media/image4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21.gif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gif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7.jpeg"/><Relationship Id="rId7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gif"/><Relationship Id="rId5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56.jpeg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www.gerdavlad.ru/pic/products/pic3/15406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8" r="1963" b="72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elodiya_V_gostyah_u_skazki_(vmusice.net) (1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6219" y="6151254"/>
            <a:ext cx="936104" cy="648072"/>
          </a:xfrm>
          <a:prstGeom prst="rect">
            <a:avLst/>
          </a:prstGeom>
        </p:spPr>
      </p:pic>
      <p:pic>
        <p:nvPicPr>
          <p:cNvPr id="5" name="Picture 4" descr="https://content.schools.by/sad1.elsk/library/7713529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4818">
            <a:off x="3192668" y="2220294"/>
            <a:ext cx="3168352" cy="31136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stihi.ru/pics/2013/03/17/71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4" y="5033803"/>
            <a:ext cx="2011142" cy="1824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208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images.mreadz.net/292/291222/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477" r="3746" b="4336"/>
          <a:stretch/>
        </p:blipFill>
        <p:spPr bwMode="auto">
          <a:xfrm>
            <a:off x="827584" y="49071"/>
            <a:ext cx="2952328" cy="3235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persian-joke.com/wp-content/uploads/2014/04/W13973144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01008"/>
            <a:ext cx="2952328" cy="3250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ntersed.com.ru/images/d/9/derevja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70" y="3429000"/>
            <a:ext cx="2840330" cy="3345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t.stranamam.ru/data/cache/2013dec/18/59/10468760_831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70" y="49071"/>
            <a:ext cx="2840330" cy="3235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7250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http://www.widewallpapers.ru/mod/abstract-green/1920x1200/green-abstract-wide-wallpaper-1920x1200-0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static.memrise.com/uploads/things/images/25491554_140205_0037_4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5517"/>
            <a:ext cx="3386708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://gde.ru/images/img_ru/700/94467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00" t="5480" r="19500" b="1370"/>
          <a:stretch/>
        </p:blipFill>
        <p:spPr bwMode="auto">
          <a:xfrm>
            <a:off x="5292080" y="213812"/>
            <a:ext cx="3133725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 descr="http://cs419929.vk.me/v419929272/9522/LykJ3WNa4Hw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11" t="7616" r="10584" b="5629"/>
          <a:stretch/>
        </p:blipFill>
        <p:spPr bwMode="auto">
          <a:xfrm>
            <a:off x="971600" y="3451840"/>
            <a:ext cx="3314700" cy="325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Рисунок 11" descr="http://generation-hex.com/images/55a22b81d80b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167" t="7357" r="16666" b="16723"/>
          <a:stretch/>
        </p:blipFill>
        <p:spPr bwMode="auto">
          <a:xfrm>
            <a:off x="5220071" y="3450501"/>
            <a:ext cx="3133725" cy="3257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0580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widewallpapers.ru/mod/abstract-green/1920x1200/green-abstract-wide-wallpaper-1920x1200-0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7" cy="702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st3.flashrolls.net/wallpaper/258/e010f108ee923a37ca7583da88ae4c5a_800x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777" t="2897" r="14485" b="4846"/>
          <a:stretch/>
        </p:blipFill>
        <p:spPr bwMode="auto">
          <a:xfrm>
            <a:off x="395536" y="188640"/>
            <a:ext cx="3949427" cy="296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http://anwo.com/store/media/fox-toy-animal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779912" cy="2890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iervan.narod.ru/olderfiles/1/airshirskaya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3888432" cy="264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onlinesaprevodom.com/_fr/1/569986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835" b="4071"/>
          <a:stretch/>
        </p:blipFill>
        <p:spPr bwMode="auto">
          <a:xfrm>
            <a:off x="5194573" y="3789040"/>
            <a:ext cx="3949427" cy="2648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28122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музыка для зарядки в детском саду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56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s://cdn.scratch.mit.edu/static/site/users/avatars/819/7762.pn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59829" y="548680"/>
            <a:ext cx="3024337" cy="482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ФОН 3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69584" y="551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82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32361" r="27057" b="6219"/>
          <a:stretch/>
        </p:blipFill>
        <p:spPr bwMode="auto">
          <a:xfrm>
            <a:off x="255146" y="328092"/>
            <a:ext cx="4896544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Мышка картинки для детей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9842" b="7053"/>
          <a:stretch/>
        </p:blipFill>
        <p:spPr bwMode="auto">
          <a:xfrm>
            <a:off x="2411760" y="1268760"/>
            <a:ext cx="581025" cy="60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http://briticat.ru/smail/frogs/frog5-3.g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792088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i48.photobucket.com/albums/f238/UnQben/415870_gray20walking20wolf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530">
            <a:off x="4842305" y="3765246"/>
            <a:ext cx="4067944" cy="270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prazdnikov66.ru/content/fullsize24_phppHIJP8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67" t="5334" r="19000" b="5167"/>
          <a:stretch/>
        </p:blipFill>
        <p:spPr bwMode="auto">
          <a:xfrm>
            <a:off x="2982972" y="2034778"/>
            <a:ext cx="838200" cy="627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70263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widewallpapers.ru/mod/abstract-green/1920x1200/green-abstract-wide-wallpaper-1920x1200-00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2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widewallpapers.ru/mod/abstract-green/1920x1200/green-abstract-wide-wallpaper-1920x1200-004.jpg"/>
          <p:cNvPicPr>
            <a:picLocks noGrp="1"/>
          </p:cNvPicPr>
          <p:nvPr>
            <p:ph idx="1"/>
          </p:nvPr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149856" y="485056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1878048" y="513676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3621048" y="513676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5449788" y="485056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7236296" y="501090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-108519" y="3212976"/>
            <a:ext cx="925251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9079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 descr="http://www.widewallpapers.ru/mod/abstract-green/1920x1200/green-abstract-wide-wallpaper-1920x1200-004.jpg"/>
          <p:cNvPicPr/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9"/>
            <a:ext cx="9216008" cy="717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64056" y="516722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Рисунок 17" descr="http://clipartmania.ru/uploads/gallery/comthumb/343/mushrooms-37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17232"/>
            <a:ext cx="884554" cy="1054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://clipartmania.ru/uploads/gallery/comthumb/343/mushrooms-37.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731">
            <a:off x="770574" y="5154480"/>
            <a:ext cx="870791" cy="105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://clipartmania.ru/uploads/gallery/comthumb/343/mushrooms-37.pn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31" y="5733256"/>
            <a:ext cx="792088" cy="112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://clipartmania.ru/uploads/gallery/comthumb/343/mushrooms-37.pn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86" y="5661248"/>
            <a:ext cx="864096" cy="105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1833434" y="529308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3" name="Рисунок 22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3635896" y="554440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4" name="Рисунок 23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5436096" y="537280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5" name="Рисунок 24" descr="http://pixabay.com/static/uploads/photo/2013/07/12/14/10/fir-tree-147900_640.png?i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75" t="2656" r="3280" b="3593"/>
          <a:stretch/>
        </p:blipFill>
        <p:spPr bwMode="auto">
          <a:xfrm>
            <a:off x="7308304" y="537280"/>
            <a:ext cx="172819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Рисунок 14" descr="http://clipartmania.ru/uploads/gallery/comthumb/343/mushrooms-37.png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61248"/>
            <a:ext cx="884554" cy="10544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" name="Прямая соединительная линия 25"/>
          <p:cNvCxnSpPr/>
          <p:nvPr/>
        </p:nvCxnSpPr>
        <p:spPr>
          <a:xfrm>
            <a:off x="0" y="3284984"/>
            <a:ext cx="9252519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205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 L -0.00104 -0.286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7 -7.40741E-7 L 0.13802 -0.2231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6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3149 L 0.31545 -0.3127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56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8 0.03635 L 0.26406 0.03635 C 0.36476 0.03635 0.48854 -0.05555 0.48854 -0.13032 L 0.48854 -0.29699 " pathEditMode="relative" rAng="0" ptsTypes="FfFF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7 0.05695 L 0.18333 0.05695 C 0.25556 0.05695 0.34427 -0.03495 0.34427 -0.10972 L 0.34427 -0.27638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93965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32361" r="27057" b="6219"/>
          <a:stretch/>
        </p:blipFill>
        <p:spPr bwMode="auto">
          <a:xfrm>
            <a:off x="62909" y="439205"/>
            <a:ext cx="4319905" cy="368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 descr="Мышка картинки для детей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9842" b="7053"/>
          <a:stretch/>
        </p:blipFill>
        <p:spPr bwMode="auto">
          <a:xfrm>
            <a:off x="1907417" y="1412776"/>
            <a:ext cx="504055" cy="60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 descr="http://briticat.ru/smail/frogs/frog5-3.g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25" y="1940388"/>
            <a:ext cx="864383" cy="678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prazdnikov66.ru/content/fullsize24_phppHIJP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67" t="5334" r="19000" b="5167"/>
          <a:stretch/>
        </p:blipFill>
        <p:spPr bwMode="auto">
          <a:xfrm>
            <a:off x="2411472" y="2022376"/>
            <a:ext cx="838200" cy="627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Picture 6" descr="http://static.klasnaocinka.com.ua/uploads/editor/1783/92654/sitepage_62/images/dfgdf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38" t="9646" r="20156" b="5708"/>
          <a:stretch/>
        </p:blipFill>
        <p:spPr bwMode="auto">
          <a:xfrm rot="1197879">
            <a:off x="5382104" y="3205473"/>
            <a:ext cx="2609850" cy="3095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Рисунок 15" descr="http://cs407316.vk.me/v407316504/4d23/17mZf3rJs2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85" t="1357" r="17219" b="7013"/>
          <a:stretch/>
        </p:blipFill>
        <p:spPr bwMode="auto">
          <a:xfrm>
            <a:off x="985816" y="2780927"/>
            <a:ext cx="851292" cy="648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32361" r="27057" b="6219"/>
          <a:stretch/>
        </p:blipFill>
        <p:spPr bwMode="auto">
          <a:xfrm>
            <a:off x="62909" y="406091"/>
            <a:ext cx="4319905" cy="368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Рисунок 17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32361" r="27057" b="6219"/>
          <a:stretch/>
        </p:blipFill>
        <p:spPr bwMode="auto">
          <a:xfrm>
            <a:off x="62908" y="406091"/>
            <a:ext cx="4319905" cy="368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" name="Рисунок 19" descr="Мышка картинки для детей 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9842" b="7053"/>
          <a:stretch/>
        </p:blipFill>
        <p:spPr bwMode="auto">
          <a:xfrm>
            <a:off x="1885723" y="1330788"/>
            <a:ext cx="581025" cy="60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1" name="Рисунок 20" descr="http://briticat.ru/smail/frogs/frog5-3.g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35" y="2009515"/>
            <a:ext cx="792088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://prazdnikov66.ru/content/fullsize24_phppHIJP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67" t="5334" r="19000" b="5167"/>
          <a:stretch/>
        </p:blipFill>
        <p:spPr bwMode="auto">
          <a:xfrm>
            <a:off x="2466748" y="1991606"/>
            <a:ext cx="838200" cy="627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3" name="Рисунок 22" descr="http://cs407316.vk.me/v407316504/4d23/17mZf3rJs2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85" t="1357" r="17219" b="7013"/>
          <a:stretch/>
        </p:blipFill>
        <p:spPr bwMode="auto">
          <a:xfrm>
            <a:off x="985816" y="2735205"/>
            <a:ext cx="851292" cy="648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6916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32361" r="27057" b="6219"/>
          <a:stretch/>
        </p:blipFill>
        <p:spPr bwMode="auto">
          <a:xfrm>
            <a:off x="609306" y="508332"/>
            <a:ext cx="4319905" cy="368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Мышка картинки для детей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9842" b="7053"/>
          <a:stretch/>
        </p:blipFill>
        <p:spPr bwMode="auto">
          <a:xfrm>
            <a:off x="2453855" y="1416875"/>
            <a:ext cx="504055" cy="60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http://briticat.ru/smail/frogs/frog5-3.g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631" y="2044079"/>
            <a:ext cx="729293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prazdnikov66.ru/content/fullsize24_phppHIJP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67" t="5334" r="19000" b="5167"/>
          <a:stretch/>
        </p:blipFill>
        <p:spPr bwMode="auto">
          <a:xfrm>
            <a:off x="2962054" y="2044079"/>
            <a:ext cx="838200" cy="687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Picture 6" descr="http://static.klasnaocinka.com.ua/uploads/editor/1783/92654/sitepage_62/images/dfgdf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38" t="9646" r="20156" b="5708"/>
          <a:stretch/>
        </p:blipFill>
        <p:spPr bwMode="auto">
          <a:xfrm rot="19824728">
            <a:off x="3112982" y="202484"/>
            <a:ext cx="1412600" cy="2260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Рисунок 9" descr="http://cs407316.vk.me/v407316504/4d23/17mZf3rJs2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85" t="1357" r="17219" b="7013"/>
          <a:stretch/>
        </p:blipFill>
        <p:spPr bwMode="auto">
          <a:xfrm>
            <a:off x="1492632" y="2852936"/>
            <a:ext cx="851292" cy="6480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73734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reseau3gg.r.e.pic.centerblog.net/train_03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8992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37" t="8308" r="39069" b="49080"/>
          <a:stretch/>
        </p:blipFill>
        <p:spPr bwMode="auto">
          <a:xfrm>
            <a:off x="4355976" y="2924944"/>
            <a:ext cx="707503" cy="88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037" t="10153" r="41597" b="45507"/>
          <a:stretch/>
        </p:blipFill>
        <p:spPr bwMode="auto">
          <a:xfrm>
            <a:off x="3635896" y="2924944"/>
            <a:ext cx="639144" cy="88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523" t="12400" r="37759" b="43106"/>
          <a:stretch/>
        </p:blipFill>
        <p:spPr bwMode="auto">
          <a:xfrm>
            <a:off x="2915816" y="2924944"/>
            <a:ext cx="627722" cy="881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44" t="9204" r="39674" b="46038"/>
          <a:stretch/>
        </p:blipFill>
        <p:spPr bwMode="auto">
          <a:xfrm>
            <a:off x="7727774" y="3065207"/>
            <a:ext cx="732658" cy="881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307" t="9966" r="36514" b="50459"/>
          <a:stretch/>
        </p:blipFill>
        <p:spPr bwMode="auto">
          <a:xfrm>
            <a:off x="899592" y="2924944"/>
            <a:ext cx="553751" cy="88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299" t="14286" r="39374" b="51586"/>
          <a:stretch/>
        </p:blipFill>
        <p:spPr bwMode="auto">
          <a:xfrm>
            <a:off x="5074909" y="2924943"/>
            <a:ext cx="505203" cy="881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511" t="-1" r="25133" b="49730"/>
          <a:stretch/>
        </p:blipFill>
        <p:spPr bwMode="auto">
          <a:xfrm>
            <a:off x="251520" y="2924943"/>
            <a:ext cx="581775" cy="881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" name="Picture 2" descr="D:\Валя\Desktop\111_PANA\P1110489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903" t="7167" r="32444" b="50921"/>
          <a:stretch/>
        </p:blipFill>
        <p:spPr bwMode="auto">
          <a:xfrm>
            <a:off x="2195737" y="2924945"/>
            <a:ext cx="648071" cy="8817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Валя\Desktop\111_PANA\P1110499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20" t="9167" r="33500" b="29833"/>
          <a:stretch/>
        </p:blipFill>
        <p:spPr bwMode="auto">
          <a:xfrm>
            <a:off x="1547664" y="2969773"/>
            <a:ext cx="558342" cy="792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34" t="10361" r="38672" b="46485"/>
          <a:stretch/>
        </p:blipFill>
        <p:spPr bwMode="auto">
          <a:xfrm>
            <a:off x="7020270" y="3080073"/>
            <a:ext cx="648073" cy="823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22437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52519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63071" r="60686" b="6219"/>
          <a:stretch/>
        </p:blipFill>
        <p:spPr bwMode="auto">
          <a:xfrm>
            <a:off x="4120243" y="3684910"/>
            <a:ext cx="1022956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" name="Рисунок 9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63" t="33823" r="61655" b="35467"/>
          <a:stretch/>
        </p:blipFill>
        <p:spPr bwMode="auto">
          <a:xfrm rot="3293221">
            <a:off x="4932040" y="3638412"/>
            <a:ext cx="8458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" name="Рисунок 10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862" t="32361" r="49442" b="34328"/>
          <a:stretch/>
        </p:blipFill>
        <p:spPr bwMode="auto">
          <a:xfrm rot="18775139">
            <a:off x="5794104" y="1628800"/>
            <a:ext cx="982980" cy="2343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Рисунок 11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715" t="58083" r="49218" b="6219"/>
          <a:stretch/>
        </p:blipFill>
        <p:spPr bwMode="auto">
          <a:xfrm rot="19578913">
            <a:off x="2408056" y="3109547"/>
            <a:ext cx="1477108" cy="2511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3" name="Рисунок 12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076" t="32361" r="27057" b="38680"/>
          <a:stretch/>
        </p:blipFill>
        <p:spPr bwMode="auto">
          <a:xfrm>
            <a:off x="3026712" y="2109416"/>
            <a:ext cx="1002341" cy="203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4" name="Рисунок 13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04" t="32361" r="37727" b="36929"/>
          <a:stretch/>
        </p:blipFill>
        <p:spPr bwMode="auto">
          <a:xfrm rot="3750251">
            <a:off x="4445986" y="2604790"/>
            <a:ext cx="1206134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6" name="Рисунок 15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604" t="60904" r="35990" b="6219"/>
          <a:stretch/>
        </p:blipFill>
        <p:spPr bwMode="auto">
          <a:xfrm>
            <a:off x="4085745" y="2276872"/>
            <a:ext cx="1402486" cy="2312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7" name="Рисунок 16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803" t="32361" r="27057" b="34956"/>
          <a:stretch/>
        </p:blipFill>
        <p:spPr bwMode="auto">
          <a:xfrm rot="18147138">
            <a:off x="3011268" y="1454314"/>
            <a:ext cx="1033228" cy="2299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8" name="Picture 6" descr="http://static.klasnaocinka.com.ua/uploads/editor/1783/92654/sitepage_62/images/dfgdf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38" t="9646" r="20156" b="5708"/>
          <a:stretch/>
        </p:blipFill>
        <p:spPr bwMode="auto">
          <a:xfrm rot="461164">
            <a:off x="3687168" y="421269"/>
            <a:ext cx="2609850" cy="3095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Picture 2" descr="http://www.xn--80aauegbcjrdg4a.xn--p1ai/uploads/1/0/5/8/10580347/9333460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0" y="4365104"/>
            <a:ext cx="1407059" cy="20425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reili.9bb.ru/uploads/000d/99/2e/24-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19263"/>
            <a:ext cx="1800200" cy="1994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 descr="http://likebook.ru/store/pictures/63/63791/27.png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7569">
            <a:off x="1117275" y="667236"/>
            <a:ext cx="1841761" cy="73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playcast.ru/uploads/2014/12/25/1126883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8262" y="4146491"/>
            <a:ext cx="1368154" cy="983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http://briticat.ru/smail/frogs/frog5-3.gif"/>
          <p:cNvPicPr/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138">
            <a:off x="6051024" y="5336416"/>
            <a:ext cx="1083237" cy="945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5130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 descr="терем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620688"/>
            <a:ext cx="727280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 descr="терем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5585" y="1057731"/>
            <a:ext cx="6612799" cy="4525963"/>
          </a:xfrm>
          <a:prstGeom prst="rect">
            <a:avLst/>
          </a:prstGeom>
        </p:spPr>
      </p:pic>
      <p:pic>
        <p:nvPicPr>
          <p:cNvPr id="8" name="Рисунок 7" descr="http://likebook.ru/store/pictures/63/63791/27.png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7807">
            <a:off x="4792246" y="531497"/>
            <a:ext cx="1171492" cy="73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Мышка картинки для детей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9842" b="7053"/>
          <a:stretch/>
        </p:blipFill>
        <p:spPr bwMode="auto">
          <a:xfrm>
            <a:off x="4427984" y="2276872"/>
            <a:ext cx="648071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2" name="Рисунок 11" descr="http://briticat.ru/smail/frogs/frog5-3.gif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1008112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im1-tub-ru.yandex.net/i?id=dab544d188a3065f10f2056fded20655&amp;n=33&amp;h=190&amp;w=238"/>
          <p:cNvPicPr/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717032"/>
            <a:ext cx="1008112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prazdnikov66.ru/content/fullsize24_phppHIJP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67" t="5334" r="19000" b="5167"/>
          <a:stretch/>
        </p:blipFill>
        <p:spPr bwMode="auto">
          <a:xfrm>
            <a:off x="2699792" y="3415200"/>
            <a:ext cx="838200" cy="687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5" name="Рисунок 14" descr="http://cs407316.vk.me/v407316504/4d23/17mZf3rJs24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85" t="1357" r="17219" b="7013"/>
          <a:stretch/>
        </p:blipFill>
        <p:spPr bwMode="auto">
          <a:xfrm>
            <a:off x="4067944" y="3573016"/>
            <a:ext cx="886217" cy="8496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4818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060848"/>
            <a:ext cx="7427168" cy="40653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dev.geophoto.ru/large/kdr80812015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44" t="2981" r="3020" b="8777"/>
          <a:stretch/>
        </p:blipFill>
        <p:spPr bwMode="auto">
          <a:xfrm>
            <a:off x="2051720" y="1412776"/>
            <a:ext cx="5040560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netbian.com/d/file/20110212/fa4af74313b9ebe4b6dd990a2c1ce8f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7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2828836"/>
            <a:ext cx="30243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ОТКРЫТОЕ ЗАНЯТИЕ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ПОДГОТОВИЛ И ПРОВЕЛ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ВОСПИТАТЕЛЬ ЕСЕНИНА В.П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b="1" dirty="0" err="1" smtClean="0">
                <a:solidFill>
                  <a:srgbClr val="FF0000"/>
                </a:solidFill>
              </a:rPr>
              <a:t>Мишенко</a:t>
            </a:r>
            <a:r>
              <a:rPr lang="ru-RU" b="1" smtClean="0">
                <a:solidFill>
                  <a:srgbClr val="FF0000"/>
                </a:solidFill>
              </a:rPr>
              <a:t> Л.И.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Ноябрь, 2015 г.</a:t>
            </a:r>
          </a:p>
        </p:txBody>
      </p:sp>
    </p:spTree>
    <p:extLst>
      <p:ext uri="{BB962C8B-B14F-4D97-AF65-F5344CB8AC3E}">
        <p14:creationId xmlns="" xmlns:p14="http://schemas.microsoft.com/office/powerpoint/2010/main" val="3665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32361" r="27057" b="6219"/>
          <a:stretch/>
        </p:blipFill>
        <p:spPr bwMode="auto">
          <a:xfrm>
            <a:off x="395536" y="476672"/>
            <a:ext cx="4824536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http://static.diary.ru/userdir/1/9/0/3/190391/70795104.gif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21088"/>
            <a:ext cx="1694757" cy="1951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5620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widewallpapers.ru/mod/abstract-green/1920x1200/green-abstract-wide-wallpaper-1920x1200-00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 rot="16200000">
            <a:off x="2634012" y="326428"/>
            <a:ext cx="1130424" cy="35911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3610744" y="1077888"/>
            <a:ext cx="1130424" cy="55446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www.widewallpapers.ru/mod/abstract-green/1920x1200/green-abstract-wide-wallpaper-1920x1200-00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rot="16200000">
            <a:off x="3367903" y="1987175"/>
            <a:ext cx="1130424" cy="487817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3701126" y="2950096"/>
            <a:ext cx="1130424" cy="55446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2715268" y="-33612"/>
            <a:ext cx="1130424" cy="35911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3043869" y="1015067"/>
            <a:ext cx="1130424" cy="423009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64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57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32361" r="27057" b="6219"/>
          <a:stretch/>
        </p:blipFill>
        <p:spPr bwMode="auto">
          <a:xfrm>
            <a:off x="395536" y="260648"/>
            <a:ext cx="4319905" cy="368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Мышка картинки для детей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9842" b="7053"/>
          <a:stretch/>
        </p:blipFill>
        <p:spPr bwMode="auto">
          <a:xfrm>
            <a:off x="1835696" y="980728"/>
            <a:ext cx="964878" cy="722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http://briticat.ru/smail/frogs/frog5-3.g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571">
            <a:off x="5606341" y="2453016"/>
            <a:ext cx="2945054" cy="29028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Прямая соединительная линия 18"/>
          <p:cNvCxnSpPr/>
          <p:nvPr/>
        </p:nvCxnSpPr>
        <p:spPr>
          <a:xfrm flipH="1" flipV="1">
            <a:off x="6005244" y="4263740"/>
            <a:ext cx="203688" cy="34859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6353574" y="4288565"/>
            <a:ext cx="177750" cy="1880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endCxn id="23" idx="6"/>
          </p:cNvCxnSpPr>
          <p:nvPr/>
        </p:nvCxnSpPr>
        <p:spPr>
          <a:xfrm flipH="1">
            <a:off x="6913479" y="4186165"/>
            <a:ext cx="190186" cy="736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 rot="1321619">
            <a:off x="5497596" y="3995383"/>
            <a:ext cx="411801" cy="408107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20178122">
            <a:off x="7607029" y="3637580"/>
            <a:ext cx="414728" cy="398868"/>
          </a:xfrm>
          <a:prstGeom prst="triangle">
            <a:avLst>
              <a:gd name="adj" fmla="val 46541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6531324" y="4051137"/>
            <a:ext cx="382155" cy="4173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 rot="20382471">
            <a:off x="7063442" y="3898058"/>
            <a:ext cx="422181" cy="391979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6107088" y="4089131"/>
            <a:ext cx="335361" cy="398868"/>
          </a:xfrm>
          <a:prstGeom prst="triangle">
            <a:avLst>
              <a:gd name="adj" fmla="val 43572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30" name="Прямая соединительная линия 29"/>
          <p:cNvCxnSpPr>
            <a:stCxn id="25" idx="3"/>
            <a:endCxn id="22" idx="1"/>
          </p:cNvCxnSpPr>
          <p:nvPr/>
        </p:nvCxnSpPr>
        <p:spPr>
          <a:xfrm flipV="1">
            <a:off x="7472522" y="3881568"/>
            <a:ext cx="240364" cy="13927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399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0.15555 0.249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18906 0.115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58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02176 L -0.01285 0.2326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105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40741E-7 L 0.07066 0.06644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33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0.00781 0.2939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139952" y="2708920"/>
            <a:ext cx="1152128" cy="10774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139952" y="2708920"/>
            <a:ext cx="1152128" cy="10774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139952" y="2721361"/>
            <a:ext cx="1152128" cy="10774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139952" y="2721361"/>
            <a:ext cx="1152128" cy="107746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4175956" y="908720"/>
            <a:ext cx="1080120" cy="86409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4211960" y="4581128"/>
            <a:ext cx="1080120" cy="86409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7452320" y="2564904"/>
            <a:ext cx="1080120" cy="86409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1043608" y="2721361"/>
            <a:ext cx="1080120" cy="86409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452320" y="764704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647564" y="5301208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7740352" y="5416082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497935" y="557064"/>
            <a:ext cx="792088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067944" y="2708920"/>
            <a:ext cx="1296144" cy="115212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062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37813 -0.3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28351 -0.277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-0.35434 0.31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33073 0.3291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8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5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5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7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5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9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500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3500"/>
                            </p:stCondLst>
                            <p:childTnLst>
                              <p:par>
                                <p:cTn id="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5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1" presetID="1" presetClass="path" presetSubtype="0" repeatCount="300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32547 C 0.21112 -0.32547 0.37032 -0.1669 0.37032 0.02847 C 0.37032 0.22384 0.21112 0.3831 0.0158 0.3831 C -0.17987 0.3831 -0.33855 0.22384 -0.33855 0.02847 C -0.33855 -0.1669 -0.17987 -0.32547 0.0158 -0.32547 Z " pathEditMode="relative" rAng="0" ptsTypes="fffff">
                                      <p:cBhvr>
                                        <p:cTn id="10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500"/>
                            </p:stCondLst>
                            <p:childTnLst>
                              <p:par>
                                <p:cTn id="104" presetID="1" presetClass="exit" presetSubtype="0" fill="hold" grpId="2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7000"/>
                            </p:stCondLst>
                            <p:childTnLst>
                              <p:par>
                                <p:cTn id="107" presetID="1" presetClass="exit" presetSubtype="0" fill="hold" grpId="3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3" grpId="0" animBg="1"/>
      <p:bldP spid="3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8" grpId="0" animBg="1"/>
      <p:bldP spid="8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9" grpId="0" animBg="1"/>
      <p:bldP spid="9" grpId="1" animBg="1"/>
      <p:bldP spid="9" grpId="2" animBg="1"/>
      <p:bldP spid="9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http://www.widewallpapers.ru/mod/abstract-green/1920x1200/green-abstract-wide-wallpaper-1920x1200-0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842" y="-146590"/>
            <a:ext cx="9434829" cy="69260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2826899" y="2446512"/>
            <a:ext cx="0" cy="17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2314411" y="3034602"/>
            <a:ext cx="599393" cy="41197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300618" y="3611062"/>
            <a:ext cx="577338" cy="18451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4580573" y="3908528"/>
            <a:ext cx="510332" cy="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5" name="Рисунок 14" descr="http://briticat.ru/smail/frogs/frog5-3.gif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571">
            <a:off x="5837419" y="4205555"/>
            <a:ext cx="2149682" cy="23437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 flipV="1">
            <a:off x="5824411" y="3670412"/>
            <a:ext cx="621760" cy="12516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090905" y="3537685"/>
            <a:ext cx="733506" cy="7119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 rot="19906445">
            <a:off x="6278598" y="3176897"/>
            <a:ext cx="775513" cy="716772"/>
          </a:xfrm>
          <a:prstGeom prst="triangle">
            <a:avLst>
              <a:gd name="adj" fmla="val 4223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3877956" y="3537685"/>
            <a:ext cx="702617" cy="71677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 rot="2847866">
            <a:off x="1744588" y="2493200"/>
            <a:ext cx="733506" cy="7119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бедренный треугольник 39"/>
          <p:cNvSpPr/>
          <p:nvPr/>
        </p:nvSpPr>
        <p:spPr>
          <a:xfrm rot="1426202">
            <a:off x="2725667" y="3115168"/>
            <a:ext cx="775513" cy="716772"/>
          </a:xfrm>
          <a:prstGeom prst="triangle">
            <a:avLst>
              <a:gd name="adj" fmla="val 42235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7066902" y="2630890"/>
            <a:ext cx="702617" cy="71677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912260" y="3240588"/>
            <a:ext cx="309285" cy="26006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 rot="2847866">
            <a:off x="1744589" y="2493201"/>
            <a:ext cx="733506" cy="7119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http://briticat.ru/smail/frogs/frog5-3.gif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571">
            <a:off x="5837419" y="4205554"/>
            <a:ext cx="2149682" cy="2343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94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57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rf-54.ru/userfiles/catalog/large/1451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65" t="32361" r="27057" b="6219"/>
          <a:stretch/>
        </p:blipFill>
        <p:spPr bwMode="auto">
          <a:xfrm>
            <a:off x="827583" y="620687"/>
            <a:ext cx="4319905" cy="3681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" name="Рисунок 5" descr="Мышка картинки для детей 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9842" b="7053"/>
          <a:stretch/>
        </p:blipFill>
        <p:spPr bwMode="auto">
          <a:xfrm>
            <a:off x="2339752" y="1412776"/>
            <a:ext cx="964878" cy="7226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Рисунок 6" descr="http://briticat.ru/smail/frogs/frog5-3.g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2571">
            <a:off x="7104746" y="4517793"/>
            <a:ext cx="747612" cy="77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cdn.scratch.mit.edu/static/site/users/avatars/819/7762.png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048" flipH="1">
            <a:off x="6772800" y="3076287"/>
            <a:ext cx="1800200" cy="3333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39932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58542 -0.3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71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18</Words>
  <Application>Microsoft Office PowerPoint</Application>
  <PresentationFormat>Экран (4:3)</PresentationFormat>
  <Paragraphs>6</Paragraphs>
  <Slides>24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ё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Валя</dc:creator>
  <cp:lastModifiedBy>RePack by SPecialiST</cp:lastModifiedBy>
  <cp:revision>133</cp:revision>
  <dcterms:created xsi:type="dcterms:W3CDTF">2015-10-17T19:47:27Z</dcterms:created>
  <dcterms:modified xsi:type="dcterms:W3CDTF">2015-12-02T08:06:31Z</dcterms:modified>
</cp:coreProperties>
</file>