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441" r:id="rId2"/>
    <p:sldId id="367" r:id="rId3"/>
    <p:sldId id="439" r:id="rId4"/>
    <p:sldId id="286" r:id="rId5"/>
    <p:sldId id="280" r:id="rId6"/>
    <p:sldId id="281" r:id="rId7"/>
    <p:sldId id="305" r:id="rId8"/>
    <p:sldId id="294" r:id="rId9"/>
    <p:sldId id="437" r:id="rId10"/>
    <p:sldId id="321" r:id="rId11"/>
    <p:sldId id="425" r:id="rId12"/>
    <p:sldId id="323" r:id="rId13"/>
    <p:sldId id="372" r:id="rId14"/>
    <p:sldId id="442" r:id="rId15"/>
    <p:sldId id="420" r:id="rId16"/>
    <p:sldId id="422" r:id="rId17"/>
    <p:sldId id="421" r:id="rId18"/>
    <p:sldId id="423" r:id="rId19"/>
    <p:sldId id="424" r:id="rId20"/>
    <p:sldId id="426" r:id="rId21"/>
    <p:sldId id="312" r:id="rId22"/>
    <p:sldId id="370" r:id="rId23"/>
    <p:sldId id="313" r:id="rId24"/>
    <p:sldId id="314" r:id="rId25"/>
    <p:sldId id="315" r:id="rId26"/>
    <p:sldId id="296" r:id="rId27"/>
    <p:sldId id="325" r:id="rId28"/>
    <p:sldId id="304" r:id="rId29"/>
    <p:sldId id="430" r:id="rId30"/>
    <p:sldId id="429" r:id="rId31"/>
    <p:sldId id="380" r:id="rId32"/>
    <p:sldId id="309" r:id="rId33"/>
    <p:sldId id="377" r:id="rId34"/>
    <p:sldId id="376" r:id="rId35"/>
    <p:sldId id="379" r:id="rId36"/>
    <p:sldId id="416" r:id="rId37"/>
    <p:sldId id="403" r:id="rId38"/>
    <p:sldId id="414" r:id="rId39"/>
    <p:sldId id="415" r:id="rId40"/>
    <p:sldId id="413" r:id="rId41"/>
    <p:sldId id="411" r:id="rId42"/>
    <p:sldId id="412" r:id="rId43"/>
    <p:sldId id="409" r:id="rId44"/>
    <p:sldId id="410" r:id="rId45"/>
    <p:sldId id="407" r:id="rId46"/>
    <p:sldId id="408" r:id="rId47"/>
    <p:sldId id="406" r:id="rId48"/>
    <p:sldId id="404" r:id="rId49"/>
    <p:sldId id="405" r:id="rId50"/>
    <p:sldId id="389" r:id="rId51"/>
    <p:sldId id="387" r:id="rId52"/>
    <p:sldId id="386" r:id="rId53"/>
    <p:sldId id="385" r:id="rId54"/>
    <p:sldId id="384" r:id="rId55"/>
    <p:sldId id="383" r:id="rId56"/>
    <p:sldId id="348" r:id="rId57"/>
    <p:sldId id="349" r:id="rId58"/>
    <p:sldId id="340" r:id="rId59"/>
    <p:sldId id="347" r:id="rId60"/>
    <p:sldId id="352" r:id="rId61"/>
    <p:sldId id="353" r:id="rId62"/>
    <p:sldId id="354" r:id="rId63"/>
    <p:sldId id="432" r:id="rId64"/>
    <p:sldId id="427" r:id="rId65"/>
    <p:sldId id="435" r:id="rId66"/>
    <p:sldId id="418" r:id="rId67"/>
    <p:sldId id="433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0" autoAdjust="0"/>
    <p:restoredTop sz="94162" autoAdjust="0"/>
  </p:normalViewPr>
  <p:slideViewPr>
    <p:cSldViewPr>
      <p:cViewPr varScale="1">
        <p:scale>
          <a:sx n="79" d="100"/>
          <a:sy n="79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812"/>
    </p:cViewPr>
  </p:sorterViewPr>
  <p:notesViewPr>
    <p:cSldViewPr>
      <p:cViewPr varScale="1">
        <p:scale>
          <a:sx n="64" d="100"/>
          <a:sy n="64" d="100"/>
        </p:scale>
        <p:origin x="-286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D67F5-1167-4BBC-8552-6B4829718056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461F8-67C5-4485-BF47-446E653CD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063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4467E4-AEE1-4B3F-AFFE-5D7BB233DB88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2CD62-08BE-4847-A468-73B318B5DE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4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2CD62-08BE-4847-A468-73B318B5DE0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A8DFBD-F278-4DAA-975E-8E526DC8056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139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2CD62-08BE-4847-A468-73B318B5DE0D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222266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0338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2989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5029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0597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7033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30133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75326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29673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65272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102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CCBD0-BBAC-416E-9D1D-77BFFDEAD2DC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5AA3D-49F3-49BA-ADDE-36F6D9584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2646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49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5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63.gif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12" Type="http://schemas.openxmlformats.org/officeDocument/2006/relationships/image" Target="../media/image62.gif"/><Relationship Id="rId2" Type="http://schemas.openxmlformats.org/officeDocument/2006/relationships/image" Target="../media/image53.jpeg"/><Relationship Id="rId16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gif"/><Relationship Id="rId11" Type="http://schemas.openxmlformats.org/officeDocument/2006/relationships/image" Target="../media/image61.png"/><Relationship Id="rId5" Type="http://schemas.openxmlformats.org/officeDocument/2006/relationships/image" Target="../media/image56.jpeg"/><Relationship Id="rId15" Type="http://schemas.openxmlformats.org/officeDocument/2006/relationships/image" Target="../media/image65.gif"/><Relationship Id="rId10" Type="http://schemas.openxmlformats.org/officeDocument/2006/relationships/image" Target="../media/image60.png"/><Relationship Id="rId4" Type="http://schemas.openxmlformats.org/officeDocument/2006/relationships/image" Target="../media/image55.jpeg"/><Relationship Id="rId9" Type="http://schemas.openxmlformats.org/officeDocument/2006/relationships/image" Target="../media/image59.gif"/><Relationship Id="rId14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7.gif"/><Relationship Id="rId5" Type="http://schemas.openxmlformats.org/officeDocument/2006/relationships/image" Target="../media/image41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8.gif"/><Relationship Id="rId5" Type="http://schemas.openxmlformats.org/officeDocument/2006/relationships/image" Target="../media/image41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69.gif"/><Relationship Id="rId5" Type="http://schemas.openxmlformats.org/officeDocument/2006/relationships/image" Target="../media/image41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70.png"/><Relationship Id="rId5" Type="http://schemas.openxmlformats.org/officeDocument/2006/relationships/image" Target="../media/image41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71.gif"/><Relationship Id="rId5" Type="http://schemas.openxmlformats.org/officeDocument/2006/relationships/image" Target="../media/image41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image" Target="../media/image3.jpeg"/><Relationship Id="rId12" Type="http://schemas.openxmlformats.org/officeDocument/2006/relationships/image" Target="../media/image8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gif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1.gif"/><Relationship Id="rId10" Type="http://schemas.openxmlformats.org/officeDocument/2006/relationships/image" Target="../media/image6.jpeg"/><Relationship Id="rId4" Type="http://schemas.openxmlformats.org/officeDocument/2006/relationships/audio" Target="../media/media2.mp3"/><Relationship Id="rId9" Type="http://schemas.openxmlformats.org/officeDocument/2006/relationships/image" Target="../media/image5.jpeg"/><Relationship Id="rId14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gif"/><Relationship Id="rId3" Type="http://schemas.openxmlformats.org/officeDocument/2006/relationships/image" Target="../media/image77.gif"/><Relationship Id="rId7" Type="http://schemas.openxmlformats.org/officeDocument/2006/relationships/image" Target="../media/image81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gif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gif"/><Relationship Id="rId13" Type="http://schemas.openxmlformats.org/officeDocument/2006/relationships/image" Target="../media/image95.png"/><Relationship Id="rId3" Type="http://schemas.openxmlformats.org/officeDocument/2006/relationships/image" Target="../media/image85.gif"/><Relationship Id="rId7" Type="http://schemas.openxmlformats.org/officeDocument/2006/relationships/image" Target="../media/image89.gif"/><Relationship Id="rId12" Type="http://schemas.openxmlformats.org/officeDocument/2006/relationships/image" Target="../media/image94.gif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gif"/><Relationship Id="rId11" Type="http://schemas.openxmlformats.org/officeDocument/2006/relationships/image" Target="../media/image93.png"/><Relationship Id="rId5" Type="http://schemas.openxmlformats.org/officeDocument/2006/relationships/image" Target="../media/image87.gif"/><Relationship Id="rId10" Type="http://schemas.openxmlformats.org/officeDocument/2006/relationships/image" Target="../media/image92.gif"/><Relationship Id="rId4" Type="http://schemas.openxmlformats.org/officeDocument/2006/relationships/image" Target="../media/image86.gif"/><Relationship Id="rId9" Type="http://schemas.openxmlformats.org/officeDocument/2006/relationships/image" Target="../media/image91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gif"/><Relationship Id="rId13" Type="http://schemas.openxmlformats.org/officeDocument/2006/relationships/image" Target="../media/image107.gif"/><Relationship Id="rId3" Type="http://schemas.openxmlformats.org/officeDocument/2006/relationships/image" Target="../media/image97.gif"/><Relationship Id="rId7" Type="http://schemas.openxmlformats.org/officeDocument/2006/relationships/image" Target="../media/image101.gif"/><Relationship Id="rId12" Type="http://schemas.openxmlformats.org/officeDocument/2006/relationships/image" Target="../media/image106.gif"/><Relationship Id="rId17" Type="http://schemas.openxmlformats.org/officeDocument/2006/relationships/image" Target="../media/image111.gif"/><Relationship Id="rId2" Type="http://schemas.openxmlformats.org/officeDocument/2006/relationships/image" Target="../media/image96.jpeg"/><Relationship Id="rId16" Type="http://schemas.openxmlformats.org/officeDocument/2006/relationships/image" Target="../media/image1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gif"/><Relationship Id="rId11" Type="http://schemas.openxmlformats.org/officeDocument/2006/relationships/image" Target="../media/image105.gif"/><Relationship Id="rId5" Type="http://schemas.openxmlformats.org/officeDocument/2006/relationships/image" Target="../media/image99.gif"/><Relationship Id="rId15" Type="http://schemas.openxmlformats.org/officeDocument/2006/relationships/image" Target="../media/image109.gif"/><Relationship Id="rId10" Type="http://schemas.openxmlformats.org/officeDocument/2006/relationships/image" Target="../media/image104.gif"/><Relationship Id="rId4" Type="http://schemas.openxmlformats.org/officeDocument/2006/relationships/image" Target="../media/image98.gif"/><Relationship Id="rId9" Type="http://schemas.openxmlformats.org/officeDocument/2006/relationships/image" Target="../media/image103.gif"/><Relationship Id="rId14" Type="http://schemas.openxmlformats.org/officeDocument/2006/relationships/image" Target="../media/image10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gif"/><Relationship Id="rId4" Type="http://schemas.openxmlformats.org/officeDocument/2006/relationships/image" Target="../media/image113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microsoft.com/office/2007/relationships/hdphoto" Target="../media/hdphoto2.wdp"/><Relationship Id="rId7" Type="http://schemas.openxmlformats.org/officeDocument/2006/relationships/image" Target="../media/image119.gif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gif"/><Relationship Id="rId4" Type="http://schemas.openxmlformats.org/officeDocument/2006/relationships/image" Target="../media/image11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gif"/><Relationship Id="rId7" Type="http://schemas.openxmlformats.org/officeDocument/2006/relationships/image" Target="../media/image126.gif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gif"/><Relationship Id="rId5" Type="http://schemas.openxmlformats.org/officeDocument/2006/relationships/image" Target="../media/image124.gif"/><Relationship Id="rId4" Type="http://schemas.openxmlformats.org/officeDocument/2006/relationships/image" Target="../media/image12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gif"/><Relationship Id="rId2" Type="http://schemas.openxmlformats.org/officeDocument/2006/relationships/image" Target="../media/image12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87.gif"/><Relationship Id="rId4" Type="http://schemas.openxmlformats.org/officeDocument/2006/relationships/image" Target="../media/image1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11" Type="http://schemas.openxmlformats.org/officeDocument/2006/relationships/image" Target="../media/image9.gif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png"/><Relationship Id="rId18" Type="http://schemas.openxmlformats.org/officeDocument/2006/relationships/image" Target="../media/image147.png"/><Relationship Id="rId3" Type="http://schemas.openxmlformats.org/officeDocument/2006/relationships/image" Target="../media/image132.jpeg"/><Relationship Id="rId7" Type="http://schemas.openxmlformats.org/officeDocument/2006/relationships/image" Target="../media/image136.png"/><Relationship Id="rId12" Type="http://schemas.openxmlformats.org/officeDocument/2006/relationships/image" Target="../media/image141.png"/><Relationship Id="rId17" Type="http://schemas.openxmlformats.org/officeDocument/2006/relationships/image" Target="../media/image146.gif"/><Relationship Id="rId2" Type="http://schemas.openxmlformats.org/officeDocument/2006/relationships/image" Target="../media/image41.jpeg"/><Relationship Id="rId16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5" Type="http://schemas.openxmlformats.org/officeDocument/2006/relationships/image" Target="../media/image134.png"/><Relationship Id="rId15" Type="http://schemas.openxmlformats.org/officeDocument/2006/relationships/image" Target="../media/image144.gif"/><Relationship Id="rId10" Type="http://schemas.openxmlformats.org/officeDocument/2006/relationships/image" Target="../media/image139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Relationship Id="rId14" Type="http://schemas.openxmlformats.org/officeDocument/2006/relationships/image" Target="../media/image14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0.gi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49.gif"/><Relationship Id="rId5" Type="http://schemas.openxmlformats.org/officeDocument/2006/relationships/image" Target="../media/image148.gif"/><Relationship Id="rId4" Type="http://schemas.openxmlformats.org/officeDocument/2006/relationships/image" Target="../media/image80.gif"/><Relationship Id="rId9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3;&#1072;&#1090;&#1072;&#1083;&#1100;&#1103;\Desktop\&#1047;&#1054;&#1054;&#1055;&#1040;&#1056;&#1050;%20&#1054;&#1058;&#1050;&#1056;.&#1059;&#1056;&#1054;&#1050;\&#1047;&#1042;&#1059;&#1050;&#1048;%20&#1046;&#1048;&#1042;&#1054;&#1068;&#1053;&#1067;&#1061;\muzyka&#1042;%20&#1084;&#1080;&#1088;&#1077;%20&#1078;&#1080;&#1074;&#1086;&#1090;&#1085;&#1099;&#1093;.mp3" TargetMode="External"/><Relationship Id="rId1" Type="http://schemas.microsoft.com/office/2007/relationships/media" Target="file:///C:\Users\&#1053;&#1072;&#1090;&#1072;&#1083;&#1100;&#1103;\Desktop\&#1047;&#1054;&#1054;&#1055;&#1040;&#1056;&#1050;%20&#1054;&#1058;&#1050;&#1056;.&#1059;&#1056;&#1054;&#1050;\&#1047;&#1042;&#1059;&#1050;&#1048;%20&#1046;&#1048;&#1042;&#1054;&#1068;&#1053;&#1067;&#1061;\muzyka&#1042;%20&#1084;&#1080;&#1088;&#1077;%20&#1078;&#1080;&#1074;&#1086;&#1090;&#1085;&#1099;&#1093;.mp3" TargetMode="External"/><Relationship Id="rId5" Type="http://schemas.openxmlformats.org/officeDocument/2006/relationships/image" Target="../media/image44.gif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2.png"/><Relationship Id="rId4" Type="http://schemas.openxmlformats.org/officeDocument/2006/relationships/image" Target="../media/image15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gif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11" Type="http://schemas.openxmlformats.org/officeDocument/2006/relationships/image" Target="../media/image21.gif"/><Relationship Id="rId5" Type="http://schemas.openxmlformats.org/officeDocument/2006/relationships/image" Target="../media/image15.jpeg"/><Relationship Id="rId10" Type="http://schemas.openxmlformats.org/officeDocument/2006/relationships/image" Target="../media/image20.gif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4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5.jpeg"/><Relationship Id="rId10" Type="http://schemas.openxmlformats.org/officeDocument/2006/relationships/image" Target="../media/image29.jpeg"/><Relationship Id="rId4" Type="http://schemas.openxmlformats.org/officeDocument/2006/relationships/image" Target="../media/image24.jpeg"/><Relationship Id="rId9" Type="http://schemas.openxmlformats.org/officeDocument/2006/relationships/image" Target="../media/image28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3.gif"/><Relationship Id="rId4" Type="http://schemas.openxmlformats.org/officeDocument/2006/relationships/image" Target="../media/image172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gif"/><Relationship Id="rId2" Type="http://schemas.openxmlformats.org/officeDocument/2006/relationships/image" Target="../media/image174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gif"/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8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gif"/><Relationship Id="rId2" Type="http://schemas.openxmlformats.org/officeDocument/2006/relationships/image" Target="../media/image17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2.gif"/><Relationship Id="rId4" Type="http://schemas.openxmlformats.org/officeDocument/2006/relationships/image" Target="../media/image181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gif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5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gif"/><Relationship Id="rId2" Type="http://schemas.openxmlformats.org/officeDocument/2006/relationships/image" Target="../media/image18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8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gif"/><Relationship Id="rId2" Type="http://schemas.openxmlformats.org/officeDocument/2006/relationships/image" Target="../media/image18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2.gif"/><Relationship Id="rId4" Type="http://schemas.openxmlformats.org/officeDocument/2006/relationships/image" Target="../media/image191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gif"/><Relationship Id="rId2" Type="http://schemas.openxmlformats.org/officeDocument/2006/relationships/image" Target="../media/image19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6.gif"/><Relationship Id="rId4" Type="http://schemas.openxmlformats.org/officeDocument/2006/relationships/image" Target="../media/image195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gif"/><Relationship Id="rId2" Type="http://schemas.openxmlformats.org/officeDocument/2006/relationships/image" Target="../media/image19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jpeg"/><Relationship Id="rId4" Type="http://schemas.openxmlformats.org/officeDocument/2006/relationships/image" Target="../media/image199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4.gif"/><Relationship Id="rId4" Type="http://schemas.openxmlformats.org/officeDocument/2006/relationships/image" Target="../media/image20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20.gif"/><Relationship Id="rId4" Type="http://schemas.openxmlformats.org/officeDocument/2006/relationships/image" Target="../media/image3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gif"/><Relationship Id="rId2" Type="http://schemas.openxmlformats.org/officeDocument/2006/relationships/image" Target="../media/image20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8.jpeg"/><Relationship Id="rId4" Type="http://schemas.openxmlformats.org/officeDocument/2006/relationships/image" Target="../media/image207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gif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gif"/><Relationship Id="rId5" Type="http://schemas.openxmlformats.org/officeDocument/2006/relationships/image" Target="../media/image212.gif"/><Relationship Id="rId4" Type="http://schemas.openxmlformats.org/officeDocument/2006/relationships/image" Target="../media/image211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7.gif"/><Relationship Id="rId4" Type="http://schemas.openxmlformats.org/officeDocument/2006/relationships/image" Target="../media/image216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3;&#1072;&#1090;&#1072;&#1083;&#1100;&#1103;\Desktop\&#1047;&#1054;&#1054;&#1055;&#1040;&#1056;&#1050;%20&#1054;&#1058;&#1050;&#1056;.&#1059;&#1056;&#1054;&#1050;\&#1047;&#1042;&#1059;&#1050;&#1048;%20&#1046;&#1048;&#1042;&#1054;&#1068;&#1053;&#1067;&#1061;\muzyka&#1042;%20&#1084;&#1080;&#1088;&#1077;%20&#1078;&#1080;&#1074;&#1086;&#1090;&#1085;&#1099;&#1093;.mp3" TargetMode="External"/><Relationship Id="rId1" Type="http://schemas.microsoft.com/office/2007/relationships/media" Target="file:///C:\Users\&#1053;&#1072;&#1090;&#1072;&#1083;&#1100;&#1103;\Desktop\&#1047;&#1054;&#1054;&#1055;&#1040;&#1056;&#1050;%20&#1054;&#1058;&#1050;&#1056;.&#1059;&#1056;&#1054;&#1050;\&#1047;&#1042;&#1059;&#1050;&#1048;%20&#1046;&#1048;&#1042;&#1054;&#1068;&#1053;&#1067;&#1061;\muzyka&#1042;%20&#1084;&#1080;&#1088;&#1077;%20&#1078;&#1080;&#1074;&#1086;&#1090;&#1085;&#1099;&#1093;.mp3" TargetMode="External"/><Relationship Id="rId5" Type="http://schemas.openxmlformats.org/officeDocument/2006/relationships/image" Target="../media/image44.gif"/><Relationship Id="rId4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4.gif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gif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netbian.com/d/file/20110212/fa4af74313b9ebe4b6dd990a2c1ce8f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3808" y="2231596"/>
            <a:ext cx="6048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ОТКРЫТОЕ ЗАНЯТИЕ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ПОДГОТОВИЛ И ПРОВЕЛ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УЧИТЕЛЬ-ЛОГОПЕД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высшей категории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ПАРИЖСКАЯ Н.В.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Ноябрь, 2015 г.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332656"/>
            <a:ext cx="576064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ДЕПАРТАМЕНТ ОБРАЗОВАНИЯ ГОРОДА МОСКВЫ</a:t>
            </a:r>
          </a:p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ГОСУДАРСТВЕННОЕ БЮДЖЕТНОЕ ОБЩЕОБРАЗОВАТЕЛЬНОЕ УЧРЕЖДЕНИЕ ГОРОДА МОСКВЫ</a:t>
            </a:r>
          </a:p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«ШКОЛА № 69 ИМЕНИ Б.Ш. ОКУДЖАВЫ»</a:t>
            </a:r>
          </a:p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ул. Кулакова, д. 2, корп. 2, Москва,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</a:rPr>
              <a:t>123181</a:t>
            </a:r>
          </a:p>
          <a:p>
            <a:pPr algn="ctr"/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</a:rPr>
              <a:t>Дошкольное подразделение  «РАДУГА»</a:t>
            </a:r>
            <a:endParaRPr lang="ru-RU" sz="1100" b="1" dirty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 </a:t>
            </a:r>
          </a:p>
          <a:p>
            <a:pPr algn="ctr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367517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Как обеспечить безопасность ребенка при посещении зоопарка? 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-40503"/>
            <a:ext cx="8424937" cy="66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Жирафы анимированные. Обсуждение на LiveInternet - Российски…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861048"/>
            <a:ext cx="2160240" cy="246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Анимашки Животные, анимированные животные, разные картинки животных Smayli.r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2952328" cy="197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Травка зазеленела!!!!Ура. - Aksal9- я.ру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" y="1151361"/>
            <a:ext cx="217213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СОБИРАЕМ НОВЫЙ ВЫКУП !!! . Красивые и качественные кофты L***aura Style.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95826"/>
            <a:ext cx="2160240" cy="204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Анимашки Животные, анимированные животные, разные картинки животных Smayli.ru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81128"/>
            <a:ext cx="1897461" cy="203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2867" y="3111953"/>
            <a:ext cx="2951027" cy="1687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Georgia" panose="02040502050405020303" pitchFamily="18" charset="0"/>
              </a:rPr>
              <a:t>ВНИМАНИЕ!</a:t>
            </a:r>
          </a:p>
          <a:p>
            <a:pPr algn="ctr"/>
            <a:r>
              <a:rPr lang="ru-RU" sz="14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Georgia" panose="02040502050405020303" pitchFamily="18" charset="0"/>
              </a:rPr>
              <a:t>ЗООПАРК НЕ РАБОТАЕТ, ТАК КАК НЕЗНАЙКА ОТКРЫЛ ВСЕ КЛЕТКИ И ВЫПУСТИЛ ЖИВОТНЫХ</a:t>
            </a:r>
            <a:endParaRPr lang="ru-RU" sz="1400" b="1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8900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mshab.muzkult.ru/img/upload/688/image_image_51921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561662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-_Telefonnyj_zvonok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3955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590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Уникальным детям-уникальные навыки! &quot; . &quot; Зоопарк. . Игра с наклейками + 3D-пазл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6870"/>
          <a:stretch/>
        </p:blipFill>
        <p:spPr bwMode="auto">
          <a:xfrm flipH="1">
            <a:off x="1763688" y="3501008"/>
            <a:ext cx="3052946" cy="1799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sasanov.ru/wp-content/uploads/2013/04/se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4450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2-999-999.ru/files/file/item/73BD56A9E2D5478C8C943692C78162F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" t="15647" r="7862" b="7933"/>
          <a:stretch/>
        </p:blipFill>
        <p:spPr bwMode="auto">
          <a:xfrm>
            <a:off x="6527213" y="3920661"/>
            <a:ext cx="2616787" cy="293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doskaurala.ru/orimg/90969-ZorESKyn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0" r="9345" b="5845"/>
          <a:stretch/>
        </p:blipFill>
        <p:spPr bwMode="auto">
          <a:xfrm>
            <a:off x="0" y="0"/>
            <a:ext cx="9144000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.tizana.net/2014/01/25/183963/183963_1390647690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1" t="4469" r="11182" b="5788"/>
          <a:stretch/>
        </p:blipFill>
        <p:spPr bwMode="auto">
          <a:xfrm>
            <a:off x="3226865" y="3927067"/>
            <a:ext cx="3361359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8lap.ru/upload/iblock/0aa/0aa1dac5e0c84ea5fa76c3ab1ad2147b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7" b="7623"/>
          <a:stretch/>
        </p:blipFill>
        <p:spPr bwMode="auto">
          <a:xfrm>
            <a:off x="0" y="3847566"/>
            <a:ext cx="3248025" cy="301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tatic.diary.ru/userdir/4/3/7/6/437652/1944498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" y="1966528"/>
            <a:ext cx="2571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static.diary.ru/userdir/4/3/7/6/437652/19444982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752" y="1700808"/>
            <a:ext cx="2232248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ladyaeva-eng.ucoz.ru/parrot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4221088"/>
            <a:ext cx="799257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://ladyaeva-eng.ucoz.ru/parrot.gif"/>
          <p:cNvPicPr>
            <a:picLocks noChangeAspect="1" noChangeArrowheads="1" noCrop="1"/>
          </p:cNvPicPr>
          <p:nvPr/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0010" y="4433836"/>
            <a:ext cx="754948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://ladyaeva-eng.ucoz.ru/parrot.gif"/>
          <p:cNvPicPr>
            <a:picLocks noChangeAspect="1" noChangeArrowheads="1" noCrop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02" y="5420008"/>
            <a:ext cx="870379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playcast.ru/uploads/2015/10/01/1527668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946" y="5319215"/>
            <a:ext cx="1100344" cy="99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playcast.ru/uploads/2015/09/25/1520059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988" y="5449388"/>
            <a:ext cx="878023" cy="10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gamesmonsters.ru/uploads/large/36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910086"/>
            <a:ext cx="1584176" cy="172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userimages04-akm.imvu.com/productdata/stickers_a54375ad079d2d1db65ba35f04110aaa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816" y="5589240"/>
            <a:ext cx="1656184" cy="112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timiral.ru/assets/galleries/50/tn_svarresh_26.jp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13" y="843557"/>
            <a:ext cx="960603" cy="1837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mandyleo.m.a.pic.centerblog.net/tdadw932.g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920">
            <a:off x="6584033" y="1973727"/>
            <a:ext cx="1017084" cy="65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doshk-log.my1.ru/medvedi.gif"/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35606" y="1292419"/>
            <a:ext cx="1128882" cy="12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7986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2060848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«УГАДАЙ, ЧЕЙ ГОЛОС?»</a:t>
            </a:r>
            <a:endParaRPr lang="ru-RU" sz="4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0039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zvuki_zhivotnyh_porosenok_(vmusice.net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vuki_zhivotnyh_porosenok_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5877272"/>
            <a:ext cx="609600" cy="609600"/>
          </a:xfrm>
          <a:prstGeom prst="rect">
            <a:avLst/>
          </a:prstGeom>
        </p:spPr>
      </p:pic>
      <p:pic>
        <p:nvPicPr>
          <p:cNvPr id="7" name="Picture 2" descr="http://allforgirls.mybb.ru/uploads/0000/6f/6a/23752-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28800"/>
            <a:ext cx="4248472" cy="336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8344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8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Zvuki_zhivotnyh_Volk_(vmusice.net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vuki_zhivotnyh_Volk_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5805264"/>
            <a:ext cx="609600" cy="609600"/>
          </a:xfrm>
          <a:prstGeom prst="rect">
            <a:avLst/>
          </a:prstGeom>
        </p:spPr>
      </p:pic>
      <p:pic>
        <p:nvPicPr>
          <p:cNvPr id="7" name="Picture 4" descr="http://i43.tinypic.com/jv0ryd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36712"/>
            <a:ext cx="460851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8508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1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Zvuki_zhivotnyh_Tigr_(vmusice.net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vuki_zhivotnyh_Tigr_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0563" y="5885166"/>
            <a:ext cx="609600" cy="609600"/>
          </a:xfrm>
          <a:prstGeom prst="rect">
            <a:avLst/>
          </a:prstGeom>
        </p:spPr>
      </p:pic>
      <p:pic>
        <p:nvPicPr>
          <p:cNvPr id="7" name="Picture 12" descr="http://animated-gifs.org/wp-content/uploads/2012/01/tiger-03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53408"/>
            <a:ext cx="342682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0975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9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Zvuki_prirody_-_krik_osla_(iPlayer.f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vuki_prirody_-_krik_osl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7584" y="5805264"/>
            <a:ext cx="609600" cy="609600"/>
          </a:xfrm>
          <a:prstGeom prst="rect">
            <a:avLst/>
          </a:prstGeom>
        </p:spPr>
      </p:pic>
      <p:pic>
        <p:nvPicPr>
          <p:cNvPr id="1028" name="Picture 4" descr="http://s4.pic4you.ru/y2014/06-03/24687/4429138-thum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474074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785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1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Zvuki_zhivotnyh_Medved_(vmusice.net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vuki_zhivotnyh_Medved_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6021288"/>
            <a:ext cx="609600" cy="609600"/>
          </a:xfrm>
          <a:prstGeom prst="rect">
            <a:avLst/>
          </a:prstGeom>
        </p:spPr>
      </p:pic>
      <p:pic>
        <p:nvPicPr>
          <p:cNvPr id="7" name="Picture 10" descr="http://www.tatzenbande.de/Maerchen9_Baer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40768"/>
            <a:ext cx="36004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1971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9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онкурс 6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7170" name="Picture 2" descr="http://www.dream-wallpaper.com/free-wallpaper/art-wallpaper/design-8-wallpaper/1440x900/free-wallpaper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152"/>
            <a:ext cx="9136407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2-tub-ru.yandex.net/i?id=e7d33e6c27256b1b9e8b47c97083143d&amp;n=33&amp;h=190&amp;w=30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899">
            <a:off x="1454260" y="1723153"/>
            <a:ext cx="1025396" cy="13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2-tub-ru.yandex.net/i?id=e5d2dc7bb33300422f7860ff29d1eaa3&amp;n=33&amp;h=190&amp;w=30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3890">
            <a:off x="6445514" y="3561484"/>
            <a:ext cx="1005668" cy="140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allwalls.net/wallpapers/2012/11/Alpaca-900x144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r="20909"/>
          <a:stretch/>
        </p:blipFill>
        <p:spPr bwMode="auto">
          <a:xfrm>
            <a:off x="2843809" y="3661863"/>
            <a:ext cx="1152128" cy="137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60648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 МИРЕ ЖИВОТНЫХ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174" name="Picture 6" descr="http://static.wixstatic.com/media/cc0bee_ea38e81336c148e8a9fd6765a2c78237.gif_srz_119_112_85_22_0.50_1.20_0.00_gif_srz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51" y="4869160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gifportal.ru/data/smiles/babochkia-301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179" y="26064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gifportal.ru/data/smiles/babochkia-301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135" y="386104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51.photobucket.com/albums/f373/wildflowerco62/Animations/ant_carry_pear_lg_clr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559" y="579115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animated-gifs.org/wp-content/uploads/2011/12/ant-008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5937" y="5980596"/>
            <a:ext cx="1324824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www.codemyspace.com/ImageSRC/33/3349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1597">
            <a:off x="7124067" y="5344156"/>
            <a:ext cx="1724025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etskaya_-_Domovoj_minusovka_(iPlayer.fm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96322" y="5875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37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2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75472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playcast.ru/uploads/2015/07/06/1423112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2696"/>
            <a:ext cx="50405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8395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3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doshkolnik.ru/images/stories/june/domash-dik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46"/>
          <a:stretch/>
        </p:blipFill>
        <p:spPr bwMode="auto">
          <a:xfrm>
            <a:off x="323528" y="3630"/>
            <a:ext cx="4968552" cy="3641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doshkolnik.ru/images/stories/june/domash-dik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02"/>
          <a:stretch/>
        </p:blipFill>
        <p:spPr bwMode="auto">
          <a:xfrm>
            <a:off x="3923928" y="3200943"/>
            <a:ext cx="4896544" cy="3396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oboi.tululu.org/o/25/4322/pre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3707904" cy="3417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tatic.freepik.com/free-photo/lovely-farm-series-vector-material_15-323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8" t="6698" r="39485" b="29992"/>
          <a:stretch/>
        </p:blipFill>
        <p:spPr bwMode="auto">
          <a:xfrm>
            <a:off x="5580112" y="260648"/>
            <a:ext cx="2054162" cy="2868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9002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https://im2-tub-ru.yandex.net/i?id=9ab91862187fe00eb047f4de62253d80&amp;n=33&amp;h=190&amp;w=2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833" y="3507913"/>
            <a:ext cx="4817168" cy="3350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unbook.com.ua/pic/images_7/Kak_interesno_i_neobichno_prodolzhit_frazu_Golos_krasoti_zvuchit_-_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833" y="27874"/>
            <a:ext cx="4716016" cy="3480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i.timeout.ru/pix/44709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3887"/>
            <a:ext cx="4427985" cy="3569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vvv.ru/photos/img/166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7" y="27874"/>
            <a:ext cx="4427985" cy="3480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progimp.ru/i/albums/2013/01/1238/513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90" y="1609969"/>
            <a:ext cx="4459360" cy="3526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img.blogcu.com/uploads/yolcugidiyor_aaasunaagifdo9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889" y="1767893"/>
            <a:ext cx="1897723" cy="186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www.sloanmonster.com/forums/images/avatars/komodo_dragon_closeup_tongue_wip_md_clr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806" y="3583745"/>
            <a:ext cx="114300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img-fotki.yandex.ru/get/6205/47333568.81/0_7feea_b8a46dfd_L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920" y="1656479"/>
            <a:ext cx="4412921" cy="3526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1916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log.tvorus.com/wp-content/uploads/2009/06/antarctic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3" t="6364" r="6621" b="14104"/>
          <a:stretch/>
        </p:blipFill>
        <p:spPr bwMode="auto">
          <a:xfrm>
            <a:off x="252036" y="260648"/>
            <a:ext cx="871245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atic.playcast.ru/uploads/2013/10/11/628858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19" y="1628800"/>
            <a:ext cx="1257300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tatic.playcast.ru/uploads/2013/10/11/628858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5067" y="2924944"/>
            <a:ext cx="1048699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i706.photobucket.com/albums/ww61/snowball9447/2theworl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726" y="4645917"/>
            <a:ext cx="18478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i706.photobucket.com/albums/ww61/snowball9447/2theworl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27610"/>
            <a:ext cx="2592288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ylhtq3812.narod.ru/olderfiles/1/Photo_03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124" y="332656"/>
            <a:ext cx="127635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ylhtq3812.narod.ru/olderfiles/1/Photo_03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291" y="352001"/>
            <a:ext cx="127635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22.photobucket.com/albums/b345/animaties/Zeehonden%20Painties/1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157192"/>
            <a:ext cx="1244432" cy="93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://i22.photobucket.com/albums/b345/animaties/Zeehonden%20Painties/1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4725144"/>
            <a:ext cx="1408739" cy="93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content.foto.mail.ru/mail/nataniel42/_blogs/i-2023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869160"/>
            <a:ext cx="16002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animoving.ru/galleryimages/3D/3danimals/3dbears/4024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2524894"/>
            <a:ext cx="1112118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Анимация Животные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908" y="1318541"/>
            <a:ext cx="13716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2" descr="Анимация Животные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1742403"/>
            <a:ext cx="1152128" cy="75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mir-animashki.com/_ph/30/2/9337388.gif?1442286717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51" y="352001"/>
            <a:ext cx="1572709" cy="1927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img1.liveinternet.ru/images/attach/c/7/95/49/95049069_HighFour_pChristmas_Element3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8725" y="1571733"/>
            <a:ext cx="1062282" cy="135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://krasivye-zhivotnye.ru/images2/pticy7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899" y="3212976"/>
            <a:ext cx="882391" cy="149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img1.liveinternet.ru/images/attach/c/11/117/445/117445707_0_63e82_483a7601_X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781" y="4447804"/>
            <a:ext cx="1116452" cy="111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442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oboi.tululu.org/o/15/72457/pr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12968" cy="683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zdb.ru/expedition/img/africa_map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42" y="33800"/>
            <a:ext cx="8139989" cy="6563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Анимация Животные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17516"/>
            <a:ext cx="1304925" cy="166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Анимация Животны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88840"/>
            <a:ext cx="1419225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Анимация Животные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46351" y="188640"/>
            <a:ext cx="858636" cy="97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Анимация Животные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999" y="1023388"/>
            <a:ext cx="859001" cy="88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Анимация Животные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9872" y="2132856"/>
            <a:ext cx="879303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Анимация Животные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97152"/>
            <a:ext cx="1260140" cy="122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animoving.ru/galleryimages/3D/3danimals/3dbears/4025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1143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Анимация Животные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17783" y="2060848"/>
            <a:ext cx="609999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Анимация Животные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942" y="4014373"/>
            <a:ext cx="10477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Анимация Животные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378" y="4014373"/>
            <a:ext cx="1066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Анимация Животные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82" y="3168661"/>
            <a:ext cx="1066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selfstravel.ru/images/cms/thumbs/a5b0aeaa3fa7d6e58d75710c18673bd7ec6d5f6d/6dc1e2f1b6caaa3c4a9697c5bf7a78ab_150_auto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485" y="2540953"/>
            <a:ext cx="1429110" cy="169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www.spiritsurfers.net/monastery/wp-content/uploads/mk3r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2978161"/>
            <a:ext cx="917426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www.miamieast.k12.oh.us/cms/lib02/OH01001222/Centricity/Domain/94/clip_image001_057%5b1%5d.gif"/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1343">
            <a:off x="6520692" y="3557882"/>
            <a:ext cx="1872208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img0.liveinternet.ru/images/attach/c/0/118/175/118175912_proxyimgsRSRRmailru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5309">
            <a:off x="3330364" y="4672154"/>
            <a:ext cx="1259632" cy="81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577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c.pics.livejournal.com/juli_avgust/23589450/4526/4526_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46"/>
            <a:ext cx="9143999" cy="684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Анимация Животные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575814"/>
            <a:ext cx="1523578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Анимация Животны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517232"/>
            <a:ext cx="10287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8523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Картинки &quot; Цвет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1" y="1860799"/>
            <a:ext cx="9144000" cy="3501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Различные животные и насекомые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24" y="2454586"/>
            <a:ext cx="1510258" cy="173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http://www.giffengaffenguffen.dk/animationer/dyr/pindsvin/pindsvin02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50594"/>
            <a:ext cx="1842668" cy="19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4" descr="Темы для Nokia 207, тема Осень в лес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480039"/>
            <a:ext cx="1428750" cy="1681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Другие животные анимации смайлики gif картинки рисунки аватарки скачать бесплатно - Мир животных 1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92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cdn01.ru/files/users/images/0b/4d/0b4db8c8a735fa4a504314736f3c69f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007" y="2214164"/>
            <a:ext cx="1830500" cy="2213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3346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качать текстуру в высоком разрешении: gold texture, текстура золота, золото, золотой фон,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9" y="1509257"/>
            <a:ext cx="9144000" cy="331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Анимированный слон - анимешник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29611"/>
            <a:ext cx="1714500" cy="22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Анимашки кошек, Кошки анимашки, разные анимашки с кошками Smayli.r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28" y="1932831"/>
            <a:ext cx="2016224" cy="20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ileGenie.net - Animals Animated Gifs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1916832"/>
            <a:ext cx="1409700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Дневник MORE20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08361"/>
            <a:ext cx="1440160" cy="185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Анимашки птиц, анимированные птицы, разные анимашки с птицами Smayli.ru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13" y="1819599"/>
            <a:ext cx="1584176" cy="238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613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hidden">
          <a:xfrm>
            <a:off x="0" y="1700808"/>
            <a:ext cx="9144000" cy="2880320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penguin.su/im_pic_article/1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89594"/>
            <a:ext cx="1440161" cy="162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5/01/24/117575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1210236"/>
            <a:ext cx="2952328" cy="274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-fotki.yandex.ru/get/9114/47407354.f05/0_1694e0_49073c6b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72" y="2486440"/>
            <a:ext cx="1496816" cy="15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ylhtq3812.narod.ru/olderfiles/1/Photo_03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52260"/>
            <a:ext cx="2155521" cy="16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d364y98vz4769w.cloudfront.net/drawings/images/000/012/054/full/iceberg.jpg?133717678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1" t="18850" r="21347" b="43331"/>
          <a:stretch/>
        </p:blipFill>
        <p:spPr bwMode="auto">
          <a:xfrm>
            <a:off x="7068056" y="2093714"/>
            <a:ext cx="1896432" cy="2304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2766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auntjennysdhc.com/thumbtack_note_yello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780" y="188640"/>
            <a:ext cx="698477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2173506"/>
            <a:ext cx="511256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10000"/>
                  </a:schemeClr>
                </a:solidFill>
              </a:rPr>
              <a:t>Дорогие ребята!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10000"/>
                  </a:schemeClr>
                </a:solidFill>
              </a:rPr>
              <a:t>Помогите моим сотрудникам покормить животных .</a:t>
            </a:r>
          </a:p>
          <a:p>
            <a:pPr algn="ctr"/>
            <a:endParaRPr lang="ru-RU" sz="36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</a:rPr>
              <a:t>Директор зоопарка</a:t>
            </a:r>
            <a:endParaRPr lang="ru-RU" sz="2400" b="1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5548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онкурс 6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7170" name="Picture 2" descr="http://www.dream-wallpaper.com/free-wallpaper/art-wallpaper/design-8-wallpaper/1440x900/free-wallpaper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525"/>
            <a:ext cx="9136407" cy="677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2-tub-ru.yandex.net/i?id=e7d33e6c27256b1b9e8b47c97083143d&amp;n=33&amp;h=190&amp;w=3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899">
            <a:off x="1454260" y="1723153"/>
            <a:ext cx="1025396" cy="13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2-tub-ru.yandex.net/i?id=e5d2dc7bb33300422f7860ff29d1eaa3&amp;n=33&amp;h=190&amp;w=30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3890">
            <a:off x="6445514" y="3561484"/>
            <a:ext cx="1005668" cy="140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allwalls.net/wallpapers/2012/11/Alpaca-900x144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r="20909"/>
          <a:stretch/>
        </p:blipFill>
        <p:spPr bwMode="auto">
          <a:xfrm>
            <a:off x="2843809" y="3661863"/>
            <a:ext cx="1152128" cy="137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60648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 МИРЕ ЖИВОТНЫХ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174" name="Picture 6" descr="http://static.wixstatic.com/media/cc0bee_ea38e81336c148e8a9fd6765a2c78237.gif_srz_119_112_85_22_0.50_1.20_0.00_gif_srz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51" y="4869160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gifportal.ru/data/smiles/babochkia-301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179" y="26064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gifportal.ru/data/smiles/babochkia-301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135" y="386104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51.photobucket.com/albums/f373/wildflowerco62/Animations/ant_carry_pear_lg_clr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1268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animated-gifs.org/wp-content/uploads/2011/12/ant-008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77994" y="5932155"/>
            <a:ext cx="1324824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www.codemyspace.com/ImageSRC/33/3349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1597">
            <a:off x="7124067" y="5344156"/>
            <a:ext cx="1724025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435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cs543108.vk.me/v543108330/208f/kuzqK5oji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2" t="744" r="51766" b="68556"/>
          <a:stretch/>
        </p:blipFill>
        <p:spPr bwMode="auto">
          <a:xfrm rot="4937103">
            <a:off x="681985" y="267115"/>
            <a:ext cx="1016656" cy="1022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cs543108.vk.me/v543108330/208f/kuzqK5oji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6" t="37219" r="52922" b="37887"/>
          <a:stretch/>
        </p:blipFill>
        <p:spPr bwMode="auto">
          <a:xfrm>
            <a:off x="3289887" y="460673"/>
            <a:ext cx="746994" cy="643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s543108.vk.me/v543108330/208f/kuzqK5oji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5" t="3054" r="2338" b="69011"/>
          <a:stretch/>
        </p:blipFill>
        <p:spPr bwMode="auto">
          <a:xfrm>
            <a:off x="4012870" y="241594"/>
            <a:ext cx="854295" cy="771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cs543108.vk.me/v543108330/208f/kuzqK5oji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31" t="37952" r="5264" b="36986"/>
          <a:stretch/>
        </p:blipFill>
        <p:spPr bwMode="auto">
          <a:xfrm>
            <a:off x="4987787" y="335799"/>
            <a:ext cx="745203" cy="737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s543108.vk.me/v543108330/208f/kuzqK5oji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2" t="744" r="51766" b="68556"/>
          <a:stretch/>
        </p:blipFill>
        <p:spPr bwMode="auto">
          <a:xfrm rot="4937103">
            <a:off x="6973420" y="292005"/>
            <a:ext cx="841608" cy="846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o-dvor.by/uploads/images/92015747_57002598_3f37a302697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53378"/>
            <a:ext cx="942705" cy="65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-fotki.yandex.ru/get/4006/inmira.e2/0_44c1b_1c5fa161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3" y="1591585"/>
            <a:ext cx="1067272" cy="78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player.myshared.ru/959457/data/images/img4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37" y="2564904"/>
            <a:ext cx="112395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img0.liveinternet.ru/images/attach/c/8/101/84/101084960_pw16012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5"/>
          <a:stretch/>
        </p:blipFill>
        <p:spPr bwMode="auto">
          <a:xfrm>
            <a:off x="444489" y="3641230"/>
            <a:ext cx="1155819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img1.liveinternet.ru/images/attach/c/0/113/500/113500597_0_966a3_3e2f2a84_X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14" y="4769185"/>
            <a:ext cx="906513" cy="79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mascot.crystalxp.net/png/tatice-crocodile-1984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96" y="5566418"/>
            <a:ext cx="922576" cy="9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images.clipshrine.com/download/downloadpnglarge/zebra-8629-larg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86" y="1382730"/>
            <a:ext cx="945092" cy="10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fs00.infourok.ru/images/doc/46/57339/hello_html_1f42e57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922" y="2617617"/>
            <a:ext cx="1482155" cy="102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://img809.imageshack.us/img809/9215/wopq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870" y="3729006"/>
            <a:ext cx="1063373" cy="104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://www.cliparthut.com/clip-arts/585/cow-cartoon-clip-art-585879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610" y="4990654"/>
            <a:ext cx="1041774" cy="82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http://optovye-bazy-krasnoyarska.ru/wp-content/uploads/2013/09/StarkSib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224" y="1351005"/>
            <a:ext cx="1184927" cy="69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http://www.sibpush.ru/images/zhiv_kr_391.g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605" y="2179704"/>
            <a:ext cx="993409" cy="77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http://shkolnie.ru/pars_docs/refs/27/26940/26940_html_329b517d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990" y="3183725"/>
            <a:ext cx="1210094" cy="78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http://animashki.org/_bl/19/23634998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30" y="3979750"/>
            <a:ext cx="1411013" cy="113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http://confinianima.c.o.pic.centerblog.net/scimmia-banan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121" y="4990654"/>
            <a:ext cx="916477" cy="13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6157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progimp.ru/i/albums/2013/01/1238/513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54.beon.ru/65/23/1642365/25/55864625/6902614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112470"/>
            <a:ext cx="4381500" cy="36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animated-gifs.eu/mammals-elephants/022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3367"/>
            <a:ext cx="1333500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nimated-gifs.eu/mammals-elephants/022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0499"/>
            <a:ext cx="1333500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avatarki.tomsk.ru/img/2/2_894_100_1_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1837152" cy="219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://www.projectearthinternational.org/Zebra_stand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256" y="1118925"/>
            <a:ext cx="2232248" cy="364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жираф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39552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591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31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etsad-kitty.ru/uploads/posts/2010-04/1270543955_sshot-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832648" cy="685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cxnSp>
        <p:nvCxnSpPr>
          <p:cNvPr id="3" name="Прямая со стрелкой 2"/>
          <p:cNvCxnSpPr/>
          <p:nvPr/>
        </p:nvCxnSpPr>
        <p:spPr>
          <a:xfrm>
            <a:off x="2627784" y="1628800"/>
            <a:ext cx="770384" cy="770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131840" y="811560"/>
            <a:ext cx="3384376" cy="9612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139952" y="980728"/>
            <a:ext cx="2232248" cy="3312368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821197" y="3789040"/>
            <a:ext cx="3384376" cy="230425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80112" y="811560"/>
            <a:ext cx="625461" cy="2833464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5580112" y="2924944"/>
            <a:ext cx="936104" cy="1224136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55976" y="980728"/>
            <a:ext cx="1692188" cy="410445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4583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gao.ofis-mir.ru/upload/iblock/317/bdca5c93_c310_11dd_8aea_00e098c184c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3" b="1497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47667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ДИРЕКТОРА ЗООПАРКА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7647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ГОРОД МОСКВА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404571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10000"/>
                  </a:schemeClr>
                </a:solidFill>
              </a:rPr>
              <a:t>ГРУППА № 45</a:t>
            </a:r>
            <a:endParaRPr lang="ru-RU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4582417"/>
            <a:ext cx="2634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10000"/>
                  </a:schemeClr>
                </a:solidFill>
              </a:rPr>
              <a:t>ДЕТСКИЙ САД «РАДУГА»</a:t>
            </a:r>
          </a:p>
        </p:txBody>
      </p:sp>
      <p:pic>
        <p:nvPicPr>
          <p:cNvPr id="2" name="Picture 2" descr="http://i062.radikal.ru/1402/4f/996f3a2e34e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" t="1" r="266" b="18840"/>
          <a:stretch/>
        </p:blipFill>
        <p:spPr bwMode="auto">
          <a:xfrm>
            <a:off x="5436096" y="139695"/>
            <a:ext cx="3598168" cy="2425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148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амки с животными карти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42493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umachka.ua/razvivayuschie-igrushki/05018/%D0%9C%D0%B5%D0%B3%D0%B0-%D0%B1%D0%BE%D0%BB%D1%8C%D1%88%D0%B0%D1%8F-%D1%80%D0%B0%D1%81%D0%BA%D1%80%D0%B0%D1%81%D0%BA%D0%B0-%D0%B4%D0%BB%D1%8F-%D0%B4%D0%B5%D1%82%D0%B5%D0%B9-%D0%97%D0%BE%D0%BE%D0%BF%D0%B0%D1%80%D0%BA-%D0%A3%D0%BC%D0%B0%D1%87%D0%BA%D0%B0-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3" t="12728" r="13133" b="16536"/>
          <a:stretch/>
        </p:blipFill>
        <p:spPr bwMode="auto">
          <a:xfrm>
            <a:off x="2483768" y="1124744"/>
            <a:ext cx="4666751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7904" y="1268760"/>
            <a:ext cx="194421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МЕГАРАСКРАСКА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048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muzykaВ мире животных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2290" name="Picture 2" descr="Как обеспечить безопасность ребенка при посещении зоопарка? 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03"/>
            <a:ext cx="9224803" cy="685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1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2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качать Зоопарк картинки для детей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4" t="7341" r="5517" b="6893"/>
          <a:stretch/>
        </p:blipFill>
        <p:spPr bwMode="auto">
          <a:xfrm>
            <a:off x="0" y="-725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uzykaВ мире животных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39552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6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Picture 2" descr="http://www.worldmag.com/media/images/content/ap070503013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" y="35660"/>
            <a:ext cx="9144000" cy="680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ribalych.ru/wp-content/uploads/2014/03/50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5838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anypics.ru:81/large/201210/126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453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липарт незнайка - Носов - сайт о Носов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00" y="908720"/>
            <a:ext cx="433210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Бытовая техника и прочее Gif анимация, аватары, скачать анимацию, анимация для сайта, форума, блог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969" y="3982628"/>
            <a:ext cx="1463869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" r="1"/>
          <a:stretch/>
        </p:blipFill>
        <p:spPr bwMode="auto">
          <a:xfrm>
            <a:off x="4499992" y="404664"/>
            <a:ext cx="1553434" cy="158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7460">
            <a:off x="5561363" y="4346473"/>
            <a:ext cx="2054201" cy="205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/>
          <a:stretch/>
        </p:blipFill>
        <p:spPr bwMode="auto">
          <a:xfrm rot="20888466">
            <a:off x="5722935" y="2163296"/>
            <a:ext cx="1862302" cy="158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673324">
            <a:off x="3075458" y="2318834"/>
            <a:ext cx="2270331" cy="2631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i="1" dirty="0"/>
          </a:p>
        </p:txBody>
      </p:sp>
      <p:pic>
        <p:nvPicPr>
          <p:cNvPr id="11" name="Picture 2" descr="Zebra. . Контур Векторный клипарт CLIPARTO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55"/>
          <a:stretch/>
        </p:blipFill>
        <p:spPr bwMode="auto">
          <a:xfrm>
            <a:off x="4572000" y="764704"/>
            <a:ext cx="453196" cy="91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Творческие Общие графические заготовки Загрузить 1 000 clip arts (Страница 32) - ClipartLogo.com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7" r="20038"/>
          <a:stretch/>
        </p:blipFill>
        <p:spPr>
          <a:xfrm>
            <a:off x="4860032" y="692696"/>
            <a:ext cx="612719" cy="976138"/>
          </a:xfrm>
        </p:spPr>
      </p:pic>
      <p:pic>
        <p:nvPicPr>
          <p:cNvPr id="13" name="Picture 6" descr="Корова наброски Скачать вектор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14" t="19494" b="28965"/>
          <a:stretch/>
        </p:blipFill>
        <p:spPr bwMode="auto">
          <a:xfrm>
            <a:off x="5364088" y="692696"/>
            <a:ext cx="472555" cy="8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Раскраски для детей: Животные (12 шт.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8" t="19007" r="46278"/>
          <a:stretch/>
        </p:blipFill>
        <p:spPr bwMode="auto">
          <a:xfrm rot="20196144">
            <a:off x="5883813" y="2775903"/>
            <a:ext cx="448001" cy="53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Контурный рисунок, векторный клипарт Corel Xar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1" r="22411"/>
          <a:stretch/>
        </p:blipFill>
        <p:spPr bwMode="auto">
          <a:xfrm flipH="1">
            <a:off x="6228184" y="2564904"/>
            <a:ext cx="418765" cy="67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Свинья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42" t="25995" r="4852" b="24094"/>
          <a:stretch/>
        </p:blipFill>
        <p:spPr bwMode="auto">
          <a:xfrm>
            <a:off x="6660232" y="2564904"/>
            <a:ext cx="466686" cy="60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Раскраска верблюд Детские раскраски, распечатать, скачать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6977">
            <a:off x="6151320" y="5090908"/>
            <a:ext cx="960299" cy="84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oloring pages for kids to print - Часто просматриваемые/Lion and Lioness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9" r="44395" b="15875"/>
          <a:stretch/>
        </p:blipFill>
        <p:spPr bwMode="auto">
          <a:xfrm rot="341807">
            <a:off x="5907343" y="5042598"/>
            <a:ext cx="633666" cy="8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Раскраска Тюлень Раскраски Рыбы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 r="53400"/>
          <a:stretch/>
        </p:blipFill>
        <p:spPr bwMode="auto">
          <a:xfrm rot="284716" flipH="1">
            <a:off x="6786167" y="4750347"/>
            <a:ext cx="664447" cy="1331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675618">
            <a:off x="2965233" y="2583626"/>
            <a:ext cx="24400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Дорогие  ребята! Недавно я был в зоопарке и сделал замечательные фотографии. Полюбуйтесь ими.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Ваш Незнайка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996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ozon.dlyavas.ru/images/fotogal/25/2011-09-07_010432_mis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232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ro-otdyh.info/images/mixx/2013-12/6ff29520d2727c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8437"/>
            <a:ext cx="9144000" cy="683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8629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anypics.ru:81/large/201211/396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5206"/>
            <a:ext cx="9144000" cy="683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3573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crbp.ru/imageGallery/images/bengal-tiger?&amp;width=900&amp;height=675&amp;outputMimeType=image/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5206"/>
            <a:ext cx="9144000" cy="683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0808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klopik.com/uploads/posts/2013-06/1371762035_1371738328_funny_animals_20130620_02873_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1869"/>
            <a:ext cx="9143998" cy="681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739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.gawkerassets.com/img/196bomxkcnd6ngif/k-bigpic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5206"/>
            <a:ext cx="9144000" cy="680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9522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ap.sasisa.ru/blog/d_content/1229539930/79024f6dfd812753c5fa414f5076ff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7314"/>
            <a:ext cx="9143998" cy="68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2521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novayagazeta-ug.ru/sites/default/files/news/11-2014/slo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413"/>
            <a:ext cx="9143998" cy="682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8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img-fotki.yandex.ru/get/9502/226066339.41/0_ac943_1170bc63_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78"/>
            <a:ext cx="9144000" cy="6833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68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rishikajain.com/wp-content/uploads/2012/07/320451_390475771001190_1735117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2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9873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/>
          <a:stretch>
            <a:fillRect/>
          </a:stretch>
        </p:blipFill>
        <p:spPr bwMode="auto">
          <a:xfrm>
            <a:off x="827584" y="4242906"/>
            <a:ext cx="234372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keep-memories.ru/published/publicdata/JTJJAPANRU/attachments/SC/products_pictures/%D1%84%D0%BE%D1%82%D0%BE%D0%BA%D0%B0%D0%B4%D1%8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/>
          <a:stretch/>
        </p:blipFill>
        <p:spPr bwMode="auto">
          <a:xfrm>
            <a:off x="827584" y="20526"/>
            <a:ext cx="7920880" cy="427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/>
          <a:stretch>
            <a:fillRect/>
          </a:stretch>
        </p:blipFill>
        <p:spPr bwMode="auto">
          <a:xfrm>
            <a:off x="3563888" y="4278910"/>
            <a:ext cx="244827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"/>
          <a:stretch>
            <a:fillRect/>
          </a:stretch>
        </p:blipFill>
        <p:spPr bwMode="auto">
          <a:xfrm>
            <a:off x="6300192" y="4221088"/>
            <a:ext cx="241573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Zebra. . Контур Векторный клипарт CLIPARTO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55"/>
          <a:stretch/>
        </p:blipFill>
        <p:spPr bwMode="auto">
          <a:xfrm>
            <a:off x="3203848" y="1052736"/>
            <a:ext cx="1182836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Творческие Общие графические заготовки Загрузить 1 000 clip arts (Страница 32) - ClipartLogo.com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7" r="20038"/>
          <a:stretch/>
        </p:blipFill>
        <p:spPr bwMode="auto">
          <a:xfrm>
            <a:off x="4368471" y="984110"/>
            <a:ext cx="1355657" cy="245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орова наброски Скачать вектор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14" t="19494" b="28965"/>
          <a:stretch/>
        </p:blipFill>
        <p:spPr bwMode="auto">
          <a:xfrm>
            <a:off x="5684767" y="836712"/>
            <a:ext cx="1127865" cy="206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Корова наброски Скачать вектор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4" b="21334"/>
          <a:stretch/>
        </p:blipFill>
        <p:spPr bwMode="auto">
          <a:xfrm>
            <a:off x="6300192" y="4869160"/>
            <a:ext cx="1925626" cy="112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Лошади и их разновидности - Библиотека Обучение Рисование www.ArtScroll.ru - Свитки искусства. . Галерея картин русских и зарубе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13" r="2044" b="2097"/>
          <a:stretch/>
        </p:blipFill>
        <p:spPr bwMode="auto">
          <a:xfrm>
            <a:off x="1096217" y="4672130"/>
            <a:ext cx="1806461" cy="154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heetah 90500l графические заготовки Загрузить 22 clip arts (Страница 1) - ClipartLogo.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881" y="4797152"/>
            <a:ext cx="2079848" cy="145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9680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http://www.izbyshki.ru/uploads/posts/2015-01/1420772222_izbyshki.ru_1420690597_500-38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apikabu.ru/img_n/2011-12_2/yi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7390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0.liveinternet.ru/images/attach/c/5/123/497/123497150_5123775_622383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084" y="3212976"/>
            <a:ext cx="4762500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1602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cdn.scratch.mit.edu/static/site/users/avatars/415/3969.pn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4"/>
            <a:ext cx="4499992" cy="6855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f2.mylove.ru/9_nql5DYB12iDYJ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16329"/>
            <a:ext cx="4819165" cy="6874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scratch.mit.edu/static/site/users/avatars/653/6886.pn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" y="7572"/>
            <a:ext cx="4762500" cy="3574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0.liveinternet.ru/images/attach/b/4/104/211/104211044_gifkidelfin82545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663" y="7572"/>
            <a:ext cx="4352337" cy="3574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foto2004.ucoz.ru/18/6a911f997af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" y="3582437"/>
            <a:ext cx="9114837" cy="325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animacii.net/images/stories/pictures/jivotni/drugi_18/u13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" y="0"/>
            <a:ext cx="5070430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content.foto.mail.ru/mail/leonn.76/3d-galleru.ru/s-1834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29" y="0"/>
            <a:ext cx="4638382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.pandawhale.com/post-37990-Stoned-Kangaroo-gif-Imgur-4uw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500404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f.mypage.ru/fa748fdc587b9dd308ef17b9a8eb5f2c_5efec954fa83879f41103f2b4f904a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237" y="3356992"/>
            <a:ext cx="4143763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qiqru.org/media/npict/1202/original/shirokoformatnye_oboi_assorti_2012_48_133732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-fotki.yandex.ru/get/9150/155295907.46f/0_f0c13_ec5ac5bb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359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tatic.tumblr.com/c3dca6813c4f481cde6a64ff0767838d/dl1e0bj/mnxmn292l/tumblr_static_tumblr_mlkvkgmnhr1r7djzoo1_50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92149"/>
            <a:ext cx="4283968" cy="32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.mypage.ru/d909b9447ee0153d036c24b470dd5ac0_cbf3048001d0c20dc7b39e10e8cff21e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975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torage.surfingbird.ru/s/14/11/8/12/r2_bc4sA5E10_source_3b99aa8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413995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ontent.foto.mail.ru/mail/pusyahitraya/_animated/i-1274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28457"/>
            <a:ext cx="4139952" cy="362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k41.kn3.net/A34BFAFBB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762500" cy="289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38.media.tumblr.com/bd34f5f4d2a7d7434937836c205a0074/tumblr_mo2s67IwhI1r4zr2vo2_r1_50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6750"/>
            <a:ext cx="4381500" cy="287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http://24.media.tumblr.com/tumblr_me9lb9nYkh1qg1rkjo1_50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1253"/>
            <a:ext cx="4410336" cy="396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8" descr="http://img0.joyreactor.cc/pics/post/%D0%B3%D0%B8%D1%84%D0%BA%D0%B8-%D0%BA%D1%80%D0%BE%D0%BA%D0%BE%D0%B4%D0%B8%D0%BB-%D1%83%D0%B4%D0%B0%D0%BB%D1%91%D0%BD%D0%BD%D0%BE%D0%B5-77960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36" y="2891252"/>
            <a:ext cx="4733664" cy="396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2583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6/93/411/93411896_3920644_tumblr_mba4nuvTsZ1r4zr2vo1_r1_500_1_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16"/>
            <a:ext cx="4762500" cy="290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017.radikal.ru/i426/1501/2f/5d297ef5e94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1431"/>
            <a:ext cx="4381500" cy="291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i.ucrazy.ru/files/pics/2015.07/1436768665_0-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3"/>
            <a:ext cx="5715000" cy="393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otvet.imgsmail.ru/download/1b83547cc320a6d26cd0bdeb152160e6_i-43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924942"/>
            <a:ext cx="3429000" cy="39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4470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cdn.scratch.mit.edu/static/site/users/avatars/380/1339.pn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2" y="25023"/>
            <a:ext cx="4664971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arnasse.ru/upload/comments/e24c46e1d56a0a034b370f448efbe34e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7" y="3429000"/>
            <a:ext cx="4632016" cy="341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0.liveinternet.ru/images/attach/c/10/112/349/112349424_pese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13" y="25024"/>
            <a:ext cx="4458287" cy="340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.ucrazy.ru/files/i/2008.6.9/1213016037_img_8694625_605_1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2"/>
          <a:stretch/>
        </p:blipFill>
        <p:spPr bwMode="auto">
          <a:xfrm>
            <a:off x="4685712" y="3429000"/>
            <a:ext cx="4458287" cy="354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8689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l.hostingfailov.com/full/1ed0105f4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43"/>
            <a:ext cx="5220072" cy="325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m2-tub-ru.yandex.net/i?id=d062c72814c17bdea0f375b4dde15825&amp;n=33&amp;h=190&amp;w=1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0120"/>
            <a:ext cx="5220071" cy="356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ontent.foto.mail.ru/mail/tatianochka49/_animated/i-191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343"/>
            <a:ext cx="3892968" cy="327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astrakhan.m.kavkaz-uzel.ru/system/attachments/0001/6454/___JPE_1_view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3280629"/>
            <a:ext cx="3892969" cy="355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9178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keep-memories.ru/published/publicdata/JTJJAPANRU/attachments/SC/products_pictures/%D1%84%D0%BE%D1%82%D0%BE%D0%BA%D0%B0%D0%B4%D1%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/>
          <a:stretch/>
        </p:blipFill>
        <p:spPr bwMode="auto">
          <a:xfrm>
            <a:off x="683568" y="0"/>
            <a:ext cx="7992888" cy="427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Раскраски для детей: Животные (12 шт.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8" t="19007" r="46278"/>
          <a:stretch/>
        </p:blipFill>
        <p:spPr bwMode="auto">
          <a:xfrm>
            <a:off x="2418418" y="1196752"/>
            <a:ext cx="2017426" cy="240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онтурный рисунок, векторный клипарт Corel Xar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1" r="22411"/>
          <a:stretch/>
        </p:blipFill>
        <p:spPr bwMode="auto">
          <a:xfrm flipH="1">
            <a:off x="4227931" y="547939"/>
            <a:ext cx="1691441" cy="272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Свинь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42" t="25995" r="4852" b="24094"/>
          <a:stretch/>
        </p:blipFill>
        <p:spPr bwMode="auto">
          <a:xfrm>
            <a:off x="5892928" y="980728"/>
            <a:ext cx="1405198" cy="212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"/>
          <a:stretch>
            <a:fillRect/>
          </a:stretch>
        </p:blipFill>
        <p:spPr bwMode="auto">
          <a:xfrm>
            <a:off x="3427131" y="4259272"/>
            <a:ext cx="243001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/>
          <a:stretch>
            <a:fillRect/>
          </a:stretch>
        </p:blipFill>
        <p:spPr bwMode="auto">
          <a:xfrm>
            <a:off x="6120172" y="4272570"/>
            <a:ext cx="244827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Штамп &quot;Фотокадр&quot; - Храни воспоминания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/>
          <a:stretch>
            <a:fillRect/>
          </a:stretch>
        </p:blipFill>
        <p:spPr bwMode="auto">
          <a:xfrm>
            <a:off x="683568" y="4187010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Контурный рисунок, векторный клипарт Corel Xar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75744" y="4929522"/>
            <a:ext cx="1572023" cy="103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Раскраски для детей: Животные (12 шт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2"/>
          <a:stretch/>
        </p:blipFill>
        <p:spPr bwMode="auto">
          <a:xfrm>
            <a:off x="935596" y="4616913"/>
            <a:ext cx="1872207" cy="144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Свинь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16849" r="5247" b="5179"/>
          <a:stretch/>
        </p:blipFill>
        <p:spPr bwMode="auto">
          <a:xfrm>
            <a:off x="6444208" y="4941168"/>
            <a:ext cx="1800200" cy="111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149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imgur.com/URSsJ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5" y="0"/>
            <a:ext cx="3478675" cy="355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gifmir.com/gifs/1/0/1/6/6/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96591"/>
            <a:ext cx="5652120" cy="331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bazurka.net/uploads/posts/2012-11/1352805523_gifki-krasivye-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558"/>
            <a:ext cx="5652120" cy="348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ide-wallpapers.net/download/best-friends-wide-wallpaper-1440x9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5" y="3555542"/>
            <a:ext cx="3478675" cy="325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1631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hotoshtab.ru/wp-content/content/animals/2/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" y="1"/>
            <a:ext cx="3679313" cy="322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img0.liveinternet.ru/images/attach/c/8/99/580/99580140_0_7a2bc_6b0e6182_Ljp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" y="3222543"/>
            <a:ext cx="3660676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-fotki.yandex.ru/get/3003/infra-sound.3/0_23780_29c16117_L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"/>
            <a:ext cx="2808312" cy="322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9.favim.com/orig/131006/gif-Favim.com-97681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0"/>
            <a:ext cx="2627784" cy="337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47.photobucket.com/albums/f189/chancey32/broy/safe6_zps29c1189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22543"/>
            <a:ext cx="5436096" cy="354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7340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onk.com.ua/uploads/images/00/09/11/2014/01/22/7f7cd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zoo-portal.ru/images/photos/8ab299c09309869f1e80ad59ebb9c7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511116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otohomka.ru/images/Nov/13/fd648986394ce1a6d2c753528a990602/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1"/>
          <a:stretch/>
        </p:blipFill>
        <p:spPr bwMode="auto">
          <a:xfrm>
            <a:off x="13120" y="2852936"/>
            <a:ext cx="463088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wetlanka.ru/wp-content/uploads/2009/04/g1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52936"/>
            <a:ext cx="449999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17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tdata.ru/u23/photo8CE9/20088500729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2" y="0"/>
            <a:ext cx="91186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6869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yandex.ru/images/today?size=1920x12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3717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islam-tr.net/forum/proxy.php?image=http%3A%2F%2Fi870.photobucket.com%2Falbums%2Fab266%2FMuhamed_MD%2Fshpezet%2520zogjte%2520birds%2520ptice%2F1224910094MXLDubB.jpg&amp;hash=8d1f73183c0d8e99fa42a776c29936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2880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muzykaВ мире животных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2290" name="Picture 2" descr="Как обеспечить безопасность ребенка при посещении зоопарка? 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03"/>
            <a:ext cx="9224803" cy="685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028225" y="3573016"/>
            <a:ext cx="3168352" cy="18002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0253" y="413532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ЗООПАРК ЗАКРЫТ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3263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2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791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Проходной балл. . Поступаем вместе Поступаем вместе! . Фору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654265"/>
            <a:ext cx="3240360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47864" y="764704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ПРАВИЛА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ПОВЕДЕНИЯ В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ЗООПАРКЕ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944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роходной балл. . Поступаем вместе Поступаем вместе! . Форум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3" t="-147" r="23293" b="52992"/>
          <a:stretch/>
        </p:blipFill>
        <p:spPr bwMode="auto">
          <a:xfrm>
            <a:off x="179512" y="0"/>
            <a:ext cx="8964488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1412776"/>
            <a:ext cx="7200800" cy="468052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331640" y="1628800"/>
            <a:ext cx="1728192" cy="158417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07903" y="1628800"/>
            <a:ext cx="1728192" cy="158417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228184" y="1628800"/>
            <a:ext cx="1728192" cy="158417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0" descr="эмоции. 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748" y="1637225"/>
            <a:ext cx="1588501" cy="158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m0-tub-ru.yandex.net/i?id=2db720227d7384055563f305adfbf04a&amp;n=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16832"/>
            <a:ext cx="1127597" cy="93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1259632" y="3789040"/>
            <a:ext cx="1728192" cy="158417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851920" y="3789040"/>
            <a:ext cx="1728192" cy="158417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Анимашки Еда от 150 до 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65175"/>
            <a:ext cx="59055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s53.radikal.ru/i142/0808/ad/315f57b2920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6" r="6129" b="28552"/>
          <a:stretch/>
        </p:blipFill>
        <p:spPr bwMode="auto">
          <a:xfrm>
            <a:off x="1475656" y="4077072"/>
            <a:ext cx="1336322" cy="871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изображение ладони человека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3" t="5986" r="7679"/>
          <a:stretch/>
        </p:blipFill>
        <p:spPr bwMode="auto">
          <a:xfrm rot="2587734" flipH="1">
            <a:off x="1713382" y="4595978"/>
            <a:ext cx="418277" cy="562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8" name="Picture 6" descr="grade 6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933056"/>
            <a:ext cx="1596441" cy="126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вал 19"/>
          <p:cNvSpPr/>
          <p:nvPr/>
        </p:nvSpPr>
        <p:spPr>
          <a:xfrm>
            <a:off x="6182734" y="3907745"/>
            <a:ext cx="1728192" cy="158417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2" name="Picture 10" descr="Экологический проект &quot;Знаки против мусора&quot;, картинки мусор, Знаки против мусора, плакаты против мусора, против мусора, мусор не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24899" r="10268" b="18305"/>
          <a:stretch/>
        </p:blipFill>
        <p:spPr bwMode="auto">
          <a:xfrm>
            <a:off x="6182734" y="3907745"/>
            <a:ext cx="1701633" cy="15841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множение 8"/>
          <p:cNvSpPr/>
          <p:nvPr/>
        </p:nvSpPr>
        <p:spPr>
          <a:xfrm>
            <a:off x="3779912" y="3573016"/>
            <a:ext cx="1864965" cy="20162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множение 20"/>
          <p:cNvSpPr/>
          <p:nvPr/>
        </p:nvSpPr>
        <p:spPr>
          <a:xfrm>
            <a:off x="3645565" y="1423363"/>
            <a:ext cx="1864965" cy="20162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множение 21"/>
          <p:cNvSpPr/>
          <p:nvPr/>
        </p:nvSpPr>
        <p:spPr>
          <a:xfrm>
            <a:off x="6228184" y="1412776"/>
            <a:ext cx="1864965" cy="20162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/>
          <p:cNvSpPr/>
          <p:nvPr/>
        </p:nvSpPr>
        <p:spPr>
          <a:xfrm>
            <a:off x="6162731" y="3683423"/>
            <a:ext cx="1864965" cy="20162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множение 23"/>
          <p:cNvSpPr/>
          <p:nvPr/>
        </p:nvSpPr>
        <p:spPr>
          <a:xfrm>
            <a:off x="1259632" y="1412776"/>
            <a:ext cx="1864965" cy="20162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множение 24"/>
          <p:cNvSpPr/>
          <p:nvPr/>
        </p:nvSpPr>
        <p:spPr>
          <a:xfrm>
            <a:off x="1187624" y="3573016"/>
            <a:ext cx="1864965" cy="20162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8284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1-tub-ru.yandex.net/i?id=2ab0b197a4545a1f8e027e4e9f9bb3e4&amp;n=33&amp;h=190&amp;w=3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46" y="-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monroetwp.k12.nj.us/HollyGlen/Images/BusWalkerProgram/kidswalk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5958"/>
            <a:ext cx="3059832" cy="38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wiki.vladimir.i-edu.ru/images/d/d3/818d05c8a57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96952"/>
            <a:ext cx="6048672" cy="294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etskaya_-_Domovoj_minusovk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7584" y="56407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780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">
      <a:dk1>
        <a:srgbClr val="5FAAC3"/>
      </a:dk1>
      <a:lt1>
        <a:srgbClr val="C7D2ED"/>
      </a:lt1>
      <a:dk2>
        <a:srgbClr val="BFDDE7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3333</TotalTime>
  <Words>113</Words>
  <Application>Microsoft Office PowerPoint</Application>
  <PresentationFormat>Экран (4:3)</PresentationFormat>
  <Paragraphs>38</Paragraphs>
  <Slides>67</Slides>
  <Notes>3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167</cp:revision>
  <dcterms:created xsi:type="dcterms:W3CDTF">2015-04-12T08:10:13Z</dcterms:created>
  <dcterms:modified xsi:type="dcterms:W3CDTF">2015-12-06T15:18:14Z</dcterms:modified>
</cp:coreProperties>
</file>