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2" r:id="rId2"/>
    <p:sldId id="293" r:id="rId3"/>
    <p:sldId id="294" r:id="rId4"/>
    <p:sldId id="258" r:id="rId5"/>
    <p:sldId id="262" r:id="rId6"/>
    <p:sldId id="283" r:id="rId7"/>
    <p:sldId id="291" r:id="rId8"/>
    <p:sldId id="266" r:id="rId9"/>
    <p:sldId id="268" r:id="rId10"/>
    <p:sldId id="265" r:id="rId11"/>
    <p:sldId id="270" r:id="rId12"/>
    <p:sldId id="269" r:id="rId13"/>
    <p:sldId id="272" r:id="rId14"/>
    <p:sldId id="271" r:id="rId15"/>
    <p:sldId id="287" r:id="rId16"/>
    <p:sldId id="275" r:id="rId17"/>
    <p:sldId id="284" r:id="rId18"/>
    <p:sldId id="274" r:id="rId19"/>
    <p:sldId id="273" r:id="rId20"/>
    <p:sldId id="285" r:id="rId21"/>
    <p:sldId id="286" r:id="rId22"/>
    <p:sldId id="279" r:id="rId23"/>
    <p:sldId id="288" r:id="rId24"/>
    <p:sldId id="290" r:id="rId25"/>
    <p:sldId id="289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04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213A2F-83F0-4E07-A610-64D230D3463C}" type="doc">
      <dgm:prSet loTypeId="urn:microsoft.com/office/officeart/2008/layout/AccentedPicture" loCatId="picture" qsTypeId="urn:microsoft.com/office/officeart/2005/8/quickstyle/simple1" qsCatId="simple" csTypeId="urn:microsoft.com/office/officeart/2005/8/colors/accent1_2" csCatId="accent1" phldr="1"/>
      <dgm:spPr/>
    </dgm:pt>
    <dgm:pt modelId="{7501E95E-8F34-4274-AB4D-0FBC775DF62D}">
      <dgm:prSet phldrT="[Текст]" phldr="1"/>
      <dgm:spPr/>
      <dgm:t>
        <a:bodyPr/>
        <a:lstStyle/>
        <a:p>
          <a:endParaRPr lang="ru-RU" dirty="0"/>
        </a:p>
      </dgm:t>
    </dgm:pt>
    <dgm:pt modelId="{21C28675-DF60-42DD-98ED-89F51FCDB5EE}" type="sibTrans" cxnId="{C711CBAD-19FF-4D76-B8A0-0F5159193888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5000" r="-45000"/>
          </a:stretch>
        </a:blipFill>
      </dgm:spPr>
      <dgm:t>
        <a:bodyPr/>
        <a:lstStyle/>
        <a:p>
          <a:endParaRPr lang="ru-RU"/>
        </a:p>
      </dgm:t>
    </dgm:pt>
    <dgm:pt modelId="{058A0594-AB61-4D41-9787-62882F7EBF59}" type="parTrans" cxnId="{C711CBAD-19FF-4D76-B8A0-0F5159193888}">
      <dgm:prSet/>
      <dgm:spPr/>
      <dgm:t>
        <a:bodyPr/>
        <a:lstStyle/>
        <a:p>
          <a:endParaRPr lang="ru-RU"/>
        </a:p>
      </dgm:t>
    </dgm:pt>
    <dgm:pt modelId="{18F348AB-BAFB-427C-8300-3EAF5DBF3859}" type="pres">
      <dgm:prSet presAssocID="{87213A2F-83F0-4E07-A610-64D230D3463C}" presName="Name0" presStyleCnt="0">
        <dgm:presLayoutVars>
          <dgm:dir/>
        </dgm:presLayoutVars>
      </dgm:prSet>
      <dgm:spPr/>
    </dgm:pt>
    <dgm:pt modelId="{644A5534-C42C-43BA-95D9-2A49CB74E7E5}" type="pres">
      <dgm:prSet presAssocID="{21C28675-DF60-42DD-98ED-89F51FCDB5EE}" presName="picture_1" presStyleLbl="bgImgPlace1" presStyleIdx="0" presStyleCnt="1" custLinFactNeighborX="996"/>
      <dgm:spPr/>
      <dgm:t>
        <a:bodyPr/>
        <a:lstStyle/>
        <a:p>
          <a:endParaRPr lang="ru-RU"/>
        </a:p>
      </dgm:t>
    </dgm:pt>
    <dgm:pt modelId="{3BEA2D41-8E7C-47D1-ABC6-3979C7D08E27}" type="pres">
      <dgm:prSet presAssocID="{7501E95E-8F34-4274-AB4D-0FBC775DF62D}" presName="text_1" presStyleLbl="node1" presStyleIdx="0" presStyleCnt="0" custFlipVert="1" custFlipHor="1" custScaleX="14806" custScaleY="181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B1A57E-131E-48D6-8327-6CC1662379B9}" type="pres">
      <dgm:prSet presAssocID="{87213A2F-83F0-4E07-A610-64D230D3463C}" presName="maxNode" presStyleCnt="0"/>
      <dgm:spPr/>
    </dgm:pt>
    <dgm:pt modelId="{176221F9-4350-467D-83CB-1E6B954240A8}" type="pres">
      <dgm:prSet presAssocID="{87213A2F-83F0-4E07-A610-64D230D3463C}" presName="Name33" presStyleCnt="0"/>
      <dgm:spPr/>
    </dgm:pt>
  </dgm:ptLst>
  <dgm:cxnLst>
    <dgm:cxn modelId="{C711CBAD-19FF-4D76-B8A0-0F5159193888}" srcId="{87213A2F-83F0-4E07-A610-64D230D3463C}" destId="{7501E95E-8F34-4274-AB4D-0FBC775DF62D}" srcOrd="0" destOrd="0" parTransId="{058A0594-AB61-4D41-9787-62882F7EBF59}" sibTransId="{21C28675-DF60-42DD-98ED-89F51FCDB5EE}"/>
    <dgm:cxn modelId="{DE395415-3ACD-4DC2-BDB2-3B2D40560B3A}" type="presOf" srcId="{87213A2F-83F0-4E07-A610-64D230D3463C}" destId="{18F348AB-BAFB-427C-8300-3EAF5DBF3859}" srcOrd="0" destOrd="0" presId="urn:microsoft.com/office/officeart/2008/layout/AccentedPicture"/>
    <dgm:cxn modelId="{8B8D5ED7-A3D8-44F4-8DAF-17460AC2FF87}" type="presOf" srcId="{21C28675-DF60-42DD-98ED-89F51FCDB5EE}" destId="{644A5534-C42C-43BA-95D9-2A49CB74E7E5}" srcOrd="0" destOrd="0" presId="urn:microsoft.com/office/officeart/2008/layout/AccentedPicture"/>
    <dgm:cxn modelId="{686D590D-9F01-4C0E-BC77-A90362A263C5}" type="presOf" srcId="{7501E95E-8F34-4274-AB4D-0FBC775DF62D}" destId="{3BEA2D41-8E7C-47D1-ABC6-3979C7D08E27}" srcOrd="0" destOrd="0" presId="urn:microsoft.com/office/officeart/2008/layout/AccentedPicture"/>
    <dgm:cxn modelId="{408F5127-196C-437F-B611-2FA7791601FD}" type="presParOf" srcId="{18F348AB-BAFB-427C-8300-3EAF5DBF3859}" destId="{644A5534-C42C-43BA-95D9-2A49CB74E7E5}" srcOrd="0" destOrd="0" presId="urn:microsoft.com/office/officeart/2008/layout/AccentedPicture"/>
    <dgm:cxn modelId="{74B7483F-92E2-40C7-82C0-0819B07B302C}" type="presParOf" srcId="{18F348AB-BAFB-427C-8300-3EAF5DBF3859}" destId="{3BEA2D41-8E7C-47D1-ABC6-3979C7D08E27}" srcOrd="1" destOrd="0" presId="urn:microsoft.com/office/officeart/2008/layout/AccentedPicture"/>
    <dgm:cxn modelId="{3A2D38D7-CFAE-45F7-BB8A-4E9BDF30EE2E}" type="presParOf" srcId="{18F348AB-BAFB-427C-8300-3EAF5DBF3859}" destId="{96B1A57E-131E-48D6-8327-6CC1662379B9}" srcOrd="2" destOrd="0" presId="urn:microsoft.com/office/officeart/2008/layout/AccentedPicture"/>
    <dgm:cxn modelId="{B3760D67-887A-4C63-9BA7-3D03E362D46F}" type="presParOf" srcId="{96B1A57E-131E-48D6-8327-6CC1662379B9}" destId="{176221F9-4350-467D-83CB-1E6B954240A8}" srcOrd="0" destOrd="0" presId="urn:microsoft.com/office/officeart/2008/layout/AccentedPicture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26AABAA-821A-467B-BE95-EBF37FB8C68F}" type="doc">
      <dgm:prSet loTypeId="urn:microsoft.com/office/officeart/2008/layout/AccentedPicture" loCatId="picture" qsTypeId="urn:microsoft.com/office/officeart/2005/8/quickstyle/simple1" qsCatId="simple" csTypeId="urn:microsoft.com/office/officeart/2005/8/colors/accent1_2" csCatId="accent1" phldr="1"/>
      <dgm:spPr/>
    </dgm:pt>
    <dgm:pt modelId="{A267BB38-DE51-421C-A893-99DDC932CF89}">
      <dgm:prSet phldrT="[Текст]"/>
      <dgm:spPr/>
      <dgm:t>
        <a:bodyPr/>
        <a:lstStyle/>
        <a:p>
          <a:pPr algn="ctr"/>
          <a:r>
            <a:rPr lang="ru-RU" b="1" dirty="0" smtClean="0">
              <a:solidFill>
                <a:schemeClr val="tx1"/>
              </a:solidFill>
            </a:rPr>
            <a:t> </a:t>
          </a:r>
          <a:endParaRPr lang="ru-RU" b="1" dirty="0">
            <a:solidFill>
              <a:schemeClr val="tx1"/>
            </a:solidFill>
          </a:endParaRPr>
        </a:p>
      </dgm:t>
    </dgm:pt>
    <dgm:pt modelId="{9DB03BCD-FB07-40A1-B6D0-750300486AEC}" type="sibTrans" cxnId="{6FFAF768-E671-4182-8818-06BB047A7865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5000" r="-35000"/>
          </a:stretch>
        </a:blipFill>
      </dgm:spPr>
      <dgm:t>
        <a:bodyPr/>
        <a:lstStyle/>
        <a:p>
          <a:endParaRPr lang="ru-RU"/>
        </a:p>
      </dgm:t>
      <dgm:extLst>
        <a:ext uri="{E40237B7-FDA0-4F09-8148-C483321AD2D9}">
          <dgm14:cNvPr xmlns:dgm14="http://schemas.microsoft.com/office/drawing/2010/diagram" id="0" name="" descr="H:\Диссоциация кислот , солей и оснований\анодирование алюминия.jpg"/>
        </a:ext>
      </dgm:extLst>
    </dgm:pt>
    <dgm:pt modelId="{96964218-9129-483F-BA9E-5F281BA9A1C5}" type="parTrans" cxnId="{6FFAF768-E671-4182-8818-06BB047A7865}">
      <dgm:prSet/>
      <dgm:spPr/>
      <dgm:t>
        <a:bodyPr/>
        <a:lstStyle/>
        <a:p>
          <a:endParaRPr lang="ru-RU"/>
        </a:p>
      </dgm:t>
    </dgm:pt>
    <dgm:pt modelId="{1FC09A2F-A238-4FBB-BA3B-1BA3A9A5BA13}" type="pres">
      <dgm:prSet presAssocID="{B26AABAA-821A-467B-BE95-EBF37FB8C68F}" presName="Name0" presStyleCnt="0">
        <dgm:presLayoutVars>
          <dgm:dir/>
        </dgm:presLayoutVars>
      </dgm:prSet>
      <dgm:spPr/>
    </dgm:pt>
    <dgm:pt modelId="{C87E547A-957F-422D-9EED-3E86BEBA97C9}" type="pres">
      <dgm:prSet presAssocID="{9DB03BCD-FB07-40A1-B6D0-750300486AEC}" presName="picture_1" presStyleLbl="bgImgPlace1" presStyleIdx="0" presStyleCnt="1" custLinFactNeighborX="4382"/>
      <dgm:spPr/>
      <dgm:t>
        <a:bodyPr/>
        <a:lstStyle/>
        <a:p>
          <a:endParaRPr lang="ru-RU"/>
        </a:p>
      </dgm:t>
    </dgm:pt>
    <dgm:pt modelId="{4CE91CCC-CBA6-4340-87B5-07C6E205389C}" type="pres">
      <dgm:prSet presAssocID="{A267BB38-DE51-421C-A893-99DDC932CF89}" presName="text_1" presStyleLbl="node1" presStyleIdx="0" presStyleCnt="0" custScaleY="18644" custLinFactNeighborX="17342" custLinFactNeighborY="282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4DD1F1-5E55-4304-A96E-BD6BB39CD566}" type="pres">
      <dgm:prSet presAssocID="{B26AABAA-821A-467B-BE95-EBF37FB8C68F}" presName="maxNode" presStyleCnt="0"/>
      <dgm:spPr/>
    </dgm:pt>
    <dgm:pt modelId="{5FFF2DF8-C87F-4710-B453-D08EAE536CBB}" type="pres">
      <dgm:prSet presAssocID="{B26AABAA-821A-467B-BE95-EBF37FB8C68F}" presName="Name33" presStyleCnt="0"/>
      <dgm:spPr/>
    </dgm:pt>
  </dgm:ptLst>
  <dgm:cxnLst>
    <dgm:cxn modelId="{76CED14D-D4F5-4C0A-91C2-766E5C916F62}" type="presOf" srcId="{B26AABAA-821A-467B-BE95-EBF37FB8C68F}" destId="{1FC09A2F-A238-4FBB-BA3B-1BA3A9A5BA13}" srcOrd="0" destOrd="0" presId="urn:microsoft.com/office/officeart/2008/layout/AccentedPicture"/>
    <dgm:cxn modelId="{6FFAF768-E671-4182-8818-06BB047A7865}" srcId="{B26AABAA-821A-467B-BE95-EBF37FB8C68F}" destId="{A267BB38-DE51-421C-A893-99DDC932CF89}" srcOrd="0" destOrd="0" parTransId="{96964218-9129-483F-BA9E-5F281BA9A1C5}" sibTransId="{9DB03BCD-FB07-40A1-B6D0-750300486AEC}"/>
    <dgm:cxn modelId="{BECC2AA1-59E4-4223-8EBB-F79242E66BAB}" type="presOf" srcId="{A267BB38-DE51-421C-A893-99DDC932CF89}" destId="{4CE91CCC-CBA6-4340-87B5-07C6E205389C}" srcOrd="0" destOrd="0" presId="urn:microsoft.com/office/officeart/2008/layout/AccentedPicture"/>
    <dgm:cxn modelId="{56CD85A6-4906-4B9C-82E3-4B3218AFD5E6}" type="presOf" srcId="{9DB03BCD-FB07-40A1-B6D0-750300486AEC}" destId="{C87E547A-957F-422D-9EED-3E86BEBA97C9}" srcOrd="0" destOrd="0" presId="urn:microsoft.com/office/officeart/2008/layout/AccentedPicture"/>
    <dgm:cxn modelId="{8ADEEF68-B21F-4FED-9A54-046290E2BC17}" type="presParOf" srcId="{1FC09A2F-A238-4FBB-BA3B-1BA3A9A5BA13}" destId="{C87E547A-957F-422D-9EED-3E86BEBA97C9}" srcOrd="0" destOrd="0" presId="urn:microsoft.com/office/officeart/2008/layout/AccentedPicture"/>
    <dgm:cxn modelId="{AC55E1D2-9D76-4B73-A6DE-A0E3B19AB016}" type="presParOf" srcId="{1FC09A2F-A238-4FBB-BA3B-1BA3A9A5BA13}" destId="{4CE91CCC-CBA6-4340-87B5-07C6E205389C}" srcOrd="1" destOrd="0" presId="urn:microsoft.com/office/officeart/2008/layout/AccentedPicture"/>
    <dgm:cxn modelId="{75DB1453-B9C2-47D0-BD9E-3641DAA7E50C}" type="presParOf" srcId="{1FC09A2F-A238-4FBB-BA3B-1BA3A9A5BA13}" destId="{B44DD1F1-5E55-4304-A96E-BD6BB39CD566}" srcOrd="2" destOrd="0" presId="urn:microsoft.com/office/officeart/2008/layout/AccentedPicture"/>
    <dgm:cxn modelId="{235BDDE3-CBEA-4556-88CA-8E42A1512378}" type="presParOf" srcId="{B44DD1F1-5E55-4304-A96E-BD6BB39CD566}" destId="{5FFF2DF8-C87F-4710-B453-D08EAE536CBB}" srcOrd="0" destOrd="0" presId="urn:microsoft.com/office/officeart/2008/layout/AccentedPicture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4A5534-C42C-43BA-95D9-2A49CB74E7E5}">
      <dsp:nvSpPr>
        <dsp:cNvPr id="0" name=""/>
        <dsp:cNvSpPr/>
      </dsp:nvSpPr>
      <dsp:spPr>
        <a:xfrm>
          <a:off x="124778" y="0"/>
          <a:ext cx="3782436" cy="4824536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5000" r="-4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EA2D41-8E7C-47D1-ABC6-3979C7D08E27}">
      <dsp:nvSpPr>
        <dsp:cNvPr id="0" name=""/>
        <dsp:cNvSpPr/>
      </dsp:nvSpPr>
      <dsp:spPr>
        <a:xfrm flipH="1" flipV="1">
          <a:off x="1479030" y="3114783"/>
          <a:ext cx="431221" cy="52478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b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 dirty="0"/>
        </a:p>
      </dsp:txBody>
      <dsp:txXfrm rot="10800000">
        <a:off x="1479030" y="3114783"/>
        <a:ext cx="431221" cy="52478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7E547A-957F-422D-9EED-3E86BEBA97C9}">
      <dsp:nvSpPr>
        <dsp:cNvPr id="0" name=""/>
        <dsp:cNvSpPr/>
      </dsp:nvSpPr>
      <dsp:spPr>
        <a:xfrm>
          <a:off x="312618" y="0"/>
          <a:ext cx="3725981" cy="4752528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5000" r="-3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E91CCC-CBA6-4340-87B5-07C6E205389C}">
      <dsp:nvSpPr>
        <dsp:cNvPr id="0" name=""/>
        <dsp:cNvSpPr/>
      </dsp:nvSpPr>
      <dsp:spPr>
        <a:xfrm>
          <a:off x="802891" y="3866476"/>
          <a:ext cx="2869006" cy="53163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b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>
              <a:solidFill>
                <a:schemeClr val="tx1"/>
              </a:solidFill>
            </a:rPr>
            <a:t> </a:t>
          </a:r>
          <a:endParaRPr lang="ru-RU" sz="2700" b="1" kern="1200" dirty="0">
            <a:solidFill>
              <a:schemeClr val="tx1"/>
            </a:solidFill>
          </a:endParaRPr>
        </a:p>
      </dsp:txBody>
      <dsp:txXfrm>
        <a:off x="802891" y="3866476"/>
        <a:ext cx="2869006" cy="5316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ccentedPicture">
  <dgm:title val=""/>
  <dgm:desc val=""/>
  <dgm:catLst>
    <dgm:cat type="picture" pri="1000"/>
    <dgm:cat type="picture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</dgm:varLst>
    <dgm:alg type="composite"/>
    <dgm:shape xmlns:r="http://schemas.openxmlformats.org/officeDocument/2006/relationships" r:blip="">
      <dgm:adjLst/>
    </dgm:shape>
    <dgm:choose name="Name1">
      <dgm:if name="Name2" axis="ch" ptType="node" func="cnt" op="lte" val="1">
        <dgm:constrLst>
          <dgm:constr type="h" for="ch" forName="picture_1" refType="h"/>
          <dgm:constr type="w" for="ch" forName="picture_1" refType="h" refFor="ch" refForName="picture_1" op="equ" fact="0.784"/>
          <dgm:constr type="l" for="ch" forName="picture_1"/>
          <dgm:constr type="t" for="ch" forName="picture_1"/>
          <dgm:constr type="w" for="ch" forName="text_1" refType="w" refFor="ch" refForName="picture_1" fact="0.77"/>
          <dgm:constr type="h" for="ch" forName="text_1" refType="h" refFor="ch" refForName="picture_1" fact="0.6"/>
          <dgm:constr type="l" for="ch" forName="text_1" refType="w" refFor="ch" refForName="picture_1" fact="0.04"/>
          <dgm:constr type="t" for="ch" forName="text_1" refType="h" refFor="ch" refForName="picture_1" fact="0.4"/>
        </dgm:constrLst>
      </dgm:if>
      <dgm:if name="Name3" axis="ch" ptType="node" func="cnt" op="lte" val="5">
        <dgm:choose name="Name4">
          <dgm:if name="Name5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6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if>
      <dgm:else name="Name7">
        <dgm:choose name="Name8">
          <dgm:if name="Name9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10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else>
    </dgm:choose>
    <dgm:forEach name="Name11" axis="ch" ptType="sibTrans" hideLastTrans="0" cnt="1">
      <dgm:layoutNode name="picture_1" styleLbl="bgImgPlace1">
        <dgm:alg type="sp"/>
        <dgm:shape xmlns:r="http://schemas.openxmlformats.org/officeDocument/2006/relationships" type="roundRect" r:blip="" blipPhldr="1">
          <dgm:adjLst/>
        </dgm:shape>
        <dgm:presOf axis="self"/>
      </dgm:layoutNode>
    </dgm:forEach>
    <dgm:forEach name="Name12" axis="ch" ptType="node" cnt="1">
      <dgm:layoutNode name="text_1" styleLbl="node1">
        <dgm:varLst>
          <dgm:bulletEnabled val="1"/>
        </dgm:varLst>
        <dgm:choose name="Name13">
          <dgm:if name="Name14" func="var" arg="dir" op="equ" val="norm">
            <dgm:alg type="tx">
              <dgm:param type="txAnchorVert" val="b"/>
              <dgm:param type="parTxLTRAlign" val="l"/>
              <dgm:param type="shpTxLTRAlignCh" val="l"/>
              <dgm:param type="parTxRTLAlign" val="l"/>
              <dgm:param type="shpTxRTLAlignCh" val="l"/>
            </dgm:alg>
          </dgm:if>
          <dgm:else name="Name15">
            <dgm:alg type="tx">
              <dgm:param type="txAnchorVert" val="b"/>
              <dgm:param type="parTxLTRAlign" val="r"/>
              <dgm:param type="shpTxLTRAlignCh" val="r"/>
              <dgm:param type="parTxRTLAlign" val="r"/>
              <dgm:param type="shpTxRTLAlignCh" val="r"/>
            </dgm:alg>
          </dgm:else>
        </dgm:choose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primFontSz" val="65"/>
          <dgm:constr type="lMarg" refType="primFontSz" fact="0.2"/>
          <dgm:constr type="rMarg" refType="primFontSz" fact="0.2"/>
          <dgm:constr type="tMarg" refType="primFontSz" fact="0.2"/>
          <dgm:constr type="bMarg" refType="primFontSz" fact="0.2"/>
        </dgm:constrLst>
        <dgm:ruleLst>
          <dgm:rule type="primFontSz" val="5" fact="NaN" max="NaN"/>
        </dgm:ruleLst>
      </dgm:layoutNode>
    </dgm:forEach>
    <dgm:choose name="Name16">
      <dgm:if name="Name17" axis="ch" ptType="node" func="cnt" op="gte" val="2">
        <dgm:layoutNode name="linV">
          <dgm:choose name="Name18">
            <dgm:if name="Name19" func="var" arg="dir" op="equ" val="norm">
              <dgm:alg type="lin">
                <dgm:param type="linDir" val="fromT"/>
                <dgm:param type="vertAlign" val="t"/>
                <dgm:param type="fallback" val="1D"/>
                <dgm:param type="horzAlign" val="l"/>
                <dgm:param type="nodeHorzAlign" val="l"/>
              </dgm:alg>
            </dgm:if>
            <dgm:else name="Name20">
              <dgm:alg type="lin">
                <dgm:param type="linDir" val="fromT"/>
                <dgm:param type="vertAlign" val="t"/>
                <dgm:param type="fallback" val="1D"/>
                <dgm:param type="horzAlign" val="r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constrLst>
            <dgm:constr type="w" for="ch" forName="spaceV" val="1"/>
            <dgm:constr type="w" for="ch" forName="pair" refType="w" op="equ"/>
            <dgm:constr type="w" for="des" forName="desText" op="equ"/>
            <dgm:constr type="primFontSz" for="des" forName="desText" op="equ" val="65"/>
          </dgm:constrLst>
          <dgm:forEach name="Name21" axis="ch" ptType="node" st="2">
            <dgm:layoutNode name="pair">
              <dgm:alg type="composite"/>
              <dgm:shape xmlns:r="http://schemas.openxmlformats.org/officeDocument/2006/relationships" r:blip="">
                <dgm:adjLst/>
              </dgm:shape>
              <dgm:choose name="Name22">
                <dgm:if name="Name23" func="var" arg="dir" op="equ" val="norm">
                  <dgm:constrLst>
                    <dgm:constr type="userC"/>
                    <dgm:constr type="l" for="ch" forName="spaceH"/>
                    <dgm:constr type="r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l" for="ch" forName="desTextWrapper" refType="r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if>
                <dgm:else name="Name24">
                  <dgm:constrLst>
                    <dgm:constr type="userC"/>
                    <dgm:constr type="r" for="ch" forName="spaceH" refType="w"/>
                    <dgm:constr type="l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r" for="ch" forName="desTextWrapper" refType="l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else>
              </dgm:choose>
              <dgm:layoutNode name="spaceH">
                <dgm:alg type="sp"/>
                <dgm:shape xmlns:r="http://schemas.openxmlformats.org/officeDocument/2006/relationships" type="rect" r:blip="" hideGeom="1">
                  <dgm:adjLst/>
                </dgm:shape>
                <dgm:presOf/>
              </dgm:layoutNode>
              <dgm:layoutNode name="desPictures" styleLbl="alignImgPlace1">
                <dgm:alg type="sp"/>
                <dgm:shape xmlns:r="http://schemas.openxmlformats.org/officeDocument/2006/relationships" type="ellipse" r:blip="" blipPhldr="1">
                  <dgm:adjLst/>
                </dgm:shape>
                <dgm:presOf/>
              </dgm:layoutNode>
              <dgm:layoutNode name="desTextWrapper">
                <dgm:choose name="Name25">
                  <dgm:if name="Name26" func="var" arg="dir" op="equ" val="norm">
                    <dgm:alg type="lin">
                      <dgm:param type="horzAlign" val="l"/>
                    </dgm:alg>
                  </dgm:if>
                  <dgm:else name="Name27">
                    <dgm:alg type="lin">
                      <dgm:param type="horzAlign" val="r"/>
                    </dgm:alg>
                  </dgm:else>
                </dgm:choose>
                <dgm:layoutNode name="desText" styleLbl="revTx">
                  <dgm:varLst>
                    <dgm:bulletEnabled val="1"/>
                  </dgm:varLst>
                  <dgm:choose name="Name28">
                    <dgm:if name="Name29" func="var" arg="dir" op="equ" val="norm">
                      <dgm:alg type="tx">
                        <dgm:param type="parTxLTRAlign" val="l"/>
                        <dgm:param type="shpTxLTRAlignCh" val="l"/>
                        <dgm:param type="parTxRTLAlign" val="r"/>
                        <dgm:param type="shpTxRTLAlignCh" val="r"/>
                      </dgm:alg>
                    </dgm:if>
                    <dgm:else name="Name30">
                      <dgm:alg type="tx">
                        <dgm:param type="parTxLTRAlign" val="r"/>
                        <dgm:param type="shpTxLTRAlignCh" val="r"/>
                        <dgm:param type="parTxRTLAlign" val="r"/>
                        <dgm:param type="shpTxRTLAlignCh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onstrLst>
                    <dgm:constr type="userW"/>
                    <dgm:constr type="w" refType="userW" fact="0.1"/>
                    <dgm:constr type="lMarg" refType="primFontSz" fact="0.2"/>
                    <dgm:constr type="rMarg" refType="primFontSz" fact="0.2"/>
                    <dgm:constr type="tMarg" refType="primFontSz" fact="0.1"/>
                    <dgm:constr type="bMarg" refType="primFontSz" fact="0.1"/>
                  </dgm:constrLst>
                  <dgm:ruleLst>
                    <dgm:rule type="w" val="NaN" fact="1" max="NaN"/>
                    <dgm:rule type="primFontSz" val="5" fact="NaN" max="NaN"/>
                  </dgm:ruleLst>
                </dgm:layoutNode>
              </dgm:layoutNode>
            </dgm:layoutNode>
            <dgm:forEach name="Name31" axis="followSib" ptType="sibTrans" cnt="1">
              <dgm:layoutNode name="spaceV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forEach>
          </dgm:forEach>
        </dgm:layoutNode>
      </dgm:if>
      <dgm:else name="Name32"/>
    </dgm:choose>
    <dgm:layoutNode name="maxNode">
      <dgm:alg type="lin"/>
      <dgm:shape xmlns:r="http://schemas.openxmlformats.org/officeDocument/2006/relationships" r:blip="">
        <dgm:adjLst/>
      </dgm:shape>
      <dgm:presOf/>
      <dgm:constrLst>
        <dgm:constr type="w" for="ch"/>
        <dgm:constr type="h" for="ch"/>
      </dgm:constrLst>
      <dgm:layoutNode name="Name33">
        <dgm:alg type="sp"/>
        <dgm:shape xmlns:r="http://schemas.openxmlformats.org/officeDocument/2006/relationships" r:blip="">
          <dgm:adjLst/>
        </dgm:shape>
        <dgm:presOf/>
      </dgm:layoutNode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ccentedPicture">
  <dgm:title val=""/>
  <dgm:desc val=""/>
  <dgm:catLst>
    <dgm:cat type="picture" pri="1000"/>
    <dgm:cat type="picture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</dgm:varLst>
    <dgm:alg type="composite"/>
    <dgm:shape xmlns:r="http://schemas.openxmlformats.org/officeDocument/2006/relationships" r:blip="">
      <dgm:adjLst/>
    </dgm:shape>
    <dgm:choose name="Name1">
      <dgm:if name="Name2" axis="ch" ptType="node" func="cnt" op="lte" val="1">
        <dgm:constrLst>
          <dgm:constr type="h" for="ch" forName="picture_1" refType="h"/>
          <dgm:constr type="w" for="ch" forName="picture_1" refType="h" refFor="ch" refForName="picture_1" op="equ" fact="0.784"/>
          <dgm:constr type="l" for="ch" forName="picture_1"/>
          <dgm:constr type="t" for="ch" forName="picture_1"/>
          <dgm:constr type="w" for="ch" forName="text_1" refType="w" refFor="ch" refForName="picture_1" fact="0.77"/>
          <dgm:constr type="h" for="ch" forName="text_1" refType="h" refFor="ch" refForName="picture_1" fact="0.6"/>
          <dgm:constr type="l" for="ch" forName="text_1" refType="w" refFor="ch" refForName="picture_1" fact="0.04"/>
          <dgm:constr type="t" for="ch" forName="text_1" refType="h" refFor="ch" refForName="picture_1" fact="0.4"/>
        </dgm:constrLst>
      </dgm:if>
      <dgm:if name="Name3" axis="ch" ptType="node" func="cnt" op="lte" val="5">
        <dgm:choose name="Name4">
          <dgm:if name="Name5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6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if>
      <dgm:else name="Name7">
        <dgm:choose name="Name8">
          <dgm:if name="Name9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10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else>
    </dgm:choose>
    <dgm:forEach name="Name11" axis="ch" ptType="sibTrans" hideLastTrans="0" cnt="1">
      <dgm:layoutNode name="picture_1" styleLbl="bgImgPlace1">
        <dgm:alg type="sp"/>
        <dgm:shape xmlns:r="http://schemas.openxmlformats.org/officeDocument/2006/relationships" type="roundRect" r:blip="" blipPhldr="1">
          <dgm:adjLst/>
        </dgm:shape>
        <dgm:presOf axis="self"/>
      </dgm:layoutNode>
    </dgm:forEach>
    <dgm:forEach name="Name12" axis="ch" ptType="node" cnt="1">
      <dgm:layoutNode name="text_1" styleLbl="node1">
        <dgm:varLst>
          <dgm:bulletEnabled val="1"/>
        </dgm:varLst>
        <dgm:choose name="Name13">
          <dgm:if name="Name14" func="var" arg="dir" op="equ" val="norm">
            <dgm:alg type="tx">
              <dgm:param type="txAnchorVert" val="b"/>
              <dgm:param type="parTxLTRAlign" val="l"/>
              <dgm:param type="shpTxLTRAlignCh" val="l"/>
              <dgm:param type="parTxRTLAlign" val="l"/>
              <dgm:param type="shpTxRTLAlignCh" val="l"/>
            </dgm:alg>
          </dgm:if>
          <dgm:else name="Name15">
            <dgm:alg type="tx">
              <dgm:param type="txAnchorVert" val="b"/>
              <dgm:param type="parTxLTRAlign" val="r"/>
              <dgm:param type="shpTxLTRAlignCh" val="r"/>
              <dgm:param type="parTxRTLAlign" val="r"/>
              <dgm:param type="shpTxRTLAlignCh" val="r"/>
            </dgm:alg>
          </dgm:else>
        </dgm:choose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primFontSz" val="65"/>
          <dgm:constr type="lMarg" refType="primFontSz" fact="0.2"/>
          <dgm:constr type="rMarg" refType="primFontSz" fact="0.2"/>
          <dgm:constr type="tMarg" refType="primFontSz" fact="0.2"/>
          <dgm:constr type="bMarg" refType="primFontSz" fact="0.2"/>
        </dgm:constrLst>
        <dgm:ruleLst>
          <dgm:rule type="primFontSz" val="5" fact="NaN" max="NaN"/>
        </dgm:ruleLst>
      </dgm:layoutNode>
    </dgm:forEach>
    <dgm:choose name="Name16">
      <dgm:if name="Name17" axis="ch" ptType="node" func="cnt" op="gte" val="2">
        <dgm:layoutNode name="linV">
          <dgm:choose name="Name18">
            <dgm:if name="Name19" func="var" arg="dir" op="equ" val="norm">
              <dgm:alg type="lin">
                <dgm:param type="linDir" val="fromT"/>
                <dgm:param type="vertAlign" val="t"/>
                <dgm:param type="fallback" val="1D"/>
                <dgm:param type="horzAlign" val="l"/>
                <dgm:param type="nodeHorzAlign" val="l"/>
              </dgm:alg>
            </dgm:if>
            <dgm:else name="Name20">
              <dgm:alg type="lin">
                <dgm:param type="linDir" val="fromT"/>
                <dgm:param type="vertAlign" val="t"/>
                <dgm:param type="fallback" val="1D"/>
                <dgm:param type="horzAlign" val="r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constrLst>
            <dgm:constr type="w" for="ch" forName="spaceV" val="1"/>
            <dgm:constr type="w" for="ch" forName="pair" refType="w" op="equ"/>
            <dgm:constr type="w" for="des" forName="desText" op="equ"/>
            <dgm:constr type="primFontSz" for="des" forName="desText" op="equ" val="65"/>
          </dgm:constrLst>
          <dgm:forEach name="Name21" axis="ch" ptType="node" st="2">
            <dgm:layoutNode name="pair">
              <dgm:alg type="composite"/>
              <dgm:shape xmlns:r="http://schemas.openxmlformats.org/officeDocument/2006/relationships" r:blip="">
                <dgm:adjLst/>
              </dgm:shape>
              <dgm:choose name="Name22">
                <dgm:if name="Name23" func="var" arg="dir" op="equ" val="norm">
                  <dgm:constrLst>
                    <dgm:constr type="userC"/>
                    <dgm:constr type="l" for="ch" forName="spaceH"/>
                    <dgm:constr type="r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l" for="ch" forName="desTextWrapper" refType="r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if>
                <dgm:else name="Name24">
                  <dgm:constrLst>
                    <dgm:constr type="userC"/>
                    <dgm:constr type="r" for="ch" forName="spaceH" refType="w"/>
                    <dgm:constr type="l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r" for="ch" forName="desTextWrapper" refType="l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else>
              </dgm:choose>
              <dgm:layoutNode name="spaceH">
                <dgm:alg type="sp"/>
                <dgm:shape xmlns:r="http://schemas.openxmlformats.org/officeDocument/2006/relationships" type="rect" r:blip="" hideGeom="1">
                  <dgm:adjLst/>
                </dgm:shape>
                <dgm:presOf/>
              </dgm:layoutNode>
              <dgm:layoutNode name="desPictures" styleLbl="alignImgPlace1">
                <dgm:alg type="sp"/>
                <dgm:shape xmlns:r="http://schemas.openxmlformats.org/officeDocument/2006/relationships" type="ellipse" r:blip="" blipPhldr="1">
                  <dgm:adjLst/>
                </dgm:shape>
                <dgm:presOf/>
              </dgm:layoutNode>
              <dgm:layoutNode name="desTextWrapper">
                <dgm:choose name="Name25">
                  <dgm:if name="Name26" func="var" arg="dir" op="equ" val="norm">
                    <dgm:alg type="lin">
                      <dgm:param type="horzAlign" val="l"/>
                    </dgm:alg>
                  </dgm:if>
                  <dgm:else name="Name27">
                    <dgm:alg type="lin">
                      <dgm:param type="horzAlign" val="r"/>
                    </dgm:alg>
                  </dgm:else>
                </dgm:choose>
                <dgm:layoutNode name="desText" styleLbl="revTx">
                  <dgm:varLst>
                    <dgm:bulletEnabled val="1"/>
                  </dgm:varLst>
                  <dgm:choose name="Name28">
                    <dgm:if name="Name29" func="var" arg="dir" op="equ" val="norm">
                      <dgm:alg type="tx">
                        <dgm:param type="parTxLTRAlign" val="l"/>
                        <dgm:param type="shpTxLTRAlignCh" val="l"/>
                        <dgm:param type="parTxRTLAlign" val="r"/>
                        <dgm:param type="shpTxRTLAlignCh" val="r"/>
                      </dgm:alg>
                    </dgm:if>
                    <dgm:else name="Name30">
                      <dgm:alg type="tx">
                        <dgm:param type="parTxLTRAlign" val="r"/>
                        <dgm:param type="shpTxLTRAlignCh" val="r"/>
                        <dgm:param type="parTxRTLAlign" val="r"/>
                        <dgm:param type="shpTxRTLAlignCh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onstrLst>
                    <dgm:constr type="userW"/>
                    <dgm:constr type="w" refType="userW" fact="0.1"/>
                    <dgm:constr type="lMarg" refType="primFontSz" fact="0.2"/>
                    <dgm:constr type="rMarg" refType="primFontSz" fact="0.2"/>
                    <dgm:constr type="tMarg" refType="primFontSz" fact="0.1"/>
                    <dgm:constr type="bMarg" refType="primFontSz" fact="0.1"/>
                  </dgm:constrLst>
                  <dgm:ruleLst>
                    <dgm:rule type="w" val="NaN" fact="1" max="NaN"/>
                    <dgm:rule type="primFontSz" val="5" fact="NaN" max="NaN"/>
                  </dgm:ruleLst>
                </dgm:layoutNode>
              </dgm:layoutNode>
            </dgm:layoutNode>
            <dgm:forEach name="Name31" axis="followSib" ptType="sibTrans" cnt="1">
              <dgm:layoutNode name="spaceV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forEach>
          </dgm:forEach>
        </dgm:layoutNode>
      </dgm:if>
      <dgm:else name="Name32"/>
    </dgm:choose>
    <dgm:layoutNode name="maxNode">
      <dgm:alg type="lin"/>
      <dgm:shape xmlns:r="http://schemas.openxmlformats.org/officeDocument/2006/relationships" r:blip="">
        <dgm:adjLst/>
      </dgm:shape>
      <dgm:presOf/>
      <dgm:constrLst>
        <dgm:constr type="w" for="ch"/>
        <dgm:constr type="h" for="ch"/>
      </dgm:constrLst>
      <dgm:layoutNode name="Name33">
        <dgm:alg type="sp"/>
        <dgm:shape xmlns:r="http://schemas.openxmlformats.org/officeDocument/2006/relationships" r:blip="">
          <dgm:adjLst/>
        </dgm:shape>
        <dgm:presOf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G:\&#1057;&#1090;&#1072;&#1090;&#1100;&#1103;%20&#1101;&#1083;&#1077;&#1082;&#1090;&#1088;&#1086;&#1083;&#1080;&#1079;%20&#1080;%20&#1076;&#1080;&#1089;&#1089;&#1086;&#1094;&#1080;&#1072;&#1094;&#1080;&#1103;%20&#1082;&#1080;&#1089;&#1083;&#1086;&#1090;,%20&#1089;&#1086;&#1083;&#1077;&#1081;%20&#1080;%20&#1086;&#1089;&#1085;&#1086;&#1074;&#1072;&#1085;&#1080;&#1081;%20&#1041;&#1072;&#1090;&#1086;&#1074;&#1072;%20&#1051;.&#1042;.%20&#8470;%20235%20577%20122,%20&#1058;&#1086;&#1084;&#1077;&#1085;&#1082;&#1086;%20&#1045;.%20&#1052;.%20&#8470;%20204%20071%20152\&#1055;&#1088;&#1077;&#1079;&#1077;&#1085;&#1090;&#1072;&#1094;&#1080;&#1103;\&#1076;&#1080;&#1089;&#1089;&#1086;&#1094;&#1080;&#1072;&#1094;&#1080;&#1103;%20&#1093;&#1083;&#1086;&#1088;&#1086;&#1074;&#1086;&#1076;&#1086;&#1088;&#1086;&#1076;&#1072;.wmv" TargetMode="External"/><Relationship Id="rId1" Type="http://schemas.microsoft.com/office/2007/relationships/media" Target="file:///G:\&#1057;&#1090;&#1072;&#1090;&#1100;&#1103;%20&#1101;&#1083;&#1077;&#1082;&#1090;&#1088;&#1086;&#1083;&#1080;&#1079;%20&#1080;%20&#1076;&#1080;&#1089;&#1089;&#1086;&#1094;&#1080;&#1072;&#1094;&#1080;&#1103;%20&#1082;&#1080;&#1089;&#1083;&#1086;&#1090;,%20&#1089;&#1086;&#1083;&#1077;&#1081;%20&#1080;%20&#1086;&#1089;&#1085;&#1086;&#1074;&#1072;&#1085;&#1080;&#1081;%20&#1041;&#1072;&#1090;&#1086;&#1074;&#1072;%20&#1051;.&#1042;.%20&#8470;%20235%20577%20122,%20&#1058;&#1086;&#1084;&#1077;&#1085;&#1082;&#1086;%20&#1045;.%20&#1052;.%20&#8470;%20204%20071%20152\&#1055;&#1088;&#1077;&#1079;&#1077;&#1085;&#1090;&#1072;&#1094;&#1080;&#1103;\&#1076;&#1080;&#1089;&#1089;&#1086;&#1094;&#1080;&#1072;&#1094;&#1080;&#1103;%20&#1093;&#1083;&#1086;&#1088;&#1086;&#1074;&#1086;&#1076;&#1086;&#1088;&#1086;&#1076;&#1072;.wmv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ostmetal.info/zolochenie-texnologii-yuvelirnogo-pokrytiya/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school-collection.edu.ru/" TargetMode="External"/><Relationship Id="rId5" Type="http://schemas.openxmlformats.org/officeDocument/2006/relationships/hyperlink" Target="http://faraday-istok.prom.ua/p3970506-elektrohimicheskaya-zaschita-korrozii.html" TargetMode="External"/><Relationship Id="rId4" Type="http://schemas.openxmlformats.org/officeDocument/2006/relationships/hyperlink" Target="http://finskiekraski.ru/page/metallokonstruktsii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file:///G:\&#1057;&#1090;&#1072;&#1090;&#1100;&#1103;%20&#1101;&#1083;&#1077;&#1082;&#1090;&#1088;&#1086;&#1083;&#1080;&#1079;%20&#1080;%20&#1076;&#1080;&#1089;&#1089;&#1086;&#1094;&#1080;&#1072;&#1094;&#1080;&#1103;%20&#1082;&#1080;&#1089;&#1083;&#1086;&#1090;,%20&#1089;&#1086;&#1083;&#1077;&#1081;%20&#1080;%20&#1086;&#1089;&#1085;&#1086;&#1074;&#1072;&#1085;&#1080;&#1081;%20&#1041;&#1072;&#1090;&#1086;&#1074;&#1072;%20&#1051;.&#1042;.%20&#8470;%20235%20577%20122,%20&#1058;&#1086;&#1084;&#1077;&#1085;&#1082;&#1086;%20&#1045;.%20&#1052;.%20&#8470;%20204%20071%20152\&#1055;&#1088;&#1077;&#1079;&#1077;&#1085;&#1090;&#1072;&#1094;&#1080;&#1103;\&#1101;&#1083;&#1077;&#1082;&#1090;&#1088;&#1086;&#1083;&#1080;&#1079;%20&#1089;&#1091;&#1083;&#1100;&#1092;&#1072;&#1090;&#1072;%20&#1084;&#1077;&#1076;&#1080;.avi" TargetMode="External"/><Relationship Id="rId1" Type="http://schemas.microsoft.com/office/2007/relationships/media" Target="file:///G:\&#1057;&#1090;&#1072;&#1090;&#1100;&#1103;%20&#1101;&#1083;&#1077;&#1082;&#1090;&#1088;&#1086;&#1083;&#1080;&#1079;%20&#1080;%20&#1076;&#1080;&#1089;&#1089;&#1086;&#1094;&#1080;&#1072;&#1094;&#1080;&#1103;%20&#1082;&#1080;&#1089;&#1083;&#1086;&#1090;,%20&#1089;&#1086;&#1083;&#1077;&#1081;%20&#1080;%20&#1086;&#1089;&#1085;&#1086;&#1074;&#1072;&#1085;&#1080;&#1081;%20&#1041;&#1072;&#1090;&#1086;&#1074;&#1072;%20&#1051;.&#1042;.%20&#8470;%20235%20577%20122,%20&#1058;&#1086;&#1084;&#1077;&#1085;&#1082;&#1086;%20&#1045;.%20&#1052;.%20&#8470;%20204%20071%20152\&#1055;&#1088;&#1077;&#1079;&#1077;&#1085;&#1090;&#1072;&#1094;&#1080;&#1103;\&#1101;&#1083;&#1077;&#1082;&#1090;&#1088;&#1086;&#1083;&#1080;&#1079;%20&#1089;&#1091;&#1083;&#1100;&#1092;&#1072;&#1090;&#1072;%20&#1084;&#1077;&#1076;&#1080;.avi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G:\&#1057;&#1090;&#1072;&#1090;&#1100;&#1103;%20&#1101;&#1083;&#1077;&#1082;&#1090;&#1088;&#1086;&#1083;&#1080;&#1079;%20&#1080;%20&#1076;&#1080;&#1089;&#1089;&#1086;&#1094;&#1080;&#1072;&#1094;&#1080;&#1103;%20&#1082;&#1080;&#1089;&#1083;&#1086;&#1090;,%20&#1089;&#1086;&#1083;&#1077;&#1081;%20&#1080;%20&#1086;&#1089;&#1085;&#1086;&#1074;&#1072;&#1085;&#1080;&#1081;%20&#1041;&#1072;&#1090;&#1086;&#1074;&#1072;%20&#1051;.&#1042;.%20&#8470;%20235%20577%20122,%20&#1058;&#1086;&#1084;&#1077;&#1085;&#1082;&#1086;%20&#1045;.%20&#1052;.%20&#8470;%20204%20071%20152\&#1055;&#1088;&#1077;&#1079;&#1077;&#1085;&#1090;&#1072;&#1094;&#1080;&#1103;\&#1076;&#1080;&#1089;&#1089;&#1086;&#1094;&#1080;&#1072;&#1094;&#1080;&#1103;%20&#1087;&#1086;&#1074;&#1072;&#1088;&#1077;&#1085;&#1085;&#1086;&#1081;%20&#1089;&#1086;&#1083;&#1080;.wmv" TargetMode="External"/><Relationship Id="rId1" Type="http://schemas.microsoft.com/office/2007/relationships/media" Target="file:///G:\&#1057;&#1090;&#1072;&#1090;&#1100;&#1103;%20&#1101;&#1083;&#1077;&#1082;&#1090;&#1088;&#1086;&#1083;&#1080;&#1079;%20&#1080;%20&#1076;&#1080;&#1089;&#1089;&#1086;&#1094;&#1080;&#1072;&#1094;&#1080;&#1103;%20&#1082;&#1080;&#1089;&#1083;&#1086;&#1090;,%20&#1089;&#1086;&#1083;&#1077;&#1081;%20&#1080;%20&#1086;&#1089;&#1085;&#1086;&#1074;&#1072;&#1085;&#1080;&#1081;%20&#1041;&#1072;&#1090;&#1086;&#1074;&#1072;%20&#1051;.&#1042;.%20&#8470;%20235%20577%20122,%20&#1058;&#1086;&#1084;&#1077;&#1085;&#1082;&#1086;%20&#1045;.%20&#1052;.%20&#8470;%20204%20071%20152\&#1055;&#1088;&#1077;&#1079;&#1077;&#1085;&#1090;&#1072;&#1094;&#1080;&#1103;\&#1076;&#1080;&#1089;&#1089;&#1086;&#1094;&#1080;&#1072;&#1094;&#1080;&#1103;%20&#1087;&#1086;&#1074;&#1072;&#1088;&#1077;&#1085;&#1085;&#1086;&#1081;%20&#1089;&#1086;&#1083;&#1080;.wmv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пробирки"/>
          <p:cNvPicPr>
            <a:picLocks noChangeAspect="1" noChangeArrowheads="1"/>
          </p:cNvPicPr>
          <p:nvPr/>
        </p:nvPicPr>
        <p:blipFill>
          <a:blip r:embed="rId2" cstate="print">
            <a:lum bright="52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23528" y="260649"/>
            <a:ext cx="8352928" cy="3024335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«Электролиз </a:t>
            </a:r>
            <a:r>
              <a:rPr lang="ru-RU" sz="5400" b="1" dirty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и диссоциация кислот, солей и </a:t>
            </a:r>
            <a:r>
              <a:rPr lang="ru-RU" sz="5400" b="1" dirty="0" smtClean="0">
                <a:solidFill>
                  <a:srgbClr val="00206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оснований»</a:t>
            </a:r>
            <a:endParaRPr lang="ru-RU" sz="5400" b="1" dirty="0">
              <a:solidFill>
                <a:srgbClr val="00206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371600" y="3600451"/>
            <a:ext cx="5936704" cy="908669"/>
          </a:xfrm>
        </p:spPr>
        <p:txBody>
          <a:bodyPr>
            <a:normAutofit fontScale="55000" lnSpcReduction="20000"/>
          </a:bodyPr>
          <a:lstStyle/>
          <a:p>
            <a:r>
              <a:rPr lang="ru-RU" sz="5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Бинарный урок </a:t>
            </a:r>
            <a:r>
              <a:rPr lang="ru-RU" sz="5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5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физике и химии </a:t>
            </a:r>
            <a:endParaRPr lang="ru-RU" sz="51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5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5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классе</a:t>
            </a:r>
            <a:endParaRPr lang="ru-RU" sz="51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одзаголовок 5"/>
          <p:cNvSpPr txBox="1">
            <a:spLocks/>
          </p:cNvSpPr>
          <p:nvPr/>
        </p:nvSpPr>
        <p:spPr>
          <a:xfrm>
            <a:off x="5724128" y="5661249"/>
            <a:ext cx="2952328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Батова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 В. учитель химии</a:t>
            </a:r>
          </a:p>
          <a:p>
            <a:pPr algn="l"/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Томенко Е.М. учитель физики</a:t>
            </a:r>
          </a:p>
          <a:p>
            <a:pPr algn="l"/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СОШДС «Лингвист»</a:t>
            </a:r>
          </a:p>
          <a:p>
            <a:pPr algn="l"/>
            <a:endParaRPr lang="ru-RU" sz="1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7687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9143999" cy="573325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-17417"/>
            <a:ext cx="8229600" cy="119675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Диссоциация соединений с ковалентной полярной связью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диссоциация хлороводорода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0" y="1124744"/>
            <a:ext cx="9143999" cy="5733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showWhenStopped="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6" descr="пробирки"/>
          <p:cNvPicPr>
            <a:picLocks noChangeAspect="1" noChangeArrowheads="1"/>
          </p:cNvPicPr>
          <p:nvPr/>
        </p:nvPicPr>
        <p:blipFill>
          <a:blip r:embed="rId2" cstate="print">
            <a:lum bright="52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953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Заголовок 1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Лабораторный опыт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«Определение ионов водорода в водном растворе»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одержимое 18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три пробирки налить по 1 мл соляной кислоты: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первую пробирку добавить лакмус;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 вторую – фенолфталеин;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третью – метиловый оранжевый.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Наблюдения: цвет раствора после добавления индикатора</a:t>
            </a:r>
          </a:p>
          <a:p>
            <a:pPr>
              <a:buNone/>
            </a:pP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HCl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↔ _____ +  _____  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пробирки"/>
          <p:cNvPicPr>
            <a:picLocks noChangeAspect="1" noChangeArrowheads="1"/>
          </p:cNvPicPr>
          <p:nvPr/>
        </p:nvPicPr>
        <p:blipFill>
          <a:blip r:embed="rId2" cstate="print">
            <a:lum bright="52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953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Содержимое 14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59766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HBr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↔ H⁺ + Br⁻</a:t>
            </a:r>
          </a:p>
          <a:p>
            <a:pPr algn="ctr">
              <a:buNone/>
            </a:pPr>
            <a:endParaRPr lang="en-US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HNO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↔ H⁺ + NO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4400" b="1" dirty="0" smtClean="0">
                <a:latin typeface="Calibri"/>
                <a:cs typeface="Times New Roman" pitchFamily="18" charset="0"/>
              </a:rPr>
              <a:t>⁻</a:t>
            </a:r>
          </a:p>
          <a:p>
            <a:pPr algn="ctr">
              <a:buNone/>
            </a:pPr>
            <a:endParaRPr lang="en-US" sz="4400" b="1" dirty="0" smtClean="0">
              <a:latin typeface="Calibri"/>
              <a:cs typeface="Times New Roman" pitchFamily="18" charset="0"/>
            </a:endParaRPr>
          </a:p>
          <a:p>
            <a:pPr algn="ctr">
              <a:buNone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HF ↔ H⁺ + F</a:t>
            </a:r>
            <a:r>
              <a:rPr lang="en-US" sz="4400" b="1" dirty="0" smtClean="0">
                <a:latin typeface="Calibri"/>
                <a:cs typeface="Times New Roman" pitchFamily="18" charset="0"/>
              </a:rPr>
              <a:t>⁻</a:t>
            </a:r>
          </a:p>
          <a:p>
            <a:pPr>
              <a:buNone/>
            </a:pPr>
            <a:endParaRPr lang="ru-RU" sz="3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Кислоты – это электролиты при диссоциации которых образуются катионы водорода.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6" descr="пробирки"/>
          <p:cNvPicPr>
            <a:picLocks noChangeAspect="1" noChangeArrowheads="1"/>
          </p:cNvPicPr>
          <p:nvPr/>
        </p:nvPicPr>
        <p:blipFill>
          <a:blip r:embed="rId2" cstate="print">
            <a:lum bright="52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953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Лабораторный опыт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«Определение  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гидроксид-ионов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водном растворе» 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три пробирки налить по 1 мл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гидроксида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натрия: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первую пробирку добавить лакмус;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 вторую – фенолфталеин;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третью – метиловый оранжевый.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Наблюдения: цвет раствора после добавления индикатора</a:t>
            </a:r>
          </a:p>
          <a:p>
            <a:pPr>
              <a:buNone/>
            </a:pP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NaOH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↔ _____ + _____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пробирки"/>
          <p:cNvPicPr>
            <a:picLocks noChangeAspect="1" noChangeArrowheads="1"/>
          </p:cNvPicPr>
          <p:nvPr/>
        </p:nvPicPr>
        <p:blipFill>
          <a:blip r:embed="rId2" cstate="print">
            <a:lum bright="52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953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0" y="404664"/>
            <a:ext cx="9144000" cy="5721499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KOH ↔ K⁺ + OH⁻</a:t>
            </a:r>
          </a:p>
          <a:p>
            <a:pPr algn="ctr">
              <a:buNone/>
            </a:pPr>
            <a:endParaRPr lang="en-US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LiOH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↔ Li⁺ + OH⁻</a:t>
            </a:r>
          </a:p>
          <a:p>
            <a:pPr algn="ctr">
              <a:buNone/>
            </a:pPr>
            <a:endParaRPr lang="en-US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RbOH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↔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Rb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⁺ + OH⁻</a:t>
            </a:r>
          </a:p>
          <a:p>
            <a:pPr>
              <a:buNone/>
            </a:pPr>
            <a:endParaRPr lang="ru-RU" sz="3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Основания – это электролиты при диссоциации которых, образуются </a:t>
            </a:r>
            <a:r>
              <a:rPr lang="ru-RU" sz="3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гидроксид-ионы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пробирки"/>
          <p:cNvPicPr>
            <a:picLocks noChangeAspect="1" noChangeArrowheads="1"/>
          </p:cNvPicPr>
          <p:nvPr/>
        </p:nvPicPr>
        <p:blipFill>
          <a:blip r:embed="rId2" cstate="print">
            <a:lum bright="52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953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Написать уравнения диссоциации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Mg Cl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↔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en-US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↔</a:t>
            </a:r>
            <a:endParaRPr lang="en-US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(OH)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↔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4294967295"/>
          </p:nvPr>
        </p:nvSpPr>
        <p:spPr>
          <a:xfrm>
            <a:off x="5102225" y="2174875"/>
            <a:ext cx="4041775" cy="3951288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пробирки"/>
          <p:cNvPicPr>
            <a:picLocks noChangeAspect="1" noChangeArrowheads="1"/>
          </p:cNvPicPr>
          <p:nvPr/>
        </p:nvPicPr>
        <p:blipFill>
          <a:blip r:embed="rId2" cstate="print">
            <a:lum bright="52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953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Вывод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Электролитическая диссоциация и электролиз – это физико-химический процесс 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6" descr="пробирки"/>
          <p:cNvPicPr>
            <a:picLocks noChangeAspect="1" noChangeArrowheads="1"/>
          </p:cNvPicPr>
          <p:nvPr/>
        </p:nvPicPr>
        <p:blipFill>
          <a:blip r:embed="rId2" cstate="print">
            <a:lum bright="52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953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Заголовок 1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Применение электролиза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17" name="Текст 16"/>
          <p:cNvSpPr>
            <a:spLocks noGrp="1"/>
          </p:cNvSpPr>
          <p:nvPr>
            <p:ph type="body" idx="1"/>
          </p:nvPr>
        </p:nvSpPr>
        <p:spPr>
          <a:xfrm>
            <a:off x="467544" y="1340768"/>
            <a:ext cx="7992888" cy="792088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получение чистых металлов 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(Алюминий, магний, натрий, кадмий получают только электролизом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endParaRPr lang="ru-RU" dirty="0"/>
          </a:p>
        </p:txBody>
      </p:sp>
      <p:pic>
        <p:nvPicPr>
          <p:cNvPr id="22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276872"/>
            <a:ext cx="4896544" cy="439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6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32436" y="3250406"/>
            <a:ext cx="3360043" cy="2668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пробирки"/>
          <p:cNvPicPr>
            <a:picLocks noChangeAspect="1" noChangeArrowheads="1"/>
          </p:cNvPicPr>
          <p:nvPr/>
        </p:nvPicPr>
        <p:blipFill>
          <a:blip r:embed="rId2" cstate="print">
            <a:lum bright="52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953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4082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электролиза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42946" y="692696"/>
            <a:ext cx="8352928" cy="43204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получение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гальванических покрытий</a:t>
            </a: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:\Диссоциация кислот , солей и оснований\воронение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162" y="1196753"/>
            <a:ext cx="4068318" cy="3541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H:\Диссоциация кислот , солей и оснований\цинкование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650" y="1196752"/>
            <a:ext cx="4608512" cy="3482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:\Диссоциация кислот , солей и оснований\pokrytiya%20dlya%20chasov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688845"/>
            <a:ext cx="8629650" cy="2169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23528" y="4221088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цинкование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76256" y="4077072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воронение</a:t>
            </a:r>
            <a:endParaRPr lang="ru-RU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63888" y="6396335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золочение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пробирки"/>
          <p:cNvPicPr>
            <a:picLocks noChangeAspect="1" noChangeArrowheads="1"/>
          </p:cNvPicPr>
          <p:nvPr/>
        </p:nvPicPr>
        <p:blipFill>
          <a:blip r:embed="rId2" cstate="print">
            <a:lum bright="52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953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Гидрометаллургия</a:t>
            </a: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получение металлов из растворов их солей.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Таким способом получают </a:t>
            </a:r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GB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</a:t>
            </a:r>
            <a:r>
              <a:rPr lang="en-GB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Ag, Au, Zn, Mo, U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другие металлы.</a:t>
            </a:r>
          </a:p>
          <a:p>
            <a:endParaRPr lang="ru-RU" dirty="0"/>
          </a:p>
        </p:txBody>
      </p:sp>
      <p:pic>
        <p:nvPicPr>
          <p:cNvPr id="7" name="Picture 6" descr="D:\Мои рисунки\1286045034foto1_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996952"/>
            <a:ext cx="4144512" cy="3456384"/>
          </a:xfrm>
          <a:prstGeom prst="rect">
            <a:avLst/>
          </a:prstGeom>
          <a:noFill/>
        </p:spPr>
      </p:pic>
      <p:pic>
        <p:nvPicPr>
          <p:cNvPr id="8" name="Picture 5" descr="D:\Мои рисунки\10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976370"/>
            <a:ext cx="4206921" cy="34769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пробирки"/>
          <p:cNvPicPr>
            <a:picLocks noChangeAspect="1" noChangeArrowheads="1"/>
          </p:cNvPicPr>
          <p:nvPr/>
        </p:nvPicPr>
        <p:blipFill>
          <a:blip r:embed="rId2" cstate="print">
            <a:lum bright="52000" contrast="-70000"/>
          </a:blip>
          <a:srcRect/>
          <a:stretch>
            <a:fillRect/>
          </a:stretch>
        </p:blipFill>
        <p:spPr bwMode="auto">
          <a:xfrm>
            <a:off x="0" y="-95252"/>
            <a:ext cx="9144000" cy="6953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2852936"/>
            <a:ext cx="8280920" cy="3528392"/>
          </a:xfrm>
        </p:spPr>
        <p:txBody>
          <a:bodyPr>
            <a:normAutofit fontScale="90000"/>
          </a:bodyPr>
          <a:lstStyle/>
          <a:p>
            <a:pPr algn="r">
              <a:lnSpc>
                <a:spcPct val="130000"/>
              </a:lnSpc>
            </a:pP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«Один опыт я ставлю выше, чем тысячу мнений, рождённых только воображением</a:t>
            </a: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М.В. Ломоносов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2785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пробирки"/>
          <p:cNvPicPr>
            <a:picLocks noChangeAspect="1" noChangeArrowheads="1"/>
          </p:cNvPicPr>
          <p:nvPr/>
        </p:nvPicPr>
        <p:blipFill>
          <a:blip r:embed="rId2" cstate="print">
            <a:lum bright="52000" contrast="-70000"/>
          </a:blip>
          <a:srcRect/>
          <a:stretch>
            <a:fillRect/>
          </a:stretch>
        </p:blipFill>
        <p:spPr bwMode="auto">
          <a:xfrm>
            <a:off x="0" y="-95252"/>
            <a:ext cx="9144000" cy="6953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Очистка металлов </a:t>
            </a:r>
            <a:endParaRPr lang="ru-RU" sz="4000" dirty="0">
              <a:solidFill>
                <a:srgbClr val="002060"/>
              </a:solidFill>
            </a:endParaRPr>
          </a:p>
        </p:txBody>
      </p:sp>
      <p:pic>
        <p:nvPicPr>
          <p:cNvPr id="9" name="Picture 9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96752"/>
            <a:ext cx="439248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861048"/>
            <a:ext cx="432048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D:\USER\Изображения\obrabotka-metalla-5.jpg"/>
          <p:cNvPicPr>
            <a:picLocks noChangeAspect="1" noChangeArrowheads="1"/>
          </p:cNvPicPr>
          <p:nvPr/>
        </p:nvPicPr>
        <p:blipFill>
          <a:blip r:embed="rId5" cstate="print"/>
          <a:srcRect l="5640" t="2561" r="4118" b="5040"/>
          <a:stretch>
            <a:fillRect/>
          </a:stretch>
        </p:blipFill>
        <p:spPr bwMode="auto">
          <a:xfrm rot="5400000">
            <a:off x="4301716" y="1755068"/>
            <a:ext cx="5184576" cy="42119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пробирки"/>
          <p:cNvPicPr>
            <a:picLocks noChangeAspect="1" noChangeArrowheads="1"/>
          </p:cNvPicPr>
          <p:nvPr/>
        </p:nvPicPr>
        <p:blipFill>
          <a:blip r:embed="rId2" cstate="print">
            <a:lum bright="52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953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олучение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неорганических веществ (водорода, кислорода,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хлора )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772816"/>
            <a:ext cx="7920880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6038"/>
            <a:ext cx="9144000" cy="695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solidFill>
                  <a:srgbClr val="002060"/>
                </a:solidFill>
              </a:rPr>
              <a:t>Анодирование</a:t>
            </a:r>
            <a:r>
              <a:rPr lang="ru-RU" b="1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13" name="Объект 12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692638162"/>
              </p:ext>
            </p:extLst>
          </p:nvPr>
        </p:nvGraphicFramePr>
        <p:xfrm>
          <a:off x="539552" y="1628800"/>
          <a:ext cx="3956647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2" name="Объект 11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112676939"/>
              </p:ext>
            </p:extLst>
          </p:nvPr>
        </p:nvGraphicFramePr>
        <p:xfrm>
          <a:off x="4648200" y="1628800"/>
          <a:ext cx="4038600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32731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8426"/>
            <a:ext cx="9144000" cy="695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/>
          <a:lstStyle/>
          <a:p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Защита от коррозии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213" y="961007"/>
            <a:ext cx="8233243" cy="5492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пробирки"/>
          <p:cNvPicPr>
            <a:picLocks noChangeAspect="1" noChangeArrowheads="1"/>
          </p:cNvPicPr>
          <p:nvPr/>
        </p:nvPicPr>
        <p:blipFill>
          <a:blip r:embed="rId2" cstate="print">
            <a:lum bright="52000" contrast="-70000"/>
          </a:blip>
          <a:srcRect/>
          <a:stretch>
            <a:fillRect/>
          </a:stretch>
        </p:blipFill>
        <p:spPr bwMode="auto">
          <a:xfrm>
            <a:off x="0" y="-95252"/>
            <a:ext cx="9144000" cy="6953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32405"/>
            <a:ext cx="8229600" cy="732299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Задачи урока</a:t>
            </a:r>
            <a:endParaRPr lang="ru-RU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5760640"/>
          </a:xfrm>
        </p:spPr>
        <p:txBody>
          <a:bodyPr>
            <a:normAutofit fontScale="47500" lnSpcReduction="20000"/>
          </a:bodyPr>
          <a:lstStyle/>
          <a:p>
            <a:pPr lvl="1">
              <a:buNone/>
            </a:pPr>
            <a:r>
              <a:rPr lang="ru-RU" sz="5100" b="1" dirty="0" smtClean="0">
                <a:solidFill>
                  <a:srgbClr val="4504FC"/>
                </a:solidFill>
                <a:latin typeface="Times New Roman" pitchFamily="18" charset="0"/>
                <a:cs typeface="Times New Roman" pitchFamily="18" charset="0"/>
              </a:rPr>
              <a:t>Повторить:</a:t>
            </a:r>
          </a:p>
          <a:p>
            <a:pPr lvl="1">
              <a:buFontTx/>
              <a:buChar char="-"/>
            </a:pP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электролиз как физико–химический процесс;</a:t>
            </a:r>
            <a:endParaRPr lang="ru-RU" sz="5100" b="1" dirty="0" smtClean="0">
              <a:solidFill>
                <a:srgbClr val="4504FC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None/>
            </a:pPr>
            <a:r>
              <a:rPr lang="ru-RU" sz="5100" b="1" dirty="0" smtClean="0">
                <a:solidFill>
                  <a:srgbClr val="4504FC"/>
                </a:solidFill>
                <a:latin typeface="Times New Roman" pitchFamily="18" charset="0"/>
                <a:cs typeface="Times New Roman" pitchFamily="18" charset="0"/>
              </a:rPr>
              <a:t>Сформировать:</a:t>
            </a:r>
          </a:p>
          <a:p>
            <a:pPr lvl="1"/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 понятия о солях, кислотах и основаниях как электролитах;</a:t>
            </a:r>
          </a:p>
          <a:p>
            <a:pPr lvl="1">
              <a:buNone/>
            </a:pPr>
            <a:r>
              <a:rPr lang="ru-RU" sz="5100" b="1" dirty="0" smtClean="0">
                <a:solidFill>
                  <a:srgbClr val="4504FC"/>
                </a:solidFill>
                <a:latin typeface="Times New Roman" pitchFamily="18" charset="0"/>
                <a:cs typeface="Times New Roman" pitchFamily="18" charset="0"/>
              </a:rPr>
              <a:t>Раскрыть: </a:t>
            </a:r>
          </a:p>
          <a:p>
            <a:pPr lvl="1"/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механизм диссоциации веществ с ионной и ковалентной полярной связью;</a:t>
            </a:r>
          </a:p>
          <a:p>
            <a:pPr lvl="1">
              <a:buNone/>
            </a:pPr>
            <a:r>
              <a:rPr lang="ru-RU" sz="5100" b="1" dirty="0" smtClean="0">
                <a:solidFill>
                  <a:srgbClr val="4504FC"/>
                </a:solidFill>
                <a:latin typeface="Times New Roman" pitchFamily="18" charset="0"/>
                <a:cs typeface="Times New Roman" pitchFamily="18" charset="0"/>
              </a:rPr>
              <a:t>Уметь: </a:t>
            </a:r>
          </a:p>
          <a:p>
            <a:pPr lvl="1"/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различать сильные и слабые электролиты, </a:t>
            </a:r>
          </a:p>
          <a:p>
            <a:pPr lvl="1"/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катионы и анионы, </a:t>
            </a:r>
          </a:p>
          <a:p>
            <a:pPr lvl="1"/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среду кислую, щелочную, нейтральную;</a:t>
            </a:r>
          </a:p>
          <a:p>
            <a:pPr lvl="1"/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составлять уравнения диссоциации кислот, оснований, солей.  </a:t>
            </a:r>
          </a:p>
          <a:p>
            <a:pPr>
              <a:buNone/>
            </a:pPr>
            <a:r>
              <a:rPr lang="ru-RU" sz="5100" b="1" dirty="0" smtClean="0">
                <a:solidFill>
                  <a:srgbClr val="4504FC"/>
                </a:solidFill>
                <a:latin typeface="Times New Roman" pitchFamily="18" charset="0"/>
                <a:cs typeface="Times New Roman" pitchFamily="18" charset="0"/>
              </a:rPr>
              <a:t>	  Знать:</a:t>
            </a:r>
          </a:p>
          <a:p>
            <a:pPr>
              <a:buNone/>
            </a:pP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	    - практическое применение электролиза и диссоциации</a:t>
            </a:r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§  8     № 2,3</a:t>
            </a:r>
          </a:p>
          <a:p>
            <a:pPr>
              <a:buNone/>
            </a:pPr>
            <a:r>
              <a:rPr lang="ru-RU" alt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учебник Рудзитис Г.Е., Фельдман Ф.Г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003232" cy="4525963"/>
          </a:xfrm>
        </p:spPr>
        <p:txBody>
          <a:bodyPr/>
          <a:lstStyle/>
          <a:p>
            <a:r>
              <a:rPr lang="ru-RU" u="sng" dirty="0" smtClean="0">
                <a:hlinkClick r:id="rId3"/>
              </a:rPr>
              <a:t>http://ostmetal.info/zolochenie-texnologii-yuvelirnogo-pokrytiya/</a:t>
            </a:r>
            <a:endParaRPr lang="ru-RU" dirty="0" smtClean="0"/>
          </a:p>
          <a:p>
            <a:r>
              <a:rPr lang="ru-RU" u="sng" dirty="0" smtClean="0">
                <a:hlinkClick r:id="rId4"/>
              </a:rPr>
              <a:t>http://finskiekraski.ru/page/metallokonstruktsii</a:t>
            </a:r>
            <a:endParaRPr lang="ru-RU" dirty="0" smtClean="0"/>
          </a:p>
          <a:p>
            <a:r>
              <a:rPr lang="ru-RU" u="sng" dirty="0" smtClean="0">
                <a:hlinkClick r:id="rId5"/>
              </a:rPr>
              <a:t>http://faraday-istok.prom.ua/p3970506-elektrohimicheskaya-zaschita-korrozii.html</a:t>
            </a:r>
            <a:endParaRPr lang="ru-RU" u="sng" dirty="0" smtClean="0"/>
          </a:p>
          <a:p>
            <a:r>
              <a:rPr lang="en-US" dirty="0" smtClean="0">
                <a:hlinkClick r:id="rId6"/>
              </a:rPr>
              <a:t>http://school-collection.edu.ru/</a:t>
            </a:r>
            <a:endParaRPr lang="ru-RU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1864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пробирки"/>
          <p:cNvPicPr>
            <a:picLocks noChangeAspect="1" noChangeArrowheads="1"/>
          </p:cNvPicPr>
          <p:nvPr/>
        </p:nvPicPr>
        <p:blipFill>
          <a:blip r:embed="rId2" cstate="print">
            <a:lum bright="52000" contrast="-70000"/>
          </a:blip>
          <a:srcRect/>
          <a:stretch>
            <a:fillRect/>
          </a:stretch>
        </p:blipFill>
        <p:spPr bwMode="auto">
          <a:xfrm>
            <a:off x="0" y="-95252"/>
            <a:ext cx="9144000" cy="6953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38338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Электролиз и диссоциация кислот, солей и оснований </a:t>
            </a:r>
          </a:p>
        </p:txBody>
      </p:sp>
    </p:spTree>
    <p:extLst>
      <p:ext uri="{BB962C8B-B14F-4D97-AF65-F5344CB8AC3E}">
        <p14:creationId xmlns:p14="http://schemas.microsoft.com/office/powerpoint/2010/main" val="403797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пробирки"/>
          <p:cNvPicPr>
            <a:picLocks noChangeAspect="1" noChangeArrowheads="1"/>
          </p:cNvPicPr>
          <p:nvPr/>
        </p:nvPicPr>
        <p:blipFill>
          <a:blip r:embed="rId2" cstate="print">
            <a:lum bright="52000" contrast="-70000"/>
          </a:blip>
          <a:srcRect/>
          <a:stretch>
            <a:fillRect/>
          </a:stretch>
        </p:blipFill>
        <p:spPr bwMode="auto">
          <a:xfrm>
            <a:off x="0" y="-95252"/>
            <a:ext cx="9144000" cy="6953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32405"/>
            <a:ext cx="8229600" cy="732299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Задачи урока</a:t>
            </a:r>
            <a:endParaRPr lang="ru-RU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5760640"/>
          </a:xfrm>
        </p:spPr>
        <p:txBody>
          <a:bodyPr>
            <a:normAutofit fontScale="47500" lnSpcReduction="20000"/>
          </a:bodyPr>
          <a:lstStyle/>
          <a:p>
            <a:pPr lvl="1">
              <a:buNone/>
            </a:pPr>
            <a:r>
              <a:rPr lang="ru-RU" sz="5100" b="1" dirty="0" smtClean="0">
                <a:solidFill>
                  <a:srgbClr val="4504FC"/>
                </a:solidFill>
                <a:latin typeface="Times New Roman" pitchFamily="18" charset="0"/>
                <a:cs typeface="Times New Roman" pitchFamily="18" charset="0"/>
              </a:rPr>
              <a:t>Повторить:</a:t>
            </a:r>
          </a:p>
          <a:p>
            <a:pPr lvl="1">
              <a:buFontTx/>
              <a:buChar char="-"/>
            </a:pP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электролиз как физико–химический процесс;</a:t>
            </a:r>
            <a:endParaRPr lang="ru-RU" sz="5100" b="1" dirty="0" smtClean="0">
              <a:solidFill>
                <a:srgbClr val="4504FC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None/>
            </a:pPr>
            <a:r>
              <a:rPr lang="ru-RU" sz="5100" b="1" dirty="0" smtClean="0">
                <a:solidFill>
                  <a:srgbClr val="4504FC"/>
                </a:solidFill>
                <a:latin typeface="Times New Roman" pitchFamily="18" charset="0"/>
                <a:cs typeface="Times New Roman" pitchFamily="18" charset="0"/>
              </a:rPr>
              <a:t>Сформировать:</a:t>
            </a:r>
          </a:p>
          <a:p>
            <a:pPr lvl="1"/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 понятия о солях, кислотах и основаниях как электролитах;</a:t>
            </a:r>
          </a:p>
          <a:p>
            <a:pPr lvl="1">
              <a:buNone/>
            </a:pPr>
            <a:r>
              <a:rPr lang="ru-RU" sz="5100" b="1" dirty="0" smtClean="0">
                <a:solidFill>
                  <a:srgbClr val="4504FC"/>
                </a:solidFill>
                <a:latin typeface="Times New Roman" pitchFamily="18" charset="0"/>
                <a:cs typeface="Times New Roman" pitchFamily="18" charset="0"/>
              </a:rPr>
              <a:t>Раскрыть: </a:t>
            </a:r>
          </a:p>
          <a:p>
            <a:pPr lvl="1"/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механизм диссоциации веществ с ионной и ковалентной полярной связью;</a:t>
            </a:r>
          </a:p>
          <a:p>
            <a:pPr lvl="1">
              <a:buNone/>
            </a:pPr>
            <a:r>
              <a:rPr lang="ru-RU" sz="5100" b="1" dirty="0" smtClean="0">
                <a:solidFill>
                  <a:srgbClr val="4504FC"/>
                </a:solidFill>
                <a:latin typeface="Times New Roman" pitchFamily="18" charset="0"/>
                <a:cs typeface="Times New Roman" pitchFamily="18" charset="0"/>
              </a:rPr>
              <a:t>Уметь: </a:t>
            </a:r>
          </a:p>
          <a:p>
            <a:pPr lvl="1"/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различать сильные и слабые электролиты, </a:t>
            </a:r>
          </a:p>
          <a:p>
            <a:pPr lvl="1"/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катионы и анионы, </a:t>
            </a:r>
          </a:p>
          <a:p>
            <a:pPr lvl="1"/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среду кислую, щелочную, нейтральную;</a:t>
            </a:r>
          </a:p>
          <a:p>
            <a:pPr lvl="1"/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составлять уравнения диссоциации кислот, оснований, солей.  </a:t>
            </a:r>
          </a:p>
          <a:p>
            <a:pPr>
              <a:buNone/>
            </a:pPr>
            <a:r>
              <a:rPr lang="ru-RU" sz="5100" b="1" dirty="0" smtClean="0">
                <a:solidFill>
                  <a:srgbClr val="4504FC"/>
                </a:solidFill>
                <a:latin typeface="Times New Roman" pitchFamily="18" charset="0"/>
                <a:cs typeface="Times New Roman" pitchFamily="18" charset="0"/>
              </a:rPr>
              <a:t>	  Знать:</a:t>
            </a:r>
          </a:p>
          <a:p>
            <a:pPr>
              <a:buNone/>
            </a:pP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	    - практическое применение электролиза и диссоциации</a:t>
            </a:r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электролиз сульфата меди.avi">
            <a:hlinkClick r:id="" action="ppaction://media"/>
          </p:cNvPr>
          <p:cNvPicPr>
            <a:picLocks noGrp="1" noChangeAspect="1"/>
          </p:cNvPicPr>
          <p:nvPr>
            <p:ph sz="half" idx="2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12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showWhenStopped="0">
                <p:cTn id="1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пробирки"/>
          <p:cNvPicPr>
            <a:picLocks noChangeAspect="1" noChangeArrowheads="1"/>
          </p:cNvPicPr>
          <p:nvPr/>
        </p:nvPicPr>
        <p:blipFill>
          <a:blip r:embed="rId2" cstate="print">
            <a:lum bright="52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539552" y="62068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Какой была сила тока во время электролиза, если за 20 мин на катоде выделилось 0,99 г меди?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Электрохимический эквивалент меди 0,33 мг ̸ Кл </a:t>
            </a:r>
            <a:endParaRPr lang="ru-RU" sz="3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49070"/>
            <a:ext cx="9144793" cy="6956139"/>
          </a:xfrm>
          <a:prstGeom prst="rect">
            <a:avLst/>
          </a:prstGeom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>
          <a:xfrm>
            <a:off x="457200" y="450383"/>
            <a:ext cx="4040188" cy="674361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Дано: 		СИ		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Объект 10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57200" y="1124744"/>
                <a:ext cx="4040188" cy="5001419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 = 20 </a:t>
                </a:r>
                <a:r>
                  <a:rPr lang="ru-RU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мин     1200 с</a:t>
                </a:r>
                <a:endParaRPr lang="en-US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 = 0,99 </a:t>
                </a:r>
                <a:r>
                  <a:rPr lang="ru-RU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      0,99 ∙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u-RU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𝟏𝟎</m:t>
                        </m:r>
                      </m:e>
                      <m:sup>
                        <m:r>
                          <a:rPr lang="ru-RU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ru-RU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ru-RU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кг</a:t>
                </a:r>
                <a:endParaRPr lang="en-US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</a:t>
                </a:r>
                <a:r>
                  <a:rPr lang="en-US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0,33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мг</m:t>
                        </m:r>
                      </m:num>
                      <m:den>
                        <m:r>
                          <a:rPr lang="ru-RU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Кл</m:t>
                        </m:r>
                      </m:den>
                    </m:f>
                  </m:oMath>
                </a14:m>
                <a:r>
                  <a:rPr lang="ru-RU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0,33 ∙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ru-RU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𝟏𝟎</m:t>
                        </m:r>
                      </m:e>
                      <m:sup>
                        <m:r>
                          <a:rPr lang="ru-RU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ru-RU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𝟔</m:t>
                        </m:r>
                      </m:sup>
                    </m:sSup>
                  </m:oMath>
                </a14:m>
                <a:r>
                  <a:rPr lang="ru-RU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b="1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b="1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кг</m:t>
                        </m:r>
                      </m:num>
                      <m:den>
                        <m:r>
                          <a:rPr lang="ru-RU" b="1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Кл</m:t>
                        </m:r>
                      </m:den>
                    </m:f>
                  </m:oMath>
                </a14:m>
                <a:endPara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ru-RU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Найти:</a:t>
                </a:r>
                <a:endParaRPr 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 -</a:t>
                </a:r>
                <a:r>
                  <a:rPr lang="ru-RU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?</a:t>
                </a:r>
                <a:endParaRPr lang="ru-RU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Объект 10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57200" y="1124744"/>
                <a:ext cx="4040188" cy="5001419"/>
              </a:xfrm>
              <a:blipFill>
                <a:blip r:embed="rId3"/>
                <a:stretch>
                  <a:fillRect l="-2262" t="-97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Текст 11"/>
          <p:cNvSpPr>
            <a:spLocks noGrp="1"/>
          </p:cNvSpPr>
          <p:nvPr>
            <p:ph type="body" sz="quarter" idx="3"/>
          </p:nvPr>
        </p:nvSpPr>
        <p:spPr>
          <a:xfrm>
            <a:off x="4645025" y="450383"/>
            <a:ext cx="4041775" cy="674361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Объект 12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4355976" y="1124744"/>
                <a:ext cx="4330825" cy="5001419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 = k I t </a:t>
                </a:r>
              </a:p>
              <a:p>
                <a:pPr marL="0" indent="0">
                  <a:buNone/>
                </a:pPr>
                <a:r>
                  <a:rPr lang="en-US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en-US" sz="28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𝒌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∙</m:t>
                        </m:r>
                        <m:r>
                          <a:rPr lang="en-US" sz="28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𝒕</m:t>
                        </m:r>
                      </m:den>
                    </m:f>
                  </m:oMath>
                </a14:m>
                <a:r>
                  <a:rPr lang="en-US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indent="0">
                  <a:buNone/>
                </a:pPr>
                <a:r>
                  <a:rPr lang="en-US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32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en-US" sz="32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sz="32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𝟗𝟗</m:t>
                        </m:r>
                        <m:r>
                          <a:rPr lang="en-US" sz="32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∙ </m:t>
                        </m:r>
                        <m:sSup>
                          <m:sSupPr>
                            <m:ctrlPr>
                              <a:rPr lang="en-US" sz="32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32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𝟏𝟎</m:t>
                            </m:r>
                          </m:e>
                          <m:sup>
                            <m:r>
                              <a:rPr lang="en-US" sz="32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32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sup>
                        </m:sSup>
                        <m:r>
                          <a:rPr lang="en-US" sz="32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ru-RU" sz="32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кг</m:t>
                        </m:r>
                      </m:num>
                      <m:den>
                        <m:r>
                          <a:rPr lang="en-US" sz="32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𝟎</m:t>
                        </m:r>
                        <m:r>
                          <a:rPr lang="en-US" sz="32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sz="32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𝟑𝟑</m:t>
                        </m:r>
                        <m:r>
                          <a:rPr lang="en-US" sz="32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∙ </m:t>
                        </m:r>
                        <m:sSup>
                          <m:sSupPr>
                            <m:ctrlPr>
                              <a:rPr lang="en-US" sz="32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32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𝟏𝟎</m:t>
                            </m:r>
                          </m:e>
                          <m:sup>
                            <m:r>
                              <a:rPr lang="en-US" sz="32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32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𝟔</m:t>
                            </m:r>
                            <m:r>
                              <a:rPr lang="en-US" sz="32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 </m:t>
                            </m:r>
                          </m:sup>
                        </m:sSup>
                        <m:f>
                          <m:fPr>
                            <m:ctrlPr>
                              <a:rPr lang="en-US" sz="32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ru-RU" sz="32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кг</m:t>
                            </m:r>
                          </m:num>
                          <m:den>
                            <m:r>
                              <a:rPr lang="ru-RU" sz="32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Кл </m:t>
                            </m:r>
                          </m:den>
                        </m:f>
                        <m:r>
                          <a:rPr lang="ru-RU" sz="32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∙</m:t>
                        </m:r>
                        <m:r>
                          <a:rPr lang="ru-RU" sz="32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𝟏𝟐𝟎𝟎</m:t>
                        </m:r>
                        <m:r>
                          <a:rPr lang="ru-RU" sz="32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с</m:t>
                        </m:r>
                      </m:den>
                    </m:f>
                  </m:oMath>
                </a14:m>
                <a:r>
                  <a:rPr lang="ru-RU" sz="3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indent="0">
                  <a:buNone/>
                </a:pPr>
                <a:r>
                  <a:rPr lang="en-US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 = 0,0025 </a:t>
                </a:r>
                <a14:m>
                  <m:oMath xmlns:m="http://schemas.openxmlformats.org/officeDocument/2006/math">
                    <m:r>
                      <a:rPr lang="en-US" sz="28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∙</m:t>
                    </m:r>
                    <m:sSup>
                      <m:sSupPr>
                        <m:ctrlPr>
                          <a:rPr lang="en-US" sz="28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𝟏𝟎</m:t>
                        </m:r>
                      </m:e>
                      <m:sup>
                        <m:r>
                          <a:rPr lang="en-US" sz="28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 = 2,5 А</a:t>
                </a:r>
              </a:p>
              <a:p>
                <a:pPr marL="0" indent="0">
                  <a:buNone/>
                </a:pPr>
                <a:r>
                  <a:rPr lang="en-US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[ I ]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32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кг</m:t>
                        </m:r>
                      </m:num>
                      <m:den>
                        <m:f>
                          <m:fPr>
                            <m:ctrlPr>
                              <a:rPr lang="en-US" sz="3200" b="1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ru-RU" sz="3200" b="1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кг</m:t>
                            </m:r>
                          </m:num>
                          <m:den>
                            <m:r>
                              <a:rPr lang="ru-RU" sz="3200" b="1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Кл</m:t>
                            </m:r>
                          </m:den>
                        </m:f>
                        <m:r>
                          <a:rPr lang="ru-RU" sz="32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ru-RU" sz="32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∙с </m:t>
                        </m:r>
                      </m:den>
                    </m:f>
                  </m:oMath>
                </a14:m>
                <a:r>
                  <a:rPr lang="ru-RU" sz="3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200" b="1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3200" b="1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Кл</m:t>
                        </m:r>
                      </m:num>
                      <m:den>
                        <m:r>
                          <a:rPr lang="ru-RU" sz="3200" b="1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с</m:t>
                        </m:r>
                      </m:den>
                    </m:f>
                  </m:oMath>
                </a14:m>
                <a:r>
                  <a:rPr lang="ru-RU" sz="3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=А</a:t>
                </a:r>
              </a:p>
              <a:p>
                <a:pPr marL="0" indent="0">
                  <a:buNone/>
                </a:pPr>
                <a:endParaRPr lang="ru-RU" sz="32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ru-RU" sz="3200" b="1" dirty="0" smtClean="0">
                    <a:solidFill>
                      <a:srgbClr val="4504F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Ответ: 2,5 А</a:t>
                </a:r>
                <a:endParaRPr lang="en-US" sz="3200" b="1" dirty="0" smtClean="0">
                  <a:solidFill>
                    <a:srgbClr val="4504F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Объект 1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4355976" y="1124744"/>
                <a:ext cx="4330825" cy="5001419"/>
              </a:xfrm>
              <a:blipFill>
                <a:blip r:embed="rId4"/>
                <a:stretch>
                  <a:fillRect l="-3662" t="-1341" b="-353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Прямая соединительная линия 14"/>
          <p:cNvCxnSpPr/>
          <p:nvPr/>
        </p:nvCxnSpPr>
        <p:spPr>
          <a:xfrm>
            <a:off x="2195736" y="836712"/>
            <a:ext cx="0" cy="266429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4211960" y="836712"/>
            <a:ext cx="0" cy="266429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4194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97083"/>
            <a:ext cx="9144000" cy="586091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Диссоциация соединений с ионной связью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диссоциация поваренной соли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0" y="1001208"/>
            <a:ext cx="9144000" cy="5856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2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showWhenStopped="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пробирки"/>
          <p:cNvPicPr>
            <a:picLocks noChangeAspect="1" noChangeArrowheads="1"/>
          </p:cNvPicPr>
          <p:nvPr/>
        </p:nvPicPr>
        <p:blipFill>
          <a:blip r:embed="rId2" cstate="print">
            <a:lum bright="52000" contrast="-70000"/>
          </a:blip>
          <a:srcRect/>
          <a:stretch>
            <a:fillRect/>
          </a:stretch>
        </p:blipFill>
        <p:spPr bwMode="auto">
          <a:xfrm>
            <a:off x="0" y="-95252"/>
            <a:ext cx="9144000" cy="6953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0"/>
            <a:ext cx="8686800" cy="645333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NaCl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↔ Na⁺ + </a:t>
            </a:r>
            <a:r>
              <a:rPr lang="en-US" sz="4400" b="1" dirty="0" err="1" smtClean="0">
                <a:latin typeface="Times New Roman" pitchFamily="18" charset="0"/>
                <a:cs typeface="Times New Roman" pitchFamily="18" charset="0"/>
              </a:rPr>
              <a:t>Cl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⁻</a:t>
            </a:r>
          </a:p>
          <a:p>
            <a:pPr algn="ctr">
              <a:buNone/>
            </a:pPr>
            <a:endParaRPr lang="en-US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↔2K⁺ + SO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²⁻</a:t>
            </a:r>
          </a:p>
          <a:p>
            <a:pPr algn="ctr">
              <a:buNone/>
            </a:pPr>
            <a:endParaRPr lang="en-US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Ag NO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 ↔ Ag⁺ + NO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⁻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Соли – это электролиты при диссоциации, которых образуются катионы металлов и анионы кислотных остатков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1264</TotalTime>
  <Words>553</Words>
  <Application>Microsoft Office PowerPoint</Application>
  <PresentationFormat>Экран (4:3)</PresentationFormat>
  <Paragraphs>122</Paragraphs>
  <Slides>26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Arial</vt:lpstr>
      <vt:lpstr>Calibri</vt:lpstr>
      <vt:lpstr>Cambria Math</vt:lpstr>
      <vt:lpstr>Monotype Corsiva</vt:lpstr>
      <vt:lpstr>Times New Roman</vt:lpstr>
      <vt:lpstr>Тема Office</vt:lpstr>
      <vt:lpstr>«Электролиз и диссоциация кислот, солей и оснований»</vt:lpstr>
      <vt:lpstr>«Один опыт я ставлю выше, чем тысячу мнений, рождённых только воображением»     М.В. Ломоносов</vt:lpstr>
      <vt:lpstr>Электролиз и диссоциация кислот, солей и оснований </vt:lpstr>
      <vt:lpstr>Задачи урока</vt:lpstr>
      <vt:lpstr>Презентация PowerPoint</vt:lpstr>
      <vt:lpstr>Презентация PowerPoint</vt:lpstr>
      <vt:lpstr>Презентация PowerPoint</vt:lpstr>
      <vt:lpstr>Диссоциация соединений с ионной связью</vt:lpstr>
      <vt:lpstr>Презентация PowerPoint</vt:lpstr>
      <vt:lpstr>Диссоциация соединений с ковалентной полярной связью</vt:lpstr>
      <vt:lpstr>Лабораторный опыт «Определение ионов водорода в водном растворе»</vt:lpstr>
      <vt:lpstr>Презентация PowerPoint</vt:lpstr>
      <vt:lpstr>Лабораторный опыт «Определение  гидроксид-ионов в водном растворе» </vt:lpstr>
      <vt:lpstr>Презентация PowerPoint</vt:lpstr>
      <vt:lpstr>Написать уравнения диссоциации</vt:lpstr>
      <vt:lpstr>Вывод:</vt:lpstr>
      <vt:lpstr>Применение электролиза</vt:lpstr>
      <vt:lpstr>Применение электролиза</vt:lpstr>
      <vt:lpstr>Гидрометаллургия – получение металлов из растворов их солей.</vt:lpstr>
      <vt:lpstr>Очистка металлов </vt:lpstr>
      <vt:lpstr>Получение неорганических веществ (водорода, кислорода, хлора )</vt:lpstr>
      <vt:lpstr>Анодирование  </vt:lpstr>
      <vt:lpstr>Защита от коррозии</vt:lpstr>
      <vt:lpstr>Задачи урока</vt:lpstr>
      <vt:lpstr>Домашнее задание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samsung</dc:creator>
  <cp:lastModifiedBy>mango</cp:lastModifiedBy>
  <cp:revision>100</cp:revision>
  <dcterms:created xsi:type="dcterms:W3CDTF">2015-07-28T08:03:55Z</dcterms:created>
  <dcterms:modified xsi:type="dcterms:W3CDTF">2015-12-05T10:40:49Z</dcterms:modified>
</cp:coreProperties>
</file>