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3" r:id="rId4"/>
    <p:sldId id="261" r:id="rId5"/>
    <p:sldId id="265" r:id="rId6"/>
    <p:sldId id="266" r:id="rId7"/>
    <p:sldId id="267" r:id="rId8"/>
    <p:sldId id="257" r:id="rId9"/>
    <p:sldId id="268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4" autoAdjust="0"/>
  </p:normalViewPr>
  <p:slideViewPr>
    <p:cSldViewPr>
      <p:cViewPr varScale="1">
        <p:scale>
          <a:sx n="76" d="100"/>
          <a:sy n="76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51216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Тренинговое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занятие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92088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«Толерантная  и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интолерантная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личность»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67544" y="260648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г. Астрахани «СОШ № 37»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07704" y="1988840"/>
            <a:ext cx="5256584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Толерантность –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жить в мире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друг с другом.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«Обобщение»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Поросёнок.bmp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83775" y="3717032"/>
            <a:ext cx="3077037" cy="3009206"/>
          </a:xfrm>
        </p:spPr>
      </p:pic>
      <p:pic>
        <p:nvPicPr>
          <p:cNvPr id="17" name="Рисунок 16" descr="Овц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2973932" cy="2520280"/>
          </a:xfrm>
          <a:prstGeom prst="rect">
            <a:avLst/>
          </a:prstGeom>
        </p:spPr>
      </p:pic>
      <p:pic>
        <p:nvPicPr>
          <p:cNvPr id="21" name="Рисунок 20" descr="Корова на лугу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051554"/>
            <a:ext cx="3024336" cy="3049176"/>
          </a:xfrm>
          <a:prstGeom prst="rect">
            <a:avLst/>
          </a:prstGeom>
        </p:spPr>
      </p:pic>
      <p:pic>
        <p:nvPicPr>
          <p:cNvPr id="22" name="Рисунок 21" descr="Мохнатый комочек.jpg"/>
          <p:cNvPicPr>
            <a:picLocks noChangeAspect="1"/>
          </p:cNvPicPr>
          <p:nvPr/>
        </p:nvPicPr>
        <p:blipFill>
          <a:blip r:embed="rId5" cstate="print"/>
          <a:srcRect t="20192" b="4088"/>
          <a:stretch>
            <a:fillRect/>
          </a:stretch>
        </p:blipFill>
        <p:spPr>
          <a:xfrm>
            <a:off x="4788024" y="4293096"/>
            <a:ext cx="3922787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кая свинь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836712"/>
            <a:ext cx="3240360" cy="2104129"/>
          </a:xfrm>
          <a:prstGeom prst="rect">
            <a:avLst/>
          </a:prstGeom>
        </p:spPr>
      </p:pic>
      <p:pic>
        <p:nvPicPr>
          <p:cNvPr id="7" name="Рисунок 6" descr="Северный олен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4110618"/>
            <a:ext cx="2736303" cy="2631060"/>
          </a:xfrm>
          <a:prstGeom prst="rect">
            <a:avLst/>
          </a:prstGeom>
        </p:spPr>
      </p:pic>
      <p:pic>
        <p:nvPicPr>
          <p:cNvPr id="8" name="Рисунок 7" descr="Л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539" y="1124744"/>
            <a:ext cx="3936437" cy="2952328"/>
          </a:xfrm>
          <a:prstGeom prst="rect">
            <a:avLst/>
          </a:prstGeom>
        </p:spPr>
      </p:pic>
      <p:pic>
        <p:nvPicPr>
          <p:cNvPr id="9" name="Рисунок 8" descr="большая ко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068960"/>
            <a:ext cx="2664296" cy="3586142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«Обобщение»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3168352" cy="180020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Лось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23928" y="404664"/>
            <a:ext cx="50405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сохатый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21288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«Четвёртый лишний»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«Четвёртый лишний»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229600" cy="7109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«Четвёртый лишний»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717032"/>
            <a:ext cx="4752528" cy="136815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Медведь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47864" y="5013176"/>
            <a:ext cx="56521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косолапый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50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Тренинговое занятие  </vt:lpstr>
      <vt:lpstr>«Обобщение»</vt:lpstr>
      <vt:lpstr>«Обобщение»</vt:lpstr>
      <vt:lpstr>Лось </vt:lpstr>
      <vt:lpstr>«Четвёртый лишний»</vt:lpstr>
      <vt:lpstr>«Четвёртый лишний»</vt:lpstr>
      <vt:lpstr>«Четвёртый лишний»</vt:lpstr>
      <vt:lpstr>Медведь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Тренинговое занятие для младших школьников</dc:title>
  <dc:subject>Толерантная и интолерантная личность</dc:subject>
  <dc:creator>Шевцова Ольга Николаевна</dc:creator>
  <cp:lastModifiedBy>User</cp:lastModifiedBy>
  <cp:revision>29</cp:revision>
  <dcterms:modified xsi:type="dcterms:W3CDTF">2015-12-15T18:01:08Z</dcterms:modified>
</cp:coreProperties>
</file>