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57" r:id="rId4"/>
    <p:sldId id="258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FC18F-5F38-42E2-A9A7-A7F6155294F2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0117A-ED93-44E0-9981-9DCBFAD69D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314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Выполнила   Михеева  О.В., учитель  русского  языка  и литературы  ГБОУ ЦО №204  им. </a:t>
            </a:r>
            <a:r>
              <a:rPr lang="ru-RU" dirty="0" err="1" smtClean="0"/>
              <a:t>А.М.Горького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dirty="0" smtClean="0"/>
              <a:t>Сказочные  мотивы  в русской  лирике</a:t>
            </a:r>
            <a:endParaRPr lang="ru-RU" sz="4800" dirty="0"/>
          </a:p>
        </p:txBody>
      </p:sp>
      <p:pic>
        <p:nvPicPr>
          <p:cNvPr id="8194" name="Picture 2" descr="http://img0.liveinternet.ru/images/attach/c/0/44/115/44115752_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2667000" cy="2957507"/>
          </a:xfrm>
          <a:prstGeom prst="rect">
            <a:avLst/>
          </a:prstGeom>
          <a:noFill/>
        </p:spPr>
      </p:pic>
      <p:pic>
        <p:nvPicPr>
          <p:cNvPr id="8196" name="Picture 4" descr="http://midliveclub.com/wp-content/uploads/2012/02/vopro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714356"/>
            <a:ext cx="2000256" cy="20717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610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2976" y="1714488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Домашнее  задание: записать  в тетради  ответы  на  наши проблемные  вопросы</a:t>
            </a:r>
            <a:endParaRPr lang="ru-RU" dirty="0"/>
          </a:p>
        </p:txBody>
      </p:sp>
      <p:pic>
        <p:nvPicPr>
          <p:cNvPr id="22530" name="Picture 2" descr="http://s017.radikal.ru/i440/1111/aa/f9eb0c0708a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3143248"/>
            <a:ext cx="6096000" cy="3714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Лирический  герой-  это  герой  самого  стихотворения,  проявление  автора  в  произведении,  его  настроения, передача  его  чувств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2428868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Лирика- род литературы,  для  которого  главное  передать  чувства  человека,  передать  отношение  к происходящему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00100" y="4071942"/>
            <a:ext cx="72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Мотив-  повторяющиеся  из  произведения  в произведения  образы и….</a:t>
            </a:r>
            <a:endParaRPr lang="ru-RU" dirty="0"/>
          </a:p>
        </p:txBody>
      </p:sp>
      <p:pic>
        <p:nvPicPr>
          <p:cNvPr id="1026" name="Picture 2" descr="http://cs4932.userapi.com/u49656471/-14/x_686138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500570"/>
            <a:ext cx="3643338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214554"/>
            <a:ext cx="6512511" cy="1143000"/>
          </a:xfrm>
        </p:spPr>
        <p:txBody>
          <a:bodyPr/>
          <a:lstStyle/>
          <a:p>
            <a:r>
              <a:rPr lang="ru-RU" dirty="0" smtClean="0"/>
              <a:t>Мир  сказки  и мир  лирики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57224" y="1428736"/>
            <a:ext cx="3456384" cy="31683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Лирика</a:t>
            </a:r>
            <a:endParaRPr lang="ru-RU" sz="5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511" y="1407105"/>
            <a:ext cx="3812913" cy="3096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43504" y="2500306"/>
            <a:ext cx="257153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Сказка</a:t>
            </a:r>
            <a:endParaRPr lang="ru-RU" sz="60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987824" y="4797152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endCxn id="18" idx="7"/>
          </p:cNvCxnSpPr>
          <p:nvPr/>
        </p:nvCxnSpPr>
        <p:spPr>
          <a:xfrm rot="5400000">
            <a:off x="4543530" y="4598027"/>
            <a:ext cx="1131165" cy="9420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3857620" y="550070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?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83606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Формулируем проблемные  вопросы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428604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Что  может  обозначать слово  мотивы?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1285860"/>
            <a:ext cx="8286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Можно  ли  говорить  о сказочной  реальности  в стихах?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8596" y="2714620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Почему  поэты обращаются  к  сказочным  образам?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55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5846"/>
            <a:ext cx="684076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86000" y="335846"/>
            <a:ext cx="55983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2"/>
                </a:solidFill>
                <a:latin typeface="Arial"/>
              </a:rPr>
              <a:t>…И снилось мне, 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что мы, как в сказке, 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Шли вдоль пустынных берегов 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Над диким синим лукоморьем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, В глухом бору, среди песков.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Был летний светозарный полдень,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 Был жаркий день,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 и озарен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 Веет, лес был солнцем, и от солнца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 Веселым блеском напоен. 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Узорами ложились тени 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На теплый розовый песок, </a:t>
            </a:r>
          </a:p>
          <a:p>
            <a:r>
              <a:rPr lang="ru-RU">
                <a:solidFill>
                  <a:schemeClr val="tx2"/>
                </a:solidFill>
                <a:latin typeface="Arial"/>
              </a:rPr>
              <a:t>И </a:t>
            </a:r>
            <a:r>
              <a:rPr lang="ru-RU" smtClean="0">
                <a:solidFill>
                  <a:schemeClr val="tx2"/>
                </a:solidFill>
                <a:latin typeface="Arial"/>
              </a:rPr>
              <a:t>синий  </a:t>
            </a:r>
            <a:r>
              <a:rPr lang="ru-RU" dirty="0">
                <a:solidFill>
                  <a:schemeClr val="tx2"/>
                </a:solidFill>
                <a:latin typeface="Arial"/>
              </a:rPr>
              <a:t>небосклон над бором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 Был чист и радостно-высок. 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Играл зеркальный отблеск моря 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В вершинах сосен, и текла 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Вдоль по коре, сухой и жесткой, 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Смола, прозрачнее стекла... 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Мне снилось северное море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, Лесов пустынные края..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Мне снилась сказка </a:t>
            </a:r>
          </a:p>
          <a:p>
            <a:r>
              <a:rPr lang="ru-RU" dirty="0">
                <a:solidFill>
                  <a:schemeClr val="tx2"/>
                </a:solidFill>
                <a:latin typeface="Arial"/>
              </a:rPr>
              <a:t>– Мне снилась молодость моя.</a:t>
            </a:r>
          </a:p>
        </p:txBody>
      </p:sp>
    </p:spTree>
    <p:extLst>
      <p:ext uri="{BB962C8B-B14F-4D97-AF65-F5344CB8AC3E}">
        <p14:creationId xmlns:p14="http://schemas.microsoft.com/office/powerpoint/2010/main" val="150033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i="1" dirty="0" smtClean="0"/>
              <a:t>Почему  берега  пустынные?</a:t>
            </a:r>
          </a:p>
          <a:p>
            <a:r>
              <a:rPr lang="ru-RU" i="1" dirty="0" smtClean="0"/>
              <a:t>Что  такое  светозарный полдень?</a:t>
            </a:r>
          </a:p>
          <a:p>
            <a:r>
              <a:rPr lang="ru-RU" i="1" dirty="0" smtClean="0"/>
              <a:t>Как  можно  идти  над диким  синим лукоморьем?</a:t>
            </a:r>
          </a:p>
          <a:p>
            <a:r>
              <a:rPr lang="ru-RU" i="1" dirty="0" smtClean="0"/>
              <a:t>Почему  песок  розовый?</a:t>
            </a:r>
          </a:p>
          <a:p>
            <a:r>
              <a:rPr lang="ru-RU" i="1" dirty="0" smtClean="0"/>
              <a:t>Как  может  играть в вершинах сосен  зеркальный  облик  моря?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10105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7143800" cy="1357322"/>
          </a:xfrm>
        </p:spPr>
        <p:txBody>
          <a:bodyPr>
            <a:normAutofit fontScale="90000"/>
          </a:bodyPr>
          <a:lstStyle/>
          <a:p>
            <a:pPr algn="ctr">
              <a:buNone/>
            </a:pPr>
            <a:r>
              <a:rPr lang="ru-RU" dirty="0" smtClean="0"/>
              <a:t>Какую  роль  играют «странности»?</a:t>
            </a:r>
            <a:endParaRPr lang="ru-RU" dirty="0"/>
          </a:p>
        </p:txBody>
      </p:sp>
      <p:sp>
        <p:nvSpPr>
          <p:cNvPr id="3" name="Пятиугольник 2"/>
          <p:cNvSpPr/>
          <p:nvPr/>
        </p:nvSpPr>
        <p:spPr>
          <a:xfrm rot="5400000">
            <a:off x="2787760" y="1427026"/>
            <a:ext cx="3168352" cy="360040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14546" y="4857760"/>
            <a:ext cx="4248472" cy="12744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Метафоры, эпитеты, олицетворения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000364" y="1928802"/>
            <a:ext cx="27860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Помогают  понять отношение  лирического героя к происходящему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124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Ищем   « сказочные  образы»</a:t>
            </a:r>
            <a:endParaRPr lang="ru-RU" dirty="0"/>
          </a:p>
        </p:txBody>
      </p:sp>
      <p:pic>
        <p:nvPicPr>
          <p:cNvPr id="1026" name="Picture 2" descr="http://www.belcanto.ru/media/images/composition/1210270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290"/>
            <a:ext cx="1857388" cy="2032962"/>
          </a:xfrm>
          <a:prstGeom prst="rect">
            <a:avLst/>
          </a:prstGeom>
          <a:noFill/>
        </p:spPr>
      </p:pic>
      <p:pic>
        <p:nvPicPr>
          <p:cNvPr id="1030" name="Picture 6" descr="http://myfhology.narod.ru/monsters/rusalka-undin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1285860"/>
            <a:ext cx="2000264" cy="1842710"/>
          </a:xfrm>
          <a:prstGeom prst="rect">
            <a:avLst/>
          </a:prstGeom>
          <a:noFill/>
        </p:spPr>
      </p:pic>
      <p:pic>
        <p:nvPicPr>
          <p:cNvPr id="1032" name="Picture 8" descr="http://images.vector-images.com/clp/191061/clp32920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2643182"/>
            <a:ext cx="1446620" cy="1785950"/>
          </a:xfrm>
          <a:prstGeom prst="rect">
            <a:avLst/>
          </a:prstGeom>
          <a:noFill/>
        </p:spPr>
      </p:pic>
      <p:pic>
        <p:nvPicPr>
          <p:cNvPr id="1034" name="Picture 10" descr="https://st.free-lance.ru/users/veroka/upload/f_4cfc27e893479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428604"/>
            <a:ext cx="2378869" cy="35718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644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428604"/>
            <a:ext cx="664373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/>
              <a:t>Работа  с текстами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071538" y="1357298"/>
            <a:ext cx="76438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1.Определить  тему,   сформулировать  идею</a:t>
            </a:r>
          </a:p>
          <a:p>
            <a:r>
              <a:rPr lang="ru-RU" dirty="0" smtClean="0"/>
              <a:t>2.Каково  настроение  лирического  героя,  как  он  относится  к описываемому?</a:t>
            </a:r>
          </a:p>
          <a:p>
            <a:r>
              <a:rPr lang="ru-RU" dirty="0" smtClean="0"/>
              <a:t>3.Находим  «сказочное». Какую  роль  играют  элементы  сказочного  в стихотворении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42976" y="3143248"/>
            <a:ext cx="73581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i="1" dirty="0" smtClean="0"/>
              <a:t>Подводим  итоги . Почему  взрослые  автора  обращаются  к    такому «детскому»  жанру  как  сказка?  В  какой  форме  появляются  сказочные элементы?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116</TotalTime>
  <Words>328</Words>
  <Application>Microsoft Office PowerPoint</Application>
  <PresentationFormat>Экран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Сказочные  мотивы  в русской  лирике</vt:lpstr>
      <vt:lpstr>Презентация PowerPoint</vt:lpstr>
      <vt:lpstr>Мир  сказки  и мир  лирики</vt:lpstr>
      <vt:lpstr>Формулируем проблемные  вопросы</vt:lpstr>
      <vt:lpstr>Презентация PowerPoint</vt:lpstr>
      <vt:lpstr>Странности</vt:lpstr>
      <vt:lpstr>Какую  роль  играют «странности»?</vt:lpstr>
      <vt:lpstr>Ищем   « сказочные  образы»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Сказочные  мотивы  в русской  лирике</dc:title>
  <dc:creator>user</dc:creator>
  <cp:lastModifiedBy>user</cp:lastModifiedBy>
  <cp:revision>24</cp:revision>
  <dcterms:created xsi:type="dcterms:W3CDTF">2013-01-30T08:20:12Z</dcterms:created>
  <dcterms:modified xsi:type="dcterms:W3CDTF">2013-01-31T05:18:51Z</dcterms:modified>
</cp:coreProperties>
</file>