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71" r:id="rId12"/>
    <p:sldId id="270" r:id="rId13"/>
    <p:sldId id="272" r:id="rId14"/>
    <p:sldId id="273" r:id="rId15"/>
    <p:sldId id="28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9" r:id="rId39"/>
    <p:sldId id="311" r:id="rId40"/>
    <p:sldId id="310" r:id="rId41"/>
    <p:sldId id="305" r:id="rId42"/>
    <p:sldId id="307" r:id="rId43"/>
    <p:sldId id="319" r:id="rId44"/>
    <p:sldId id="320" r:id="rId45"/>
    <p:sldId id="308" r:id="rId46"/>
    <p:sldId id="312" r:id="rId47"/>
    <p:sldId id="313" r:id="rId48"/>
    <p:sldId id="314" r:id="rId49"/>
    <p:sldId id="315" r:id="rId50"/>
    <p:sldId id="316" r:id="rId51"/>
    <p:sldId id="317" r:id="rId52"/>
    <p:sldId id="321" r:id="rId53"/>
    <p:sldId id="322" r:id="rId54"/>
    <p:sldId id="323" r:id="rId55"/>
    <p:sldId id="327" r:id="rId56"/>
    <p:sldId id="328" r:id="rId57"/>
    <p:sldId id="329" r:id="rId58"/>
    <p:sldId id="330" r:id="rId59"/>
    <p:sldId id="331" r:id="rId60"/>
    <p:sldId id="332" r:id="rId61"/>
    <p:sldId id="334" r:id="rId62"/>
    <p:sldId id="339" r:id="rId63"/>
    <p:sldId id="336" r:id="rId64"/>
    <p:sldId id="337" r:id="rId65"/>
    <p:sldId id="340" r:id="rId66"/>
    <p:sldId id="341" r:id="rId67"/>
    <p:sldId id="342" r:id="rId68"/>
    <p:sldId id="343" r:id="rId69"/>
    <p:sldId id="345" r:id="rId70"/>
    <p:sldId id="346" r:id="rId71"/>
    <p:sldId id="348" r:id="rId72"/>
    <p:sldId id="351" r:id="rId73"/>
    <p:sldId id="352" r:id="rId74"/>
    <p:sldId id="353" r:id="rId75"/>
    <p:sldId id="354" r:id="rId76"/>
    <p:sldId id="344" r:id="rId77"/>
    <p:sldId id="347" r:id="rId78"/>
    <p:sldId id="355" r:id="rId79"/>
    <p:sldId id="379" r:id="rId80"/>
    <p:sldId id="356" r:id="rId81"/>
    <p:sldId id="357" r:id="rId82"/>
    <p:sldId id="365" r:id="rId83"/>
    <p:sldId id="367" r:id="rId84"/>
    <p:sldId id="368" r:id="rId85"/>
    <p:sldId id="369" r:id="rId86"/>
    <p:sldId id="370" r:id="rId87"/>
    <p:sldId id="359" r:id="rId88"/>
    <p:sldId id="360" r:id="rId89"/>
    <p:sldId id="374" r:id="rId90"/>
    <p:sldId id="372" r:id="rId91"/>
    <p:sldId id="375" r:id="rId92"/>
    <p:sldId id="373" r:id="rId93"/>
    <p:sldId id="376" r:id="rId94"/>
    <p:sldId id="377" r:id="rId95"/>
    <p:sldId id="378" r:id="rId96"/>
    <p:sldId id="380" r:id="rId97"/>
    <p:sldId id="381" r:id="rId98"/>
    <p:sldId id="382" r:id="rId99"/>
    <p:sldId id="383" r:id="rId100"/>
    <p:sldId id="384" r:id="rId101"/>
    <p:sldId id="386" r:id="rId102"/>
    <p:sldId id="387" r:id="rId103"/>
    <p:sldId id="388" r:id="rId104"/>
    <p:sldId id="389" r:id="rId105"/>
    <p:sldId id="390" r:id="rId106"/>
    <p:sldId id="391" r:id="rId107"/>
    <p:sldId id="392" r:id="rId108"/>
    <p:sldId id="393" r:id="rId109"/>
    <p:sldId id="394" r:id="rId110"/>
    <p:sldId id="395" r:id="rId111"/>
    <p:sldId id="396" r:id="rId112"/>
    <p:sldId id="403" r:id="rId113"/>
    <p:sldId id="402" r:id="rId114"/>
    <p:sldId id="401" r:id="rId115"/>
    <p:sldId id="404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1A8E716-8B94-43DA-AD8D-6F133D57A022}" type="datetimeFigureOut">
              <a:rPr lang="ru-RU" smtClean="0"/>
              <a:pPr/>
              <a:t>06.01.2016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125E0B1-4EB6-4173-AD43-473F25A2F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к методической разработке для 10 класса общеобразовательной школы по региональной истории России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ГБОУ Школа  № 19 города Москвы, учитель истории и обществознания Коняева Э.Ю.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Воронежская область в годы Великой отечественной войны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Маршал Советского Союза Семен Константинович Тимошенко на параде в Воронеже 7 ноября 1941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Военные парады в ноябре 1941 года имели большое морально-политическое и  историческое значение, поднимали боевой дух защитников Родины, вселяли веру в победу и готовность сражаться за Родину до победного конца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конкурс воронежская область\Парад 7 ноября 1941 года в Воронеже\Маршал Семен КонстантиновичТимошенко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9783" b="9783"/>
          <a:stretch>
            <a:fillRect/>
          </a:stretch>
        </p:blipFill>
        <p:spPr bwMode="auto">
          <a:xfrm>
            <a:off x="285720" y="214290"/>
            <a:ext cx="8572560" cy="436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Труд во имя Победы\++ Тыл - фронт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751" y="571481"/>
            <a:ext cx="833218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Pictures\Начало восстановления Воронежа\0_874f5_e032b15b_XX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99095" cy="6338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Начало восстановления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Известно, что после Великой Отечественной войны жилой фонд города Воронежа был практически полностью разрушен. Фашистско-немецкие захватчики полагали, что для восстановления городу понадобится не менее 50 лет.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Восстанавливали город из руин и профессиональные архитекторы, строители и простые горожане. Из воспоминаний очевидцев тех лет: «Шли трудиться после занятий, зачастую в вечерние часы, в темноте или при скудном освещении… Никто и не заикался о каких-то вознаграждениях, даже грамотах. Выполняли всё, что прикажут прораб и мастер».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уже к началу 1955 года труд воронежцев принес свои плоды – город был почти целиком восстановлен!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Pictures\Начало восстановления Воронежа\4ffafe811a5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90500"/>
            <a:ext cx="85725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Начало восстановления Воронежа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164" cy="6464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Pictures\Начало восстановления Воронежа\5aovf0g81wm9tpj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269" y="500041"/>
            <a:ext cx="8795466" cy="5857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Начало восстановления Воронежа\hug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355" y="642919"/>
            <a:ext cx="8779727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Pictures\Начало восстановления Воронеж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495883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Начало восстановления Воронежа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280" y="214290"/>
            <a:ext cx="8369658" cy="6286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Pictures\Начало восстановления Воронежа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822" y="232744"/>
            <a:ext cx="8454020" cy="6410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Маршал Советского Союза С.К.Тимошенко выступил с речью на параде в Воронеже 7 ноября 1941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2943220" cy="449580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речи Маршала С.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К.Тимошенко: </a:t>
            </a:r>
          </a:p>
          <a:p>
            <a:r>
              <a:rPr lang="ru-RU" sz="1500" b="1" i="1" dirty="0" smtClean="0"/>
              <a:t>Товарищи! Сейчас, когда многомиллионная,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b="1" i="1" dirty="0" smtClean="0"/>
              <a:t>многонациональная страна объединенная в великий, могущественный Советский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b="1" i="1" dirty="0" smtClean="0"/>
              <a:t>Союз, подверглась нападению со стороны кровавой гитлеровской Германии, мы должны все свои силы, всю свою энергию мобилизовать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b="1" i="1" dirty="0" smtClean="0"/>
              <a:t>на помощь фронту.</a:t>
            </a:r>
          </a:p>
          <a:p>
            <a:r>
              <a:rPr lang="ru-RU" sz="1500" b="1" i="1" dirty="0" smtClean="0"/>
              <a:t>Товарищи! Победа будет за нами! Порукой этому является героизм советского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b="1" i="1" dirty="0" smtClean="0"/>
              <a:t>народа, правое дело, за которое мы беремся.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конкурс воронежская область\Парад 7 ноября 1941 года в Воронеже\Маршал Тимошенко Семен Константинович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97918" y="1600200"/>
            <a:ext cx="3062764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Pictures\Начало восстановления Воронежа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366" y="339004"/>
            <a:ext cx="8454038" cy="63047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Pictures\Начало восстановления Воронежа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527677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Память о Великой Отечественной войне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9270" name="Picture 6" descr="http://cs628120.vk.me/v628120624/592/CHa2D9DdPv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4550" b="2455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user\Pictures\Начало восстановления Воронежа\1335865126_boronezpyram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76275"/>
            <a:ext cx="7620000" cy="5505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s019.radikal.ru/i634/1407/c6/77dad3b125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4822082" cy="6429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user\Desktop\конкурс воронежская область\5 Кантемировский танк\321c4c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785813"/>
            <a:ext cx="8248650" cy="5286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Участники парада на Площади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летия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Октября в Воронеже 7 ноября 1941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2800344" cy="4495800"/>
          </a:xfrm>
        </p:spPr>
        <p:txBody>
          <a:bodyPr>
            <a:norm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Газеты того времени сообщали о военных парадах в Москве, Воронеже, Куйбышеве.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Фотография из газеты «Красная звезда» от 9 ноября 1941 года № 264 (5019), где была помещена статья «Военный парад в Воронеже»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конкурс воронежская область\Парад 7 ноября 1941 года в Воронеже\Парад Воронеж 7 ноября 19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3120" y="1600200"/>
            <a:ext cx="365236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интервью с участником парада в Воронеже 7 ноября 1941 года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П.М.Арчаковым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«… Холодно, помню было. Но мы об этом и думать забыли, когда объявили, что сегодня состоится парад войск гарнизона, посвященный 24-й годовщине Октябрьской революции, и принимать его будет сам маршал Тимошенко. На стене обкома висит большой репродуктор, и нам хорошо слышно, что в Москве в эти минуты тоже идет парад и выступает Сталин. До сердца каждого из нас доходят его слова о том, что мы ведем войну справедливую, освободительную. Он вспоминает о великих русских полководцах, говорит о знамени великого Ленина… «враг будет разбит, победа будет за нами!» – повторяем мы про себя сталинское воззвание к солдатам и офицерам.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Маршал Тимошенко объехал войска, … поздоровался с бойцами. Маршал, обращаясь к нам, напутствует на трудный путь к победе… хорошо,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воодушевляюще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получилось. 18-ю бригаду в тот же день начали погружать в эшелоны и отправлять на самый главный фронт тех дней – под Москву…»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Начало Великой Отечественной войны. Воронежская область на линии фронта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Оборона Воронежа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Солдаты 24 танковой дивизии вермахта форсируют Дон в районе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Малышево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Pictures\Оборона Воронежа\37 Солдаты 24 танковой дивизии вермахта форсируют Дон в районе Малышево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4897" b="1489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Советские солдаты вооруженные пистолетами-пулеметами ППШ ведут бой из окон дома в Воронеже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Оборона Воронежа\1 Советские солдаты вооруженные пистолетами-пулеметами ППШ ведут бой из окон дома в Воронеже Советские автоматчики ведут бой из окна дома в Воронеже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157" b="1015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Связист гвардии рядовой Александр Егорович Ильченко (1913—1944) из 73-го гвардейского стрелкового полка 25-й гвардейской стрелковой дивизии у полевого телефона во время уличных боев в районе Воронежа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Pictures\Оборона Воронежа\8 Связист гвардии рядовой Александр Егорович Ильченко (1913—1944) из 73-го гвардейского стрелкового полка 25-й гвардейской стрелковой дивизии у полевого телефона во время уличных боев в районе Воронежа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619" b="1061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Советские автоматчики в уличном бою в Воронеже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Pictures\Оборона Воронежа\10 Советские автоматчики в уличном бою в Воронеже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847" b="1084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Санинструктор перевязывает раненого красноармейца в здании, во время боев за Воронеж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Pictures\Оборона Воронежа\15 Санинструктор перевязывает раненого красноармейца в здании, во время боев за Воронеж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695" b="1069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Начало Великой Отечественной войны. Воронежская область на линии фронта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Начальный период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Советские бойцы перебегают улицу во время уличных боев в Воронеже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Pictures\Оборона Воронежа\19 Советские бойцы перебегают улицу во время уличных боев в Воронеже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847" b="1084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Советские танки Т-34 и Т-60, подбитые на улице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20-летия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Октября в Воронеже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Pictures\Оборона Воронежа\23 Советские танки Т-34 и Т-60, подбитые на улице 20 лет Октября в Воронеже. Эта часть улицы 20 лет Октября имеет еще народное название — Девицкий выезд. Командир танка Pz. IV Зигфрид Фрейер (Siegfried Freye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4406" b="1440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Немецкий средний танк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Pz.Kpfw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III в оккупированном Воронеже на площади Ленина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Pictures\Оборона Воронежа\32 Немецкий средний танк Pz.Kpfw. III в оккупированном Воронеже на площади Ленина. Фото интересно тем, что с танкового орудия снята передняя часть маски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164" b="1216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Корректировщики советских 203-мм гаубиц Б-4 на наблюдательном пункте в Воронеже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user\Pictures\Оборона Воронежа\40 Корректировщики советских 203-мм гаубиц Б-4 на наблюдательном пункте в Воронеже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9843" b="984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Расчет советской 203-мм гаубицы Б-4 ведет огонь на окраине Воронежа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user\Pictures\Оборона Воронежа\42 Расчет советской 203-мм гаубицы Б-4 ведет огонь на окраине Воронежа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922" b="1092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 Воронежа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Панорама разрушенного Воронежа после захвата немецкими войсками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Pictures\Оборона Воронежа\44 Панорама разрушенного Воронежа после захвата немецкими войсками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3382" b="1338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Начало Великой Отечественной войны. Воронежская область на линии фронта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Кровавые злодеяния гитлеровцев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Кровавые злодеяния гитлеровцев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Песчаный лог на южной окраине Воронежа (страшные следы массовых казней)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конкурс воронежская область\4 Фото периода войны\Песчаный лог на южной окраине Воронежа (страшные следы массовых казней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3329" b="1332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Кровавые злодеяния гитлеровцев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оккупированной территории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конкурс воронежская область\4 Фото периода войны\На оккупированной территории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3965" b="1396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Кровавые злодеяния гитлеровцев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Немцы использовали памятник Ленину в оккупированном Воронеже как виселицу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user\Pictures\Оборона Воронежа\35 Немцы использовали памятник Ленину в оккупированном Воронеже как виселицу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908" b="1090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Фото: Налеты вражеской авиации на советские города в начале войны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Первые налеты вражеской авиации на Воронеж начались осенью 1941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конкурс воронежская область\Парад 7 ноября 1941 года в Воронеже\Налеты вражеской авиации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067" b="16067"/>
          <a:stretch>
            <a:fillRect/>
          </a:stretch>
        </p:blipFill>
        <p:spPr bwMode="auto">
          <a:xfrm>
            <a:off x="500034" y="285728"/>
            <a:ext cx="8199152" cy="4172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Кровавые злодеяния гитлеровцев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Разрушенное здание Сельскохозяйственного института в Воронеже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конкурс воронежская область\8 Фото Воронежа во время войны\1943схи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72" r="27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Кровавые злодеяния гитлеровцев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Жительница Воронежа проклинает фашистов, разрушивших город и творящих бесчеловечные преступления</a:t>
            </a:r>
            <a:endParaRPr lang="ru-RU" sz="2000" dirty="0"/>
          </a:p>
        </p:txBody>
      </p:sp>
      <p:pic>
        <p:nvPicPr>
          <p:cNvPr id="16386" name="Picture 2" descr="C:\Users\user\Desktop\конкурс воронежская область\8 Фото Воронежа во время войны\fcc37f279d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7085" b="1708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Кровавые злодеяния гитлеровцев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«Кто к нам с мечом придет, тот от меча и погибнет»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( Александр Невский)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конкурс воронежская область\8 Фото Воронежа во время войны\vrn_hero_1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601" b="1660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Начало Великой Отечественной войны. Воронежская область на линии фронта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Боевые подвиги комсомольцев и молодежи в Воронежской области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Герои Советского Союза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4514856" cy="449580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Новиков Сергей Трофимович  (15.07.1925 – 05.11.1943)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Командир отделения 550-стрелкового полка (126-я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Горловская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Краснознаменная стрелковая дивизия, 54 стрелковый корпус, 51 армия, 4-й Украинский фронт)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мужество и героизм, проявленные в борьбе с немецко-фашистскими захватчиками, Указом Президиума Верховного Совета СССР от 1 ноября 1943 года сержанту Новикову Сергею Трофимовичу присвоено звание Героя Советского Союза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user\Pictures\Боевые подвиги комсомольцев и молодежи в Воронежской области\1 Новиков Сергей Трофимович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643050"/>
            <a:ext cx="3000396" cy="4483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Герои Советского Союза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3657600" cy="4495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Аллея Героев в Мелитополе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мемориальной стене нанесено имя Героя Советского Союза сержанта Новикова Сергея Трофимовича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user\Pictures\Боевые подвиги комсомольцев и молодежи в Воронежской области\2 Аллея Героев в Мелитополе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39415" y="1643050"/>
            <a:ext cx="3416994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Герои Советского Союза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4086228" cy="4495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Мемориальная доска в г. Воронеже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Установлена в Воронеже (улица Циолковского) на здании центральной проходной Воронежского самолетостроительного общества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user\Pictures\Боевые подвиги комсомольцев и молодежи в Воронежской области\3 Мемориальная доска в Воронеже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6362" y="1643050"/>
            <a:ext cx="3321867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Герои Советского Союза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4086228" cy="4495800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Чеботарев Дмитрий Федорович (25.12.1920 – 06.07.1943)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Наводчик 45-миллиметрового орудия 212 гвардейского стрелкового полка (75-я гвардейская стрелковая дивизия, 13-я армия, Центральный фронт), гвардии младший сержант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от 7 августа 1943 года за образцовое выполнение боевых заданий командования на фронте борьбы с немецко-фашистскими захватчиками и проявленные при этом  мужество  и героизм гвардии младшему сержанту Чеботареву Дмитрию Федоровичу присвоено звание Героя Советского Союза посмертно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Users\user\Pictures\Боевые подвиги комсомольцев и молодежи в Воронежской области\4 Чеботарев Дмитрий Федорович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643050"/>
            <a:ext cx="3358171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Герои- воронежцы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Куколкин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Валентин Иванович (05.04.1924 – 18.09.1942)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Разведчик батальона народного ополчения, доброволец</a:t>
            </a:r>
          </a:p>
          <a:p>
            <a:endParaRPr lang="ru-RU" dirty="0"/>
          </a:p>
        </p:txBody>
      </p:sp>
      <p:pic>
        <p:nvPicPr>
          <p:cNvPr id="1026" name="Picture 2" descr="C:\Users\user\Pictures\Боевые подвиги комсомольцев и молодежи в Воронежской области\5 Куколкин Валентин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143116"/>
            <a:ext cx="5334000" cy="299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Герои- воронежцы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Скоробогатько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Анна Ивановна (1920, дата рождения неизвестна  -  17.09.1942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Боец - санинструктор истребительного батальона, доброволец </a:t>
            </a:r>
          </a:p>
          <a:p>
            <a:endParaRPr lang="ru-RU" dirty="0"/>
          </a:p>
        </p:txBody>
      </p:sp>
      <p:pic>
        <p:nvPicPr>
          <p:cNvPr id="3074" name="Picture 2" descr="C:\Users\user\Pictures\Боевые подвиги комсомольцев и молодежи в Воронежской области\9 Скоробогатько Анна Ивановн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40678" y="1600200"/>
            <a:ext cx="3177244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Фото: Советские летчики защищают родное небо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годы Великой Отечественной войны, защищая Воронежский край, отдали жизни более семисот шестидесяти солдат, сержантов и офицеров, военно-воздушных сих Красной Армии.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конкурс воронежская область\Парад 7 ноября 1941 года в Воронеже\Советские летчики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1825" b="1182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Герои- воронежцы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Стрелюк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Константин Федорович (1924, дата рождения неизвестна – 08.09.1943)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Проводник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партизанско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диверсионной группы в составе сводного  отряда ополчения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user\Pictures\Боевые подвиги комсомольцев и молодежи в Воронежской области\13 Костя Стрелюк погиб в 19 ле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53669" y="1600200"/>
            <a:ext cx="3151262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Pictures\Боевые подвиги комсомольцев и молодежи в Воронежской области\23 Пионеры-герои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11771" b="11771"/>
          <a:stretch>
            <a:fillRect/>
          </a:stretch>
        </p:blipFill>
        <p:spPr bwMode="auto">
          <a:xfrm>
            <a:off x="914400" y="1755756"/>
            <a:ext cx="7772400" cy="3956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indent="432000">
              <a:buNone/>
            </a:pPr>
            <a:r>
              <a:rPr lang="ru-RU" dirty="0" smtClean="0"/>
              <a:t> До войны это были самые обыкновенные мальчишки и девчонки. Учились, помогали старшим, играли, бегали-прыгали, разбивали носы и коленки. Их имена знали только родные, одноклассники да друзья. Пришел час - они показали, каким огромным может стать маленькое детское сердце, когда разгорается в нем священная любовь к Родине и ненависть к её врагам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На центральной площади села Девица, рядом со школой и церковью стоит памятник – горизонтальная плита с черно-белыми детскими портретами. Рядом, на холме – маленькая стела, </a:t>
            </a:r>
            <a:r>
              <a:rPr lang="ru-RU" smtClean="0"/>
              <a:t>на </a:t>
            </a:r>
            <a:r>
              <a:rPr lang="ru-RU" smtClean="0"/>
              <a:t>которой  видна </a:t>
            </a:r>
            <a:r>
              <a:rPr lang="ru-RU" dirty="0" smtClean="0"/>
              <a:t>надпись</a:t>
            </a:r>
            <a:r>
              <a:rPr lang="ru-RU" dirty="0" smtClean="0"/>
              <a:t>: «Вечная память юным героям»</a:t>
            </a:r>
          </a:p>
          <a:p>
            <a:endParaRPr lang="ru-RU" dirty="0"/>
          </a:p>
        </p:txBody>
      </p:sp>
      <p:pic>
        <p:nvPicPr>
          <p:cNvPr id="10242" name="Picture 2" descr="C:\Users\user\Pictures\Боевые подвиги комсомольцев и молодежи в Воронежской области\38 Мемориальная стена с портретами Девицких орля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955006"/>
            <a:ext cx="5715000" cy="3786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lvl="0" indent="432000">
              <a:buNone/>
            </a:pPr>
            <a:r>
              <a:rPr lang="ru-RU" dirty="0" smtClean="0"/>
              <a:t>Юные герои – это семеро мальчишек, которых называют здесь </a:t>
            </a:r>
            <a:r>
              <a:rPr lang="ru-RU" dirty="0" err="1" smtClean="0"/>
              <a:t>девицкими</a:t>
            </a:r>
            <a:r>
              <a:rPr lang="ru-RU" dirty="0" smtClean="0"/>
              <a:t> орлятами. Кто такие эти орлята? А помните пионеров-героев Леню Голикова, Марата </a:t>
            </a:r>
            <a:r>
              <a:rPr lang="ru-RU" dirty="0" err="1" smtClean="0"/>
              <a:t>Казея</a:t>
            </a:r>
            <a:r>
              <a:rPr lang="ru-RU" dirty="0" smtClean="0"/>
              <a:t>, Валю Котика – юных партизан Великой Отечественной войны, за свои подвиги посмертно получивших звание Героев Советского союза. Примерно такая же судьба была у Вани Зайцева, Алеши </a:t>
            </a:r>
            <a:r>
              <a:rPr lang="ru-RU" dirty="0" err="1" smtClean="0"/>
              <a:t>Жаглина</a:t>
            </a:r>
            <a:r>
              <a:rPr lang="ru-RU" dirty="0" smtClean="0"/>
              <a:t>, </a:t>
            </a:r>
            <a:r>
              <a:rPr lang="ru-RU" dirty="0" err="1" smtClean="0"/>
              <a:t>Митроши</a:t>
            </a:r>
            <a:r>
              <a:rPr lang="ru-RU" dirty="0" smtClean="0"/>
              <a:t> </a:t>
            </a:r>
            <a:r>
              <a:rPr lang="ru-RU" dirty="0" err="1" smtClean="0"/>
              <a:t>Жерноклеева</a:t>
            </a:r>
            <a:r>
              <a:rPr lang="ru-RU" dirty="0" smtClean="0"/>
              <a:t>, Коли Трепалина, Алеши и Вани Кулаковых и Толи </a:t>
            </a:r>
            <a:r>
              <a:rPr lang="ru-RU" dirty="0" err="1" smtClean="0"/>
              <a:t>Застрожнова</a:t>
            </a:r>
            <a:r>
              <a:rPr lang="ru-RU" dirty="0" smtClean="0"/>
              <a:t> из поселка Орлов лог </a:t>
            </a:r>
            <a:r>
              <a:rPr lang="ru-RU" dirty="0" err="1" smtClean="0"/>
              <a:t>Семилукского</a:t>
            </a:r>
            <a:r>
              <a:rPr lang="ru-RU" dirty="0" smtClean="0"/>
              <a:t> района. С одним только отличием: высоких званий им никто не давал.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user\Pictures\Боевые подвиги комсомольцев и молодежи в Воронежской области\30 Алеша Жаглин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714488"/>
            <a:ext cx="3046943" cy="4796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Pictures\Боевые подвиги комсомольцев и молодежи в Воронежской области\31 Ваня Зайц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714488"/>
            <a:ext cx="3047220" cy="4714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Pictures\Боевые подвиги комсомольцев и молодежи в Воронежской области\32 Ваня Кулак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777" y="1785926"/>
            <a:ext cx="3093374" cy="4786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Pictures\Боевые подвиги комсомольцев и молодежи в Воронежской области\33 Коля Трепали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16" y="1714488"/>
            <a:ext cx="323852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Pictures\Боевые подвиги комсомольцев и молодежи в Воронежской области\34 Митроша Жернокле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714488"/>
            <a:ext cx="3121576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онкурс воронежская область\Парад 7 ноября 1941 года в Воронеже\Защита нашего неб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5551"/>
            <a:ext cx="8309705" cy="6235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Pictures\Боевые подвиги комсомольцев и молодежи в Воронежской области\35 Толя Застрожн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8602" y="1785926"/>
            <a:ext cx="3108347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Pictures\Боевые подвиги комсомольцев и молодежи в Воронежской области\36 Алеша Кулак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643050"/>
            <a:ext cx="3193527" cy="48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indent="432000">
              <a:buNone/>
            </a:pPr>
            <a:r>
              <a:rPr lang="ru-RU" dirty="0" smtClean="0"/>
              <a:t>Нельзя упрекнуть тех, кто под страхом смерти склонил голову перед обстоятельствами, смирившись со своей участью и участью своих соседей. Но нельзя и не восхищаться теми, кто преодолел свой страх и открыто вступил с врагом в неравную схватку с заведомо известным исходом. Так получилось, что в Девице и ее окрестностях эту роль на себя взяли …дети.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 indent="432000">
              <a:buNone/>
            </a:pPr>
            <a:r>
              <a:rPr lang="ru-RU" dirty="0" smtClean="0"/>
              <a:t>Несколько бесстрашных сельских мальчишек из соседнего поселка Орлов лог наладили настоящую диверсионную работу в немецком тылу. Очевидцы вспоминают, как тринадцатилетние ребята таскали у немцев продовольствие, чтобы потом тайком раздать его односельчанам и узникам концлагеря, выпускали скот, ворованный у жителей. Словно настоящие партизаны они рвали провода телефонной связи, поджигали склады с военным имуществом, крали оружие. Наносили вред автотранспорту, подкладывая на пути доски с гвоздями, сливая из баков горючее. Как-то даже столкнули немецкую машину с горы в речку.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 indent="432000">
              <a:buNone/>
            </a:pPr>
            <a:r>
              <a:rPr lang="ru-RU" dirty="0" smtClean="0"/>
              <a:t>Диверсии юных партизан не могли остаться незамеченными. Немецкая полевая жандармерия получила распоряжение в кратчайшие сроки ликвидировать группу. Ребят схватили в ходе одной из проводимых ими операций под кодовым названием «Пакет». Смысл операции заключался в перехвате секретных документов штабных офицеров. Пионеры разрезали брезент немецких машин и похищали оттуда пакеты с важными бумагами, чтобы потом передать их в партизанский отряд, с которым мальчишки поддерживали связь. В декабре 1942-го, под самый Новый год, орлята отправились за очередным пакетом. Возможно, в этот раз они действовали недостаточно аккуратно, или, может быть, немцы специально устроили для них ловушку, но уйти ребятам не удалось.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indent="432000">
              <a:lnSpc>
                <a:spcPct val="12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432000">
              <a:lnSpc>
                <a:spcPct val="12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Орлят зверски пытали и допрашивали трижды в день, требуя сдать партизан, с которыми они работали. Издевательства длились месяц. Месяц... В конце концов, не добившись ничего, фашисты вывели мальчишек в поле, дали им лопаты и приказали рыть себе могилы. 23 января 1943 года, за считанные дни до освобождения Девицы от немецко-фашистских захватчиков, детей расстреляли…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pPr lvl="0" indent="432000">
              <a:buNone/>
            </a:pPr>
            <a:r>
              <a:rPr lang="ru-RU" dirty="0" smtClean="0"/>
              <a:t>Селяне перезахоронили мальчишек на местном кладбище. А спустя 20 лет после войны, жители села обратились в райком комсомола с просьбой поставить памятник пионерам-героям. В день открытия памятника в 1967 году пионеры и комсомольцы со всех школ </a:t>
            </a:r>
            <a:r>
              <a:rPr lang="ru-RU" dirty="0" err="1" smtClean="0"/>
              <a:t>Семилукского</a:t>
            </a:r>
            <a:r>
              <a:rPr lang="ru-RU" dirty="0" smtClean="0"/>
              <a:t> района принесли в Девицу по горстке земли. Эта традиция поддерживалась несколько лет, пока на центральной площади села не образовался Холм Славы, на котором сегодня стоит плита и над ней важные слова: «Вечная память юным героям».</a:t>
            </a:r>
          </a:p>
          <a:p>
            <a:endParaRPr lang="ru-RU" dirty="0"/>
          </a:p>
        </p:txBody>
      </p:sp>
      <p:pic>
        <p:nvPicPr>
          <p:cNvPr id="11266" name="Picture 2" descr="C:\Users\user\Pictures\Боевые подвиги комсомольцев и молодежи в Воронежской области\41 Холм Славы, 1967 год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1912" y="1447800"/>
            <a:ext cx="291465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indent="432000">
              <a:buNone/>
            </a:pPr>
            <a:endParaRPr lang="ru-RU" dirty="0" smtClean="0"/>
          </a:p>
          <a:p>
            <a:pPr indent="432000">
              <a:buNone/>
            </a:pPr>
            <a:endParaRPr lang="ru-RU" dirty="0" smtClean="0"/>
          </a:p>
          <a:p>
            <a:pPr indent="432000">
              <a:buNone/>
            </a:pPr>
            <a:r>
              <a:rPr lang="ru-RU" dirty="0" smtClean="0"/>
              <a:t>Открытие памятника </a:t>
            </a:r>
            <a:r>
              <a:rPr lang="ru-RU" dirty="0" err="1" smtClean="0"/>
              <a:t>Девицким</a:t>
            </a:r>
            <a:r>
              <a:rPr lang="ru-RU" dirty="0" smtClean="0"/>
              <a:t> орлятам, пионеры приносят землю на Холм Славы, 1967 год</a:t>
            </a:r>
            <a:endParaRPr lang="ru-RU" dirty="0"/>
          </a:p>
        </p:txBody>
      </p:sp>
      <p:pic>
        <p:nvPicPr>
          <p:cNvPr id="12290" name="Picture 2" descr="C:\Users\user\Pictures\Боевые подвиги комсомольцев и молодежи в Воронежской области\39 Открытие памятника Девицким орлятам, пионеры приносят землю на Холм Славы, 1967 год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403186"/>
            <a:ext cx="3749675" cy="2661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могилой орлят ухаживают учащиеся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девицкой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школы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Они же придумали эскиз для нового памятника</a:t>
            </a:r>
            <a:endParaRPr lang="ru-RU" sz="2000" dirty="0"/>
          </a:p>
        </p:txBody>
      </p:sp>
      <p:pic>
        <p:nvPicPr>
          <p:cNvPr id="13314" name="Picture 2" descr="C:\Users\user\Pictures\Боевые подвиги комсомольцев и молодежи в Воронежской области\36 Памятник Девицким орлята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759710"/>
            <a:ext cx="3733800" cy="2862580"/>
          </a:xfrm>
          <a:prstGeom prst="rect">
            <a:avLst/>
          </a:prstGeom>
          <a:noFill/>
        </p:spPr>
      </p:pic>
      <p:pic>
        <p:nvPicPr>
          <p:cNvPr id="13315" name="Picture 3" descr="C:\Users\user\Pictures\Боевые подвиги комсомольцев и молодежи в Воронежской области\42 Памятник на могилу орлят, придуманный учениками девицкой школы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38386" y="2698059"/>
            <a:ext cx="3448414" cy="2945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Пионеры-герои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Могила орлят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девицком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кладбище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Надпись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стелле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посвященная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девицким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орлятам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Pictures\Боевые подвиги комсомольцев и молодежи в Воронежской области\40 Могила орлят на девицком кладбищ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531533"/>
            <a:ext cx="3733800" cy="3318933"/>
          </a:xfrm>
          <a:prstGeom prst="rect">
            <a:avLst/>
          </a:prstGeom>
          <a:noFill/>
        </p:spPr>
      </p:pic>
      <p:pic>
        <p:nvPicPr>
          <p:cNvPr id="14339" name="Picture 3" descr="C:\Users\user\Pictures\Боевые подвиги комсомольцев и молодежи в Воронежской области\Надпись на стелле, посвященная девицким орлятам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947178"/>
            <a:ext cx="3733800" cy="2487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Фото: Добровольцы из народного ополчения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июля 1941 года в Воронеже и Воронежской области началось формирование добровольного народного ополчения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конкурс воронежская область\Парад 7 ноября 1941 года в Воронеже\Народное ополчение 1941 год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9271" b="927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Наступательные операции Красной Армии на Дону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Операция «Уран»: наступление советских войск под Сталинградом 19 ноября 1942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конкурс воронежская область\1 Карты\Операция Уран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6769" b="2676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Кантемировский прорыв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Схема </a:t>
            </a:r>
            <a:r>
              <a:rPr lang="ru-RU" dirty="0" err="1" smtClean="0"/>
              <a:t>Острогожско-Россошанской</a:t>
            </a:r>
            <a:r>
              <a:rPr lang="ru-RU" dirty="0" smtClean="0"/>
              <a:t> операции</a:t>
            </a:r>
            <a:endParaRPr lang="ru-RU" dirty="0"/>
          </a:p>
        </p:txBody>
      </p:sp>
      <p:pic>
        <p:nvPicPr>
          <p:cNvPr id="3074" name="Picture 2" descr="C:\Users\user\Pictures\Кантемировский прорыв\Схема Острогожско-Россошанской операции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709737"/>
            <a:ext cx="3810000" cy="4276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Разгрузка эшелона с танками. Станция Кантемировка 19 декабря 1942 года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Кантемировский прорыв\1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7609" b="1760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Станция Кантемировка 19 декабря 1942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конкурс воронежская область\5 Кантемировский танк\kantemirovka_19_dekabrja_1942_foto_leonida_velikz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9139" r="1913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Уже 19 декабря 1942 года 17-й танковый корпус генерала П.П.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Полубоярова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овладел Кантемировкой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Pictures\Кантемировский прорыв\7992ed82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1433" b="1143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Станция Кантемировка, декабрь 1942 года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Pictures\Кантемировский прорыв\26dd4175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5971" b="2597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Станция Кантемировка, декабрь 1942 года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Pictures\Кантемировский прорыв\6791a85c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455" b="1645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Наступательные операции Красной Армии на Дону, декабрь 1942 – январь 1943 годов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\Desktop\конкурс воронежская область\7 Воронеж - город герой\vrn_hero_0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5816" b="581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122-мм гаубица на огневой позиции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thelib.ru/books/00/15/24/00152457/i_0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9852" b="1985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конкурс воронежская область\Парад 7 ноября 1941 года в Воронеже\Запись добровольцев в РК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556280" cy="5659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Атака советской пехоты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8" name="Picture 2" descr="http://thelib.ru/books/00/15/24/00152457/i_02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0443" b="2044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Советские части преследуют отступающего противника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http://thelib.ru/books/00/15/24/00152457/i_02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368" b="1636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 Советские танки в атаке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92162" name="Picture 2" descr="http://thelib.ru/books/00/15/24/00152457/i_0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1885" b="2188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Советские войска ведут оборонительный бой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95234" name="Picture 2" descr="http://thelib.ru/books/00/15/24/00152457/i_04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287" r="228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 января 1943 года войска Воронежского фронта освободили Воронеж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58" name="Picture 2" descr="http://fs00.infourok.ru/images/doc/211/240521/img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067" b="1606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Знамя над освобожденным Воронежем 25 января 1943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http://smi60.ru/upload/newspaper/article/2014/02/full/FDsD6139229103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9107" b="910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 с советского самолета Як-6 на Воронеж после освобождения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Pictures\Оборона Воронежа\45 Вид с советского самолета Як-6 на Воронеж после освобождения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5492" b="1549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Разгром гитлеровцев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Советские саперы очищают Воронеж от взрывоопасных предметов с помощью индукционного миноискателя ВИМ-210 образца 1939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 descr="C:\Users\user\Pictures\Оборона Воронежа\46 Советские саперы очищают Воронеж от взрывоопасных предметов с помощью индукционного миноискателя ВИМ-210 образца 1939 года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67508" y="1600200"/>
            <a:ext cx="3523583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Трудовой подвиг воронежцев в годы Великой Отечественной войны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Труд во имя Победы\1355018359-0706816-www.nevsepic.com_.u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7166"/>
            <a:ext cx="4092346" cy="6262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онкурс воронежская область\Парад 7 ноября 1941 года в Воронеже\Отряд добровольц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83907"/>
            <a:ext cx="6715172" cy="6159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Воронежский механический завод в годы Великой Отечествен В первые дни после начала Великой Отечественной войны промышленность Воронежа была переведена на выпуск вооружения и боеприпасов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Воронежский механический завод в годы Великой Отечественной войны, Воронеж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7933" b="1793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Рабочие завода возле карты фронтов Великой Отечественной войны</a:t>
            </a:r>
            <a:endParaRPr lang="ru-RU" dirty="0"/>
          </a:p>
        </p:txBody>
      </p:sp>
      <p:pic>
        <p:nvPicPr>
          <p:cNvPr id="101378" name="Picture 2" descr="http://podvig.36on.ru/uploads/ckeditor/pictures/25/content_img209___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3658" b="1365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Завод имени Коминтерна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6" name="Picture 2" descr="C:\Users\user\Pictures\Труд во имя Победы\Завод имени коминтерн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568" r="256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Воронежская «Катюша»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Завод стал одним из первых в стране, кто наладил выпуск реактивных установок «Катюш». Первая была изготовлена 2 июля 1941 года. Из нее 14 июля батарея капитана Флерова произвела первый залп по врагу в районе Орши</a:t>
            </a:r>
          </a:p>
          <a:p>
            <a:endParaRPr lang="ru-RU" dirty="0"/>
          </a:p>
        </p:txBody>
      </p:sp>
      <p:pic>
        <p:nvPicPr>
          <p:cNvPr id="100354" name="Picture 2" descr="C:\Users\user\Pictures\Труд во имя Победы\Воронежская Катюш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214554"/>
            <a:ext cx="5643276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память об этом трудовом подвиге на территории завода в 1972 г. на бетонный постамент возведена боевая установка, оснащенная реактивными снарядами.</a:t>
            </a:r>
          </a:p>
          <a:p>
            <a:endParaRPr lang="ru-RU" dirty="0"/>
          </a:p>
        </p:txBody>
      </p:sp>
      <p:pic>
        <p:nvPicPr>
          <p:cNvPr id="104450" name="Picture 2" descr="C:\Users\user\Pictures\Труд во имя Победы\В память об этом трудовом подвиге на территории завода в 1972 г. на бетонный постамент возведена боевая установка, оснащенная реактивными снарядами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93795" y="1600200"/>
            <a:ext cx="427101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user\Pictures\Труд во имя Победы\07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42975"/>
            <a:ext cx="7620000" cy="497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user\Pictures\Труд во имя Победы\1336575645_bm_13_tbiu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515938"/>
            <a:ext cx="4114800" cy="5824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«Катюша» в действии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s.pikabu.ru/images/big_size_comm/2013-12_5/13876160725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8551" b="855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Залпы из «Катюш» по врагам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C:\Users\user\Pictures\Труд во имя Победы\Залп Катюши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8503" b="1850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Воронежский авиационный завод во время войны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546" name="Picture 2" descr="C:\Users\user\Pictures\Труд во имя Победы\008rov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067" b="1606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Военный парад в городе Воронеже 7 ноября 1941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суровом 1941 году состоялись военные парады в Москве, Воронеже и Куйбышеве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user\Desktop\конкурс воронежская область\Парад 7 ноября 1941 года в Воронеже\На параде Воронеж 7 ноября 19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0868" b="1086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indent="432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 время Великой Отечественной войны история завода связана с выпуском самолета «ИЛ-2» - лучшего фронтового штурмовика того времени. За годы войны было произведено и передано фронту около 18 тысяч этих самолетов. Многие из заводчан ушли на фронт в составе Воронежского добровольческого полка. За мужество и героизм, проявленные в боях за Родину, 14 воспитанникам завода было присвоено звание Героя Советского Союза, а летчику-истребителю Рязанову А.К. это звание присвоено дважды.</a:t>
            </a:r>
          </a:p>
          <a:p>
            <a:pPr indent="432000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498" name="Picture 2" descr="C:\Users\user\Pictures\Труд во имя Победы\Ил - 2 Авиационный завод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9" y="3636170"/>
            <a:ext cx="3857652" cy="2443180"/>
          </a:xfrm>
          <a:prstGeom prst="rect">
            <a:avLst/>
          </a:prstGeom>
          <a:noFill/>
        </p:spPr>
      </p:pic>
      <p:pic>
        <p:nvPicPr>
          <p:cNvPr id="106499" name="Picture 3" descr="C:\Users\user\Pictures\Труд во имя Победы\Авиационный заво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71612"/>
            <a:ext cx="2262198" cy="1706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Штурмовики Ил-2 17-й воздушной армии в полете в районе Будапешта. 3-й Украинский фронт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9570" name="Picture 2" descr="Штурмовики Ил-2 17-й воздушной армии в полете в районе Будапешта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940" b="94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 во имя Победы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indent="324000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«Самолет Ил-2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Установлен 9 мая 1979 года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честь трудового подвига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воронежских самолетостроителей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Великой Отечественной войне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1941 – 1945 годов».</a:t>
            </a:r>
          </a:p>
          <a:p>
            <a:pPr indent="324000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  Воронежский авиационный завод сегодня – это ОАО «Воронежское акционерное самолетостроительное общество» (ВАСО) на ул. Циолковского, 27.</a:t>
            </a:r>
          </a:p>
          <a:p>
            <a:endParaRPr lang="ru-RU" dirty="0"/>
          </a:p>
        </p:txBody>
      </p:sp>
      <p:pic>
        <p:nvPicPr>
          <p:cNvPr id="107522" name="Picture 2" descr="C:\Users\user\Pictures\Труд во имя Победы\shtkrmovi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214554"/>
            <a:ext cx="5197114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Тыл - фронту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Жители Воронежа и области самоотверженно трудились не только на восстановлении хозяйства родного края. С первого дня войны они активно включились во всенародное движение за сбор средств на вооружение Советской Армии. В ноябре 1942 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таловские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колхозники внесли предложение о сборе средств на постройку танковой колонны «Воронежский колхозник». Тогда же они передали в Государственный банк на танковую колонну 300 тыс. рублей. По почину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таловских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колхозников жители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Калачеевского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за короткий срок собрали и перечислили в Государственный банк на танковую колонну 300 тыс. рублей. На постройку танков внесли сельхозартели имени Димитрова с. Манино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Калачеевского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Марфа Ивановна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Белоглядова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75-летний колхозник из сельхозартели "Парижская коммуна" Эраст Федорович Крамарев. Достоин уважения подвиг Мирона Александровича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Поляничко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пчеловода сельхозартели "Гражданский Совет"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Анновка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(ныне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Алейниково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Россошанскго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района. Он внес в фонд обороны страны 300 тыс. рублей. Три его сына погибли на фронте. "Три сына — три самолета — таков мой дар Красной Армии", — сказал М. 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Поляничко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Всего на строительство танковой колонны "Воронежский колхозник" жители области собрали и перечислили в Государственный банк 37 млн. 348 тыс. рублей.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трудящихся Воронежской области фронту была разнообразной. Вместе с письмами к защитникам Родины на фронт отправлялись валенки и полушубки, носки и чулки, хлеб и мясо.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Труд во имя Победы\Тыл - фронт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85788"/>
            <a:ext cx="8572500" cy="568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Труд во имя Победы\7010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612309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Труд во имя Победы\tmp17-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28604"/>
            <a:ext cx="3967179" cy="6009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Труд во имя Победы\+ Тыл - фронт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8618984" cy="530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Труд во имя Победы\++++ Тыл - фронт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786740" cy="5840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Pictures\Труд во имя Победы\+++ Тыл - Фронт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80" y="357166"/>
            <a:ext cx="818164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1877</TotalTime>
  <Words>2126</Words>
  <Application>Microsoft Office PowerPoint</Application>
  <PresentationFormat>Экран (4:3)</PresentationFormat>
  <Paragraphs>197</Paragraphs>
  <Slides>115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6" baseType="lpstr">
      <vt:lpstr>Справедливость</vt:lpstr>
      <vt:lpstr>Воронежская область в годы Великой отечественной войны </vt:lpstr>
      <vt:lpstr>Начало Великой Отечественной войны. Воронежская область на линии фронта </vt:lpstr>
      <vt:lpstr>Фото: Налеты вражеской авиации на советские города в начале войны</vt:lpstr>
      <vt:lpstr>Фото: Советские летчики защищают родное небо </vt:lpstr>
      <vt:lpstr>Слайд 5</vt:lpstr>
      <vt:lpstr>Фото: Добровольцы из народного ополчения</vt:lpstr>
      <vt:lpstr>Слайд 7</vt:lpstr>
      <vt:lpstr>Слайд 8</vt:lpstr>
      <vt:lpstr>Военный парад в городе Воронеже 7 ноября 1941 года</vt:lpstr>
      <vt:lpstr>Маршал Советского Союза Семен Константинович Тимошенко на параде в Воронеже 7 ноября 1941 года</vt:lpstr>
      <vt:lpstr>Маршал Советского Союза С.К.Тимошенко выступил с речью на параде в Воронеже 7 ноября 1941 года</vt:lpstr>
      <vt:lpstr>Участники парада на Площади XX-летия Октября в Воронеже 7 ноября 1941 года</vt:lpstr>
      <vt:lpstr>Из интервью с участником парада в Воронеже 7 ноября 1941 года П.М.Арчаковым </vt:lpstr>
      <vt:lpstr>Начало Великой Отечественной войны. Воронежская область на линии фронта </vt:lpstr>
      <vt:lpstr>Оборона Воронежа </vt:lpstr>
      <vt:lpstr>Оборона Воронежа </vt:lpstr>
      <vt:lpstr>Оборона Воронежа </vt:lpstr>
      <vt:lpstr>Оборона Воронежа </vt:lpstr>
      <vt:lpstr>Оборона Воронежа </vt:lpstr>
      <vt:lpstr>Оборона Воронежа </vt:lpstr>
      <vt:lpstr>Оборона Воронежа </vt:lpstr>
      <vt:lpstr>Оборона Воронежа </vt:lpstr>
      <vt:lpstr>Оборона Воронежа </vt:lpstr>
      <vt:lpstr>Оборона Воронежа </vt:lpstr>
      <vt:lpstr>Оборона Воронежа </vt:lpstr>
      <vt:lpstr> Начало Великой Отечественной войны. Воронежская область на линии фронта </vt:lpstr>
      <vt:lpstr> Кровавые злодеяния гитлеровцев </vt:lpstr>
      <vt:lpstr>Кровавые злодеяния гитлеровцев</vt:lpstr>
      <vt:lpstr>Кровавые злодеяния гитлеровцев</vt:lpstr>
      <vt:lpstr>Кровавые злодеяния гитлеровцев</vt:lpstr>
      <vt:lpstr>Кровавые злодеяния гитлеровцев</vt:lpstr>
      <vt:lpstr>Кровавые злодеяния гитлеровцев</vt:lpstr>
      <vt:lpstr>Начало Великой Отечественной войны. Воронежская область на линии фронта</vt:lpstr>
      <vt:lpstr>Герои Советского Союза</vt:lpstr>
      <vt:lpstr>Герои Советского Союза</vt:lpstr>
      <vt:lpstr>Герои Советского Союза</vt:lpstr>
      <vt:lpstr>Герои Советского Союза</vt:lpstr>
      <vt:lpstr>Герои- воронежцы</vt:lpstr>
      <vt:lpstr>Герои- воронежцы</vt:lpstr>
      <vt:lpstr>Герои- воронежцы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Пионеры-герои</vt:lpstr>
      <vt:lpstr>Разгром гитлеровцев</vt:lpstr>
      <vt:lpstr>Разгром гитлеровцев</vt:lpstr>
      <vt:lpstr>Кантемировский прорыв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Разгром гитлеровцев</vt:lpstr>
      <vt:lpstr>Трудовой подвиг воронежцев в годы Великой Отечественной войны</vt:lpstr>
      <vt:lpstr>Слайд 79</vt:lpstr>
      <vt:lpstr> Труд во имя Победы </vt:lpstr>
      <vt:lpstr>Труд во имя Победы</vt:lpstr>
      <vt:lpstr>Труд во имя Победы</vt:lpstr>
      <vt:lpstr>Воронежская «Катюша»</vt:lpstr>
      <vt:lpstr>Труд во имя Победы</vt:lpstr>
      <vt:lpstr>Слайд 85</vt:lpstr>
      <vt:lpstr>Слайд 86</vt:lpstr>
      <vt:lpstr>Труд во имя Победы</vt:lpstr>
      <vt:lpstr>Труд во имя Победы</vt:lpstr>
      <vt:lpstr>Труд во имя Победы</vt:lpstr>
      <vt:lpstr>Труд во имя Победы</vt:lpstr>
      <vt:lpstr>Труд во имя Победы</vt:lpstr>
      <vt:lpstr>Труд во имя Победы</vt:lpstr>
      <vt:lpstr>Тыл - фронту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Начало восстановления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Память о Великой Отечественной войне</vt:lpstr>
      <vt:lpstr>Слайд 113</vt:lpstr>
      <vt:lpstr>Слайд 114</vt:lpstr>
      <vt:lpstr>Слайд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Воронежская область в годы Великой отечественной войны </dc:title>
  <dc:creator>Windows User</dc:creator>
  <cp:lastModifiedBy>Windows User</cp:lastModifiedBy>
  <cp:revision>442</cp:revision>
  <dcterms:created xsi:type="dcterms:W3CDTF">2015-12-26T12:53:46Z</dcterms:created>
  <dcterms:modified xsi:type="dcterms:W3CDTF">2016-01-06T17:24:12Z</dcterms:modified>
</cp:coreProperties>
</file>