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-105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46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03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47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57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3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84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4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68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75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48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42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DD1C5-09D9-4F0C-B4AA-8AC184526421}" type="datetimeFigureOut">
              <a:rPr lang="ru-RU" smtClean="0"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CCD2A-1652-4F82-8019-08C13AA6A9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79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886365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Monotype Corsiva" panose="03010101010201010101" pitchFamily="66" charset="0"/>
              </a:rPr>
              <a:t>Растения- помощники человека</a:t>
            </a:r>
            <a:endParaRPr lang="ru-RU" sz="9600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50675" y="5622878"/>
            <a:ext cx="5618328" cy="876868"/>
          </a:xfrm>
        </p:spPr>
        <p:txBody>
          <a:bodyPr/>
          <a:lstStyle/>
          <a:p>
            <a:r>
              <a:rPr lang="ru-RU" dirty="0" smtClean="0"/>
              <a:t>Автор проекта:</a:t>
            </a:r>
          </a:p>
          <a:p>
            <a:r>
              <a:rPr lang="ru-RU" smtClean="0"/>
              <a:t>ученица </a:t>
            </a:r>
            <a:r>
              <a:rPr lang="ru-RU" dirty="0" smtClean="0"/>
              <a:t>6 В </a:t>
            </a:r>
            <a:r>
              <a:rPr lang="ru-RU" smtClean="0"/>
              <a:t>класса  Донец </a:t>
            </a:r>
            <a:r>
              <a:rPr lang="ru-RU" dirty="0" smtClean="0"/>
              <a:t>Лия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16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хлорофитум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160" y="365125"/>
            <a:ext cx="7980983" cy="6186710"/>
          </a:xfrm>
        </p:spPr>
      </p:pic>
    </p:spTree>
    <p:extLst>
      <p:ext uri="{BB962C8B-B14F-4D97-AF65-F5344CB8AC3E}">
        <p14:creationId xmlns:p14="http://schemas.microsoft.com/office/powerpoint/2010/main" val="306936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0" y="365125"/>
            <a:ext cx="3474720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Фикус </a:t>
            </a:r>
            <a:r>
              <a:rPr lang="ru-RU" dirty="0" err="1"/>
              <a:t>б</a:t>
            </a:r>
            <a:r>
              <a:rPr lang="ru-RU" dirty="0" err="1" smtClean="0"/>
              <a:t>енджамина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" y="365125"/>
            <a:ext cx="8106770" cy="6267687"/>
          </a:xfrm>
        </p:spPr>
      </p:pic>
    </p:spTree>
    <p:extLst>
      <p:ext uri="{BB962C8B-B14F-4D97-AF65-F5344CB8AC3E}">
        <p14:creationId xmlns:p14="http://schemas.microsoft.com/office/powerpoint/2010/main" val="118884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ru-RU" dirty="0" err="1" smtClean="0"/>
              <a:t>спатифилум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596" y="336289"/>
            <a:ext cx="7967563" cy="6169653"/>
          </a:xfrm>
        </p:spPr>
      </p:pic>
    </p:spTree>
    <p:extLst>
      <p:ext uri="{BB962C8B-B14F-4D97-AF65-F5344CB8AC3E}">
        <p14:creationId xmlns:p14="http://schemas.microsoft.com/office/powerpoint/2010/main" val="385170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Герань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53" y="491319"/>
            <a:ext cx="9239534" cy="5964072"/>
          </a:xfrm>
        </p:spPr>
      </p:pic>
    </p:spTree>
    <p:extLst>
      <p:ext uri="{BB962C8B-B14F-4D97-AF65-F5344CB8AC3E}">
        <p14:creationId xmlns:p14="http://schemas.microsoft.com/office/powerpoint/2010/main" val="83556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Сансевиерия</a:t>
            </a:r>
            <a:r>
              <a:rPr lang="ru-RU" dirty="0" smtClean="0"/>
              <a:t> или</a:t>
            </a:r>
            <a:br>
              <a:rPr lang="ru-RU" dirty="0" smtClean="0"/>
            </a:br>
            <a:r>
              <a:rPr lang="ru-RU" dirty="0" smtClean="0"/>
              <a:t> «тёщин язык»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365125"/>
            <a:ext cx="6746543" cy="6376869"/>
          </a:xfrm>
        </p:spPr>
      </p:pic>
    </p:spTree>
    <p:extLst>
      <p:ext uri="{BB962C8B-B14F-4D97-AF65-F5344CB8AC3E}">
        <p14:creationId xmlns:p14="http://schemas.microsoft.com/office/powerpoint/2010/main" val="360502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012" y="365125"/>
            <a:ext cx="11121788" cy="1325563"/>
          </a:xfrm>
        </p:spPr>
        <p:txBody>
          <a:bodyPr/>
          <a:lstStyle/>
          <a:p>
            <a:r>
              <a:rPr lang="ru-RU" dirty="0" err="1" smtClean="0"/>
              <a:t>Диффенбахия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851" y="365125"/>
            <a:ext cx="7751927" cy="6213096"/>
          </a:xfrm>
        </p:spPr>
      </p:pic>
    </p:spTree>
    <p:extLst>
      <p:ext uri="{BB962C8B-B14F-4D97-AF65-F5344CB8AC3E}">
        <p14:creationId xmlns:p14="http://schemas.microsoft.com/office/powerpoint/2010/main" val="410814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Шифлера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54" y="245659"/>
            <a:ext cx="8548048" cy="6318913"/>
          </a:xfrm>
        </p:spPr>
      </p:pic>
    </p:spTree>
    <p:extLst>
      <p:ext uri="{BB962C8B-B14F-4D97-AF65-F5344CB8AC3E}">
        <p14:creationId xmlns:p14="http://schemas.microsoft.com/office/powerpoint/2010/main" val="37659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21</Words>
  <Application>Microsoft Office PowerPoint</Application>
  <PresentationFormat>Произвольный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Растения- помощники человека</vt:lpstr>
      <vt:lpstr>хлорофитум</vt:lpstr>
      <vt:lpstr>Фикус бенджамина</vt:lpstr>
      <vt:lpstr>спатифилум</vt:lpstr>
      <vt:lpstr>Герань</vt:lpstr>
      <vt:lpstr>Сансевиерия или  «тёщин язык»</vt:lpstr>
      <vt:lpstr>Диффенбахия</vt:lpstr>
      <vt:lpstr>Шифлера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Растения- помощники человека</dc:title>
  <dc:creator>Анна Усатова</dc:creator>
  <cp:lastModifiedBy>SMART</cp:lastModifiedBy>
  <cp:revision>7</cp:revision>
  <dcterms:created xsi:type="dcterms:W3CDTF">2015-10-04T06:57:21Z</dcterms:created>
  <dcterms:modified xsi:type="dcterms:W3CDTF">2015-10-07T13:35:10Z</dcterms:modified>
</cp:coreProperties>
</file>