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722740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422216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946686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12579946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859112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338189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549208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946680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428591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225364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326888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959347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168877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30696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436229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493497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031811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3312823-FF0B-4E09-AA7B-C9275E841EB0}" type="datetimeFigureOut">
              <a:rPr lang="ru-RU" smtClean="0"/>
              <a:t>13.10.2015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1921B-0257-452C-BAA8-B6D1329EC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7222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slow">
    <p:fade/>
  </p:transition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Исчезнувшие </a:t>
            </a:r>
            <a:r>
              <a:rPr lang="ru-RU" dirty="0" smtClean="0"/>
              <a:t>животные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91869" y="4777379"/>
            <a:ext cx="5472752" cy="1773545"/>
          </a:xfrm>
        </p:spPr>
        <p:txBody>
          <a:bodyPr/>
          <a:lstStyle/>
          <a:p>
            <a:r>
              <a:rPr lang="ru-RU" dirty="0" smtClean="0"/>
              <a:t>Автор проекта: </a:t>
            </a:r>
          </a:p>
          <a:p>
            <a:r>
              <a:rPr lang="ru-RU" smtClean="0"/>
              <a:t>ученица 6В класса</a:t>
            </a:r>
          </a:p>
          <a:p>
            <a:r>
              <a:rPr lang="ru-RU" smtClean="0"/>
              <a:t> </a:t>
            </a:r>
            <a:r>
              <a:rPr lang="ru-RU" dirty="0" err="1" smtClean="0"/>
              <a:t>Липошаова</a:t>
            </a:r>
            <a:r>
              <a:rPr lang="ru-RU" dirty="0" smtClean="0"/>
              <a:t>  </a:t>
            </a:r>
            <a:r>
              <a:rPr lang="ru-RU" dirty="0" err="1" smtClean="0"/>
              <a:t>мадина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54281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0937" y="-968990"/>
            <a:ext cx="6428096" cy="4217158"/>
          </a:xfrm>
        </p:spPr>
        <p:txBody>
          <a:bodyPr/>
          <a:lstStyle/>
          <a:p>
            <a:r>
              <a:rPr lang="ru-RU" sz="1600" dirty="0" smtClean="0"/>
              <a:t>Черепахи острова Пинта</a:t>
            </a: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7465" y="360719"/>
            <a:ext cx="11646088" cy="155774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Черепахи острова Пинта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99" y="1201003"/>
            <a:ext cx="8138614" cy="508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09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Речной дельфин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97" y="1337481"/>
            <a:ext cx="7918881" cy="5254388"/>
          </a:xfrm>
        </p:spPr>
      </p:pic>
    </p:spTree>
    <p:extLst>
      <p:ext uri="{BB962C8B-B14F-4D97-AF65-F5344CB8AC3E}">
        <p14:creationId xmlns:p14="http://schemas.microsoft.com/office/powerpoint/2010/main" val="23995133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Западный черный носорог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55" y="1351128"/>
            <a:ext cx="8484126" cy="5295332"/>
          </a:xfrm>
        </p:spPr>
      </p:pic>
    </p:spTree>
    <p:extLst>
      <p:ext uri="{BB962C8B-B14F-4D97-AF65-F5344CB8AC3E}">
        <p14:creationId xmlns:p14="http://schemas.microsoft.com/office/powerpoint/2010/main" val="15789879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Карибский тюлень монах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9" y="1487606"/>
            <a:ext cx="8181687" cy="4981433"/>
          </a:xfrm>
        </p:spPr>
      </p:pic>
    </p:spTree>
    <p:extLst>
      <p:ext uri="{BB962C8B-B14F-4D97-AF65-F5344CB8AC3E}">
        <p14:creationId xmlns:p14="http://schemas.microsoft.com/office/powerpoint/2010/main" val="35963592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Канарский</a:t>
            </a:r>
            <a:r>
              <a:rPr lang="ru-RU" dirty="0" smtClean="0"/>
              <a:t> кулик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26" y="1473958"/>
            <a:ext cx="8484126" cy="5208237"/>
          </a:xfrm>
        </p:spPr>
      </p:pic>
    </p:spTree>
    <p:extLst>
      <p:ext uri="{BB962C8B-B14F-4D97-AF65-F5344CB8AC3E}">
        <p14:creationId xmlns:p14="http://schemas.microsoft.com/office/powerpoint/2010/main" val="17048685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Мексиканский медведь гризли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28" y="1296538"/>
            <a:ext cx="8118137" cy="5322626"/>
          </a:xfrm>
        </p:spPr>
      </p:pic>
    </p:spTree>
    <p:extLst>
      <p:ext uri="{BB962C8B-B14F-4D97-AF65-F5344CB8AC3E}">
        <p14:creationId xmlns:p14="http://schemas.microsoft.com/office/powerpoint/2010/main" val="35898160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Тигр острова Ява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2" y="1405719"/>
            <a:ext cx="8215951" cy="5199797"/>
          </a:xfrm>
        </p:spPr>
      </p:pic>
    </p:spTree>
    <p:extLst>
      <p:ext uri="{BB962C8B-B14F-4D97-AF65-F5344CB8AC3E}">
        <p14:creationId xmlns:p14="http://schemas.microsoft.com/office/powerpoint/2010/main" val="4532026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Пиренейский козерог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56" y="1473958"/>
            <a:ext cx="7533564" cy="5186149"/>
          </a:xfrm>
        </p:spPr>
      </p:pic>
    </p:spTree>
    <p:extLst>
      <p:ext uri="{BB962C8B-B14F-4D97-AF65-F5344CB8AC3E}">
        <p14:creationId xmlns:p14="http://schemas.microsoft.com/office/powerpoint/2010/main" val="28895734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</TotalTime>
  <Words>35</Words>
  <Application>Microsoft Office PowerPoint</Application>
  <PresentationFormat>Произвольный</PresentationFormat>
  <Paragraphs>13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Ион</vt:lpstr>
      <vt:lpstr>Исчезнувшие животные</vt:lpstr>
      <vt:lpstr>Черепахи острова Пинта</vt:lpstr>
      <vt:lpstr>Речной дельфин</vt:lpstr>
      <vt:lpstr>Западный черный носорог</vt:lpstr>
      <vt:lpstr>Карибский тюлень монах</vt:lpstr>
      <vt:lpstr>Канарский кулик</vt:lpstr>
      <vt:lpstr>Мексиканский медведь гризли</vt:lpstr>
      <vt:lpstr>Тигр острова Ява</vt:lpstr>
      <vt:lpstr>Пиренейский козерог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Черепахи острова Пинта</dc:title>
  <dc:creator>Анна Усатова</dc:creator>
  <cp:lastModifiedBy>Admin</cp:lastModifiedBy>
  <cp:revision>6</cp:revision>
  <dcterms:created xsi:type="dcterms:W3CDTF">2015-10-04T06:13:42Z</dcterms:created>
  <dcterms:modified xsi:type="dcterms:W3CDTF">2015-10-13T15:48:10Z</dcterms:modified>
</cp:coreProperties>
</file>