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2"/>
  </p:notesMasterIdLst>
  <p:sldIdLst>
    <p:sldId id="258" r:id="rId2"/>
    <p:sldId id="259" r:id="rId3"/>
    <p:sldId id="260" r:id="rId4"/>
    <p:sldId id="261" r:id="rId5"/>
    <p:sldId id="283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2" r:id="rId15"/>
    <p:sldId id="276" r:id="rId16"/>
    <p:sldId id="274" r:id="rId17"/>
    <p:sldId id="275" r:id="rId18"/>
    <p:sldId id="277" r:id="rId19"/>
    <p:sldId id="278" r:id="rId20"/>
    <p:sldId id="279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95D530-F7D0-452C-AEF8-617A47A137C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CB4ABC4-ADA7-401C-87E6-59B3E150FFE1}">
      <dgm:prSet phldrT="[Текст]" custT="1"/>
      <dgm:spPr>
        <a:solidFill>
          <a:schemeClr val="tx1">
            <a:lumMod val="75000"/>
          </a:schemeClr>
        </a:solidFill>
        <a:ln>
          <a:noFill/>
        </a:ln>
      </dgm:spPr>
      <dgm:t>
        <a:bodyPr/>
        <a:lstStyle/>
        <a:p>
          <a:r>
            <a:rPr lang="ru-RU" sz="2400" dirty="0" smtClean="0">
              <a:solidFill>
                <a:schemeClr val="bg1"/>
              </a:solidFill>
            </a:rPr>
            <a:t>1.Сколько получится десятков, если 5 десятков умножить на 5 десятков? </a:t>
          </a:r>
          <a:endParaRPr lang="ru-RU" sz="2400" dirty="0">
            <a:solidFill>
              <a:schemeClr val="bg1"/>
            </a:solidFill>
          </a:endParaRPr>
        </a:p>
      </dgm:t>
    </dgm:pt>
    <dgm:pt modelId="{98BC4D60-20F2-4CAE-8F1B-CBFF992AC00C}" type="parTrans" cxnId="{A23CC6DE-3FEA-4E69-91A3-C9E21321CF7D}">
      <dgm:prSet/>
      <dgm:spPr/>
      <dgm:t>
        <a:bodyPr/>
        <a:lstStyle/>
        <a:p>
          <a:endParaRPr lang="ru-RU"/>
        </a:p>
      </dgm:t>
    </dgm:pt>
    <dgm:pt modelId="{EB2BA93D-BE7B-4C4C-8478-913A5D27119F}" type="sibTrans" cxnId="{A23CC6DE-3FEA-4E69-91A3-C9E21321CF7D}">
      <dgm:prSet/>
      <dgm:spPr/>
      <dgm:t>
        <a:bodyPr/>
        <a:lstStyle/>
        <a:p>
          <a:endParaRPr lang="ru-RU"/>
        </a:p>
      </dgm:t>
    </dgm:pt>
    <dgm:pt modelId="{1BF6572A-D266-4F2C-A10D-43C7FC2B33D6}">
      <dgm:prSet phldrT="[Текст]" custT="1"/>
      <dgm:spPr>
        <a:solidFill>
          <a:schemeClr val="tx1">
            <a:lumMod val="75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bg1"/>
              </a:solidFill>
            </a:rPr>
            <a:t>2.Какой знак нужно поставить между двумя пятерками, чтобы получилось число больше 5, но меньше 6? </a:t>
          </a:r>
          <a:endParaRPr lang="ru-RU" sz="2400" dirty="0">
            <a:solidFill>
              <a:schemeClr val="bg1"/>
            </a:solidFill>
          </a:endParaRPr>
        </a:p>
      </dgm:t>
    </dgm:pt>
    <dgm:pt modelId="{5522110A-54A8-433A-8F1C-8DC4D4E99935}" type="parTrans" cxnId="{48429059-742F-41B8-B4BB-BDB17F3C167E}">
      <dgm:prSet/>
      <dgm:spPr/>
      <dgm:t>
        <a:bodyPr/>
        <a:lstStyle/>
        <a:p>
          <a:endParaRPr lang="ru-RU"/>
        </a:p>
      </dgm:t>
    </dgm:pt>
    <dgm:pt modelId="{C0FFC8DE-6A8B-42D1-A82A-1C5CC71E7293}" type="sibTrans" cxnId="{48429059-742F-41B8-B4BB-BDB17F3C167E}">
      <dgm:prSet/>
      <dgm:spPr/>
      <dgm:t>
        <a:bodyPr/>
        <a:lstStyle/>
        <a:p>
          <a:endParaRPr lang="ru-RU"/>
        </a:p>
      </dgm:t>
    </dgm:pt>
    <dgm:pt modelId="{42A76176-B16C-433F-8E39-5E826BB1846D}">
      <dgm:prSet phldrT="[Текст]" custT="1"/>
      <dgm:spPr>
        <a:solidFill>
          <a:schemeClr val="tx1">
            <a:lumMod val="75000"/>
          </a:schemeClr>
        </a:solidFill>
        <a:ln>
          <a:noFill/>
        </a:ln>
      </dgm:spPr>
      <dgm:t>
        <a:bodyPr/>
        <a:lstStyle/>
        <a:p>
          <a:r>
            <a:rPr lang="ru-RU" sz="2400" dirty="0" smtClean="0">
              <a:solidFill>
                <a:schemeClr val="bg1"/>
              </a:solidFill>
            </a:rPr>
            <a:t>4.Число 666 увеличить в полтора раза, не производя никаких арифметических действий. Как это сделать?  </a:t>
          </a:r>
          <a:endParaRPr lang="ru-RU" sz="2400" dirty="0">
            <a:solidFill>
              <a:schemeClr val="bg1"/>
            </a:solidFill>
          </a:endParaRPr>
        </a:p>
      </dgm:t>
    </dgm:pt>
    <dgm:pt modelId="{6D273278-2CAA-4502-9B6D-8FB1BC230233}" type="parTrans" cxnId="{7C22B3A1-2BD5-4DF8-A01D-EA4AD491B0C9}">
      <dgm:prSet/>
      <dgm:spPr/>
      <dgm:t>
        <a:bodyPr/>
        <a:lstStyle/>
        <a:p>
          <a:endParaRPr lang="ru-RU"/>
        </a:p>
      </dgm:t>
    </dgm:pt>
    <dgm:pt modelId="{BC36B3A9-0CDE-4D0F-9D51-DCFC3FB027A1}" type="sibTrans" cxnId="{7C22B3A1-2BD5-4DF8-A01D-EA4AD491B0C9}">
      <dgm:prSet/>
      <dgm:spPr/>
      <dgm:t>
        <a:bodyPr/>
        <a:lstStyle/>
        <a:p>
          <a:endParaRPr lang="ru-RU"/>
        </a:p>
      </dgm:t>
    </dgm:pt>
    <dgm:pt modelId="{DAFE6832-5E1F-4FCB-B62C-59F71A3DFDBB}">
      <dgm:prSet custT="1"/>
      <dgm:spPr>
        <a:solidFill>
          <a:schemeClr val="tx1">
            <a:lumMod val="75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bg1"/>
              </a:solidFill>
            </a:rPr>
            <a:t>3.Разделите 188 пополам, так, чтобы в результате получилась 1  </a:t>
          </a:r>
          <a:endParaRPr lang="ru-RU" sz="2400" dirty="0">
            <a:solidFill>
              <a:schemeClr val="bg1"/>
            </a:solidFill>
          </a:endParaRPr>
        </a:p>
      </dgm:t>
    </dgm:pt>
    <dgm:pt modelId="{62578205-93A1-426B-A486-AD7E45C4977B}" type="parTrans" cxnId="{0C335057-D6C8-4A93-9B80-FDFC5C0165F6}">
      <dgm:prSet/>
      <dgm:spPr/>
      <dgm:t>
        <a:bodyPr/>
        <a:lstStyle/>
        <a:p>
          <a:endParaRPr lang="ru-RU"/>
        </a:p>
      </dgm:t>
    </dgm:pt>
    <dgm:pt modelId="{7FB8EE2B-C22F-4D82-A5A0-FBC3362A5D8B}" type="sibTrans" cxnId="{0C335057-D6C8-4A93-9B80-FDFC5C0165F6}">
      <dgm:prSet/>
      <dgm:spPr/>
      <dgm:t>
        <a:bodyPr/>
        <a:lstStyle/>
        <a:p>
          <a:endParaRPr lang="ru-RU"/>
        </a:p>
      </dgm:t>
    </dgm:pt>
    <dgm:pt modelId="{C40BE673-7F9F-48CA-BDEE-E8F3D0FA8A4A}">
      <dgm:prSet phldrT="[Текст]" custT="1"/>
      <dgm:spPr>
        <a:solidFill>
          <a:schemeClr val="tx1">
            <a:lumMod val="75000"/>
          </a:schemeClr>
        </a:solidFill>
      </dgm:spPr>
      <dgm:t>
        <a:bodyPr/>
        <a:lstStyle/>
        <a:p>
          <a:r>
            <a:rPr lang="ru-RU" sz="2400" dirty="0" smtClean="0"/>
            <a:t> </a:t>
          </a:r>
          <a:r>
            <a:rPr lang="ru-RU" sz="2400" dirty="0" smtClean="0">
              <a:solidFill>
                <a:schemeClr val="bg1"/>
              </a:solidFill>
            </a:rPr>
            <a:t>5.У продавца в киоске конверты сложены в пачке по сто штук, как ему быстрее отсчитать 75 конвертов? </a:t>
          </a:r>
          <a:br>
            <a:rPr lang="ru-RU" sz="2400" dirty="0" smtClean="0">
              <a:solidFill>
                <a:schemeClr val="bg1"/>
              </a:solidFill>
            </a:rPr>
          </a:br>
          <a:endParaRPr lang="ru-RU" sz="2400" dirty="0">
            <a:solidFill>
              <a:schemeClr val="bg1"/>
            </a:solidFill>
          </a:endParaRPr>
        </a:p>
      </dgm:t>
    </dgm:pt>
    <dgm:pt modelId="{CD5FEBC4-AFD2-4A1F-8356-7664AD0C31E3}" type="parTrans" cxnId="{C1B53A46-18EC-4CDD-9856-55D4CF404995}">
      <dgm:prSet/>
      <dgm:spPr/>
      <dgm:t>
        <a:bodyPr/>
        <a:lstStyle/>
        <a:p>
          <a:endParaRPr lang="ru-RU"/>
        </a:p>
      </dgm:t>
    </dgm:pt>
    <dgm:pt modelId="{BB44944D-0613-44C6-8C61-9AAFF95FBF7D}" type="sibTrans" cxnId="{C1B53A46-18EC-4CDD-9856-55D4CF404995}">
      <dgm:prSet/>
      <dgm:spPr/>
      <dgm:t>
        <a:bodyPr/>
        <a:lstStyle/>
        <a:p>
          <a:endParaRPr lang="ru-RU"/>
        </a:p>
      </dgm:t>
    </dgm:pt>
    <dgm:pt modelId="{7BBCF800-ED42-4375-B89E-6D7023802CAE}" type="pres">
      <dgm:prSet presAssocID="{6D95D530-F7D0-452C-AEF8-617A47A137C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98EE65-501C-4211-9AB0-F97FE18D3E76}" type="pres">
      <dgm:prSet presAssocID="{FCB4ABC4-ADA7-401C-87E6-59B3E150FFE1}" presName="parentLin" presStyleCnt="0"/>
      <dgm:spPr/>
    </dgm:pt>
    <dgm:pt modelId="{075103E4-2AA7-4489-8E8F-096A358B678C}" type="pres">
      <dgm:prSet presAssocID="{FCB4ABC4-ADA7-401C-87E6-59B3E150FFE1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35AD1E7C-3548-4B7B-ADE4-F7673B62DC71}" type="pres">
      <dgm:prSet presAssocID="{FCB4ABC4-ADA7-401C-87E6-59B3E150FFE1}" presName="parentText" presStyleLbl="node1" presStyleIdx="0" presStyleCnt="5" custScaleX="151418" custScaleY="71974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4234A7-016B-47B7-8BC4-5682632E5B33}" type="pres">
      <dgm:prSet presAssocID="{FCB4ABC4-ADA7-401C-87E6-59B3E150FFE1}" presName="negativeSpace" presStyleCnt="0"/>
      <dgm:spPr/>
    </dgm:pt>
    <dgm:pt modelId="{EF9E3E0E-F0C7-48BC-9492-48FD1CFB3DB9}" type="pres">
      <dgm:prSet presAssocID="{FCB4ABC4-ADA7-401C-87E6-59B3E150FFE1}" presName="childText" presStyleLbl="conFgAcc1" presStyleIdx="0" presStyleCnt="5">
        <dgm:presLayoutVars>
          <dgm:bulletEnabled val="1"/>
        </dgm:presLayoutVars>
      </dgm:prSet>
      <dgm:spPr/>
    </dgm:pt>
    <dgm:pt modelId="{CAA1E42D-EB5B-45CE-BF32-E313B89445E1}" type="pres">
      <dgm:prSet presAssocID="{EB2BA93D-BE7B-4C4C-8478-913A5D27119F}" presName="spaceBetweenRectangles" presStyleCnt="0"/>
      <dgm:spPr/>
    </dgm:pt>
    <dgm:pt modelId="{8B0843F9-6C78-4CD3-A90A-D31A66BB5AD9}" type="pres">
      <dgm:prSet presAssocID="{1BF6572A-D266-4F2C-A10D-43C7FC2B33D6}" presName="parentLin" presStyleCnt="0"/>
      <dgm:spPr/>
    </dgm:pt>
    <dgm:pt modelId="{E90081FE-5BDB-4A2F-884A-4E5C05965589}" type="pres">
      <dgm:prSet presAssocID="{1BF6572A-D266-4F2C-A10D-43C7FC2B33D6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914229E3-ECE0-4AE8-A81E-8EDDF3E0BB5F}" type="pres">
      <dgm:prSet presAssocID="{1BF6572A-D266-4F2C-A10D-43C7FC2B33D6}" presName="parentText" presStyleLbl="node1" presStyleIdx="1" presStyleCnt="5" custScaleX="150191" custScaleY="746015" custLinFactNeighborX="-22497" custLinFactNeighborY="-261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4EBB0A-0B2D-410E-BB4C-86F51F04C6E4}" type="pres">
      <dgm:prSet presAssocID="{1BF6572A-D266-4F2C-A10D-43C7FC2B33D6}" presName="negativeSpace" presStyleCnt="0"/>
      <dgm:spPr/>
    </dgm:pt>
    <dgm:pt modelId="{839C1318-A010-42AC-AD90-F710345847DC}" type="pres">
      <dgm:prSet presAssocID="{1BF6572A-D266-4F2C-A10D-43C7FC2B33D6}" presName="childText" presStyleLbl="conFgAcc1" presStyleIdx="1" presStyleCnt="5">
        <dgm:presLayoutVars>
          <dgm:bulletEnabled val="1"/>
        </dgm:presLayoutVars>
      </dgm:prSet>
      <dgm:spPr/>
    </dgm:pt>
    <dgm:pt modelId="{61CD11EA-3195-403D-A314-80B89656A69B}" type="pres">
      <dgm:prSet presAssocID="{C0FFC8DE-6A8B-42D1-A82A-1C5CC71E7293}" presName="spaceBetweenRectangles" presStyleCnt="0"/>
      <dgm:spPr/>
    </dgm:pt>
    <dgm:pt modelId="{568EB5CD-45B4-4B88-9002-9153B91D3DD3}" type="pres">
      <dgm:prSet presAssocID="{DAFE6832-5E1F-4FCB-B62C-59F71A3DFDBB}" presName="parentLin" presStyleCnt="0"/>
      <dgm:spPr/>
    </dgm:pt>
    <dgm:pt modelId="{C06B6FE1-57C7-415C-A1DC-FC3CA4E6F073}" type="pres">
      <dgm:prSet presAssocID="{DAFE6832-5E1F-4FCB-B62C-59F71A3DFDBB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29818110-C329-479B-B2A1-02232DD3598F}" type="pres">
      <dgm:prSet presAssocID="{DAFE6832-5E1F-4FCB-B62C-59F71A3DFDBB}" presName="parentText" presStyleLbl="node1" presStyleIdx="2" presStyleCnt="5" custScaleX="142997" custScaleY="74953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7591BC-A32D-41B7-ACE2-AAE5C16D4819}" type="pres">
      <dgm:prSet presAssocID="{DAFE6832-5E1F-4FCB-B62C-59F71A3DFDBB}" presName="negativeSpace" presStyleCnt="0"/>
      <dgm:spPr/>
    </dgm:pt>
    <dgm:pt modelId="{09F60EFA-6C81-4B2D-BD5B-A36F58C3C423}" type="pres">
      <dgm:prSet presAssocID="{DAFE6832-5E1F-4FCB-B62C-59F71A3DFDBB}" presName="childText" presStyleLbl="conFgAcc1" presStyleIdx="2" presStyleCnt="5">
        <dgm:presLayoutVars>
          <dgm:bulletEnabled val="1"/>
        </dgm:presLayoutVars>
      </dgm:prSet>
      <dgm:spPr/>
    </dgm:pt>
    <dgm:pt modelId="{2B13E9BE-EE90-4BC8-980D-F7C6F7D4D779}" type="pres">
      <dgm:prSet presAssocID="{7FB8EE2B-C22F-4D82-A5A0-FBC3362A5D8B}" presName="spaceBetweenRectangles" presStyleCnt="0"/>
      <dgm:spPr/>
    </dgm:pt>
    <dgm:pt modelId="{F35863A5-A47B-480B-86B6-E9C433548651}" type="pres">
      <dgm:prSet presAssocID="{42A76176-B16C-433F-8E39-5E826BB1846D}" presName="parentLin" presStyleCnt="0"/>
      <dgm:spPr/>
    </dgm:pt>
    <dgm:pt modelId="{9B4CFA3B-11DD-4656-BF16-539AC02ECDFE}" type="pres">
      <dgm:prSet presAssocID="{42A76176-B16C-433F-8E39-5E826BB1846D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686489B4-ED51-46F6-88C9-15207AADA8C2}" type="pres">
      <dgm:prSet presAssocID="{42A76176-B16C-433F-8E39-5E826BB1846D}" presName="parentText" presStyleLbl="node1" presStyleIdx="3" presStyleCnt="5" custScaleX="142997" custScaleY="68928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F8B2D3-164B-481E-91AD-AC311CFE7092}" type="pres">
      <dgm:prSet presAssocID="{42A76176-B16C-433F-8E39-5E826BB1846D}" presName="negativeSpace" presStyleCnt="0"/>
      <dgm:spPr/>
    </dgm:pt>
    <dgm:pt modelId="{DC0E3B23-E619-444E-9E54-0A5372FB740F}" type="pres">
      <dgm:prSet presAssocID="{42A76176-B16C-433F-8E39-5E826BB1846D}" presName="childText" presStyleLbl="conFgAcc1" presStyleIdx="3" presStyleCnt="5" custLinFactY="-33394" custLinFactNeighborX="14844" custLinFactNeighborY="-100000">
        <dgm:presLayoutVars>
          <dgm:bulletEnabled val="1"/>
        </dgm:presLayoutVars>
      </dgm:prSet>
      <dgm:spPr/>
    </dgm:pt>
    <dgm:pt modelId="{0E00F53C-6E8E-417A-A041-06A2D49825D3}" type="pres">
      <dgm:prSet presAssocID="{BC36B3A9-0CDE-4D0F-9D51-DCFC3FB027A1}" presName="spaceBetweenRectangles" presStyleCnt="0"/>
      <dgm:spPr/>
    </dgm:pt>
    <dgm:pt modelId="{FAA39ED8-74DB-445A-B9EF-5F8DA02FBCA0}" type="pres">
      <dgm:prSet presAssocID="{C40BE673-7F9F-48CA-BDEE-E8F3D0FA8A4A}" presName="parentLin" presStyleCnt="0"/>
      <dgm:spPr/>
    </dgm:pt>
    <dgm:pt modelId="{6FC20064-FB8D-4DF6-9D18-18899E18A04C}" type="pres">
      <dgm:prSet presAssocID="{C40BE673-7F9F-48CA-BDEE-E8F3D0FA8A4A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DBE6BD60-B8C9-4381-8777-97108562372B}" type="pres">
      <dgm:prSet presAssocID="{C40BE673-7F9F-48CA-BDEE-E8F3D0FA8A4A}" presName="parentText" presStyleLbl="node1" presStyleIdx="4" presStyleCnt="5" custScaleX="142857" custScaleY="814196" custLinFactY="88339" custLinFactNeighborX="-14069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D570A9-A3D8-40ED-BFEC-6D7BF607CA65}" type="pres">
      <dgm:prSet presAssocID="{C40BE673-7F9F-48CA-BDEE-E8F3D0FA8A4A}" presName="negativeSpace" presStyleCnt="0"/>
      <dgm:spPr/>
    </dgm:pt>
    <dgm:pt modelId="{4FE468FC-6C31-43F7-A0B2-B8B80E439866}" type="pres">
      <dgm:prSet presAssocID="{C40BE673-7F9F-48CA-BDEE-E8F3D0FA8A4A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FD6090FB-7CBC-49BB-9009-3B3ABAB8731D}" type="presOf" srcId="{6D95D530-F7D0-452C-AEF8-617A47A137C3}" destId="{7BBCF800-ED42-4375-B89E-6D7023802CAE}" srcOrd="0" destOrd="0" presId="urn:microsoft.com/office/officeart/2005/8/layout/list1"/>
    <dgm:cxn modelId="{160B6F68-9F3A-4096-B4D1-7DA14DE920C5}" type="presOf" srcId="{DAFE6832-5E1F-4FCB-B62C-59F71A3DFDBB}" destId="{29818110-C329-479B-B2A1-02232DD3598F}" srcOrd="1" destOrd="0" presId="urn:microsoft.com/office/officeart/2005/8/layout/list1"/>
    <dgm:cxn modelId="{D4127770-8D73-4B31-B9A7-22522E1E6562}" type="presOf" srcId="{DAFE6832-5E1F-4FCB-B62C-59F71A3DFDBB}" destId="{C06B6FE1-57C7-415C-A1DC-FC3CA4E6F073}" srcOrd="0" destOrd="0" presId="urn:microsoft.com/office/officeart/2005/8/layout/list1"/>
    <dgm:cxn modelId="{52EE1DF4-7AE2-4BBE-BD6A-2ABB283487A1}" type="presOf" srcId="{42A76176-B16C-433F-8E39-5E826BB1846D}" destId="{9B4CFA3B-11DD-4656-BF16-539AC02ECDFE}" srcOrd="0" destOrd="0" presId="urn:microsoft.com/office/officeart/2005/8/layout/list1"/>
    <dgm:cxn modelId="{A7AB63C9-80C0-45D8-AA78-6BDF97A447FD}" type="presOf" srcId="{C40BE673-7F9F-48CA-BDEE-E8F3D0FA8A4A}" destId="{DBE6BD60-B8C9-4381-8777-97108562372B}" srcOrd="1" destOrd="0" presId="urn:microsoft.com/office/officeart/2005/8/layout/list1"/>
    <dgm:cxn modelId="{C1B53A46-18EC-4CDD-9856-55D4CF404995}" srcId="{6D95D530-F7D0-452C-AEF8-617A47A137C3}" destId="{C40BE673-7F9F-48CA-BDEE-E8F3D0FA8A4A}" srcOrd="4" destOrd="0" parTransId="{CD5FEBC4-AFD2-4A1F-8356-7664AD0C31E3}" sibTransId="{BB44944D-0613-44C6-8C61-9AAFF95FBF7D}"/>
    <dgm:cxn modelId="{0C335057-D6C8-4A93-9B80-FDFC5C0165F6}" srcId="{6D95D530-F7D0-452C-AEF8-617A47A137C3}" destId="{DAFE6832-5E1F-4FCB-B62C-59F71A3DFDBB}" srcOrd="2" destOrd="0" parTransId="{62578205-93A1-426B-A486-AD7E45C4977B}" sibTransId="{7FB8EE2B-C22F-4D82-A5A0-FBC3362A5D8B}"/>
    <dgm:cxn modelId="{7C22B3A1-2BD5-4DF8-A01D-EA4AD491B0C9}" srcId="{6D95D530-F7D0-452C-AEF8-617A47A137C3}" destId="{42A76176-B16C-433F-8E39-5E826BB1846D}" srcOrd="3" destOrd="0" parTransId="{6D273278-2CAA-4502-9B6D-8FB1BC230233}" sibTransId="{BC36B3A9-0CDE-4D0F-9D51-DCFC3FB027A1}"/>
    <dgm:cxn modelId="{48429059-742F-41B8-B4BB-BDB17F3C167E}" srcId="{6D95D530-F7D0-452C-AEF8-617A47A137C3}" destId="{1BF6572A-D266-4F2C-A10D-43C7FC2B33D6}" srcOrd="1" destOrd="0" parTransId="{5522110A-54A8-433A-8F1C-8DC4D4E99935}" sibTransId="{C0FFC8DE-6A8B-42D1-A82A-1C5CC71E7293}"/>
    <dgm:cxn modelId="{7809C5A0-BF09-496F-86FC-DA3F4A73EC37}" type="presOf" srcId="{42A76176-B16C-433F-8E39-5E826BB1846D}" destId="{686489B4-ED51-46F6-88C9-15207AADA8C2}" srcOrd="1" destOrd="0" presId="urn:microsoft.com/office/officeart/2005/8/layout/list1"/>
    <dgm:cxn modelId="{8335F311-CB24-451A-A978-99EA23A3FC1C}" type="presOf" srcId="{FCB4ABC4-ADA7-401C-87E6-59B3E150FFE1}" destId="{075103E4-2AA7-4489-8E8F-096A358B678C}" srcOrd="0" destOrd="0" presId="urn:microsoft.com/office/officeart/2005/8/layout/list1"/>
    <dgm:cxn modelId="{478693C2-A5CA-4C0B-BFCF-0D208945D4E4}" type="presOf" srcId="{FCB4ABC4-ADA7-401C-87E6-59B3E150FFE1}" destId="{35AD1E7C-3548-4B7B-ADE4-F7673B62DC71}" srcOrd="1" destOrd="0" presId="urn:microsoft.com/office/officeart/2005/8/layout/list1"/>
    <dgm:cxn modelId="{A23CC6DE-3FEA-4E69-91A3-C9E21321CF7D}" srcId="{6D95D530-F7D0-452C-AEF8-617A47A137C3}" destId="{FCB4ABC4-ADA7-401C-87E6-59B3E150FFE1}" srcOrd="0" destOrd="0" parTransId="{98BC4D60-20F2-4CAE-8F1B-CBFF992AC00C}" sibTransId="{EB2BA93D-BE7B-4C4C-8478-913A5D27119F}"/>
    <dgm:cxn modelId="{B85A3D6C-BD02-4906-B4CD-58229EE11BA7}" type="presOf" srcId="{1BF6572A-D266-4F2C-A10D-43C7FC2B33D6}" destId="{E90081FE-5BDB-4A2F-884A-4E5C05965589}" srcOrd="0" destOrd="0" presId="urn:microsoft.com/office/officeart/2005/8/layout/list1"/>
    <dgm:cxn modelId="{B09752E7-8CCD-497A-86F7-B6D06BFA8275}" type="presOf" srcId="{C40BE673-7F9F-48CA-BDEE-E8F3D0FA8A4A}" destId="{6FC20064-FB8D-4DF6-9D18-18899E18A04C}" srcOrd="0" destOrd="0" presId="urn:microsoft.com/office/officeart/2005/8/layout/list1"/>
    <dgm:cxn modelId="{5DDA5B76-11F4-47B2-872D-1A47BFCC0DBD}" type="presOf" srcId="{1BF6572A-D266-4F2C-A10D-43C7FC2B33D6}" destId="{914229E3-ECE0-4AE8-A81E-8EDDF3E0BB5F}" srcOrd="1" destOrd="0" presId="urn:microsoft.com/office/officeart/2005/8/layout/list1"/>
    <dgm:cxn modelId="{F534A913-294B-4806-B63F-A58D3F49EB21}" type="presParOf" srcId="{7BBCF800-ED42-4375-B89E-6D7023802CAE}" destId="{0C98EE65-501C-4211-9AB0-F97FE18D3E76}" srcOrd="0" destOrd="0" presId="urn:microsoft.com/office/officeart/2005/8/layout/list1"/>
    <dgm:cxn modelId="{DDEF29FA-DFCB-4D83-8002-6A61BDA84F13}" type="presParOf" srcId="{0C98EE65-501C-4211-9AB0-F97FE18D3E76}" destId="{075103E4-2AA7-4489-8E8F-096A358B678C}" srcOrd="0" destOrd="0" presId="urn:microsoft.com/office/officeart/2005/8/layout/list1"/>
    <dgm:cxn modelId="{B621BA60-95C8-4588-8122-797BD3860D19}" type="presParOf" srcId="{0C98EE65-501C-4211-9AB0-F97FE18D3E76}" destId="{35AD1E7C-3548-4B7B-ADE4-F7673B62DC71}" srcOrd="1" destOrd="0" presId="urn:microsoft.com/office/officeart/2005/8/layout/list1"/>
    <dgm:cxn modelId="{76F7A67F-31D6-40A5-BAA0-6AD323D7ECFA}" type="presParOf" srcId="{7BBCF800-ED42-4375-B89E-6D7023802CAE}" destId="{7B4234A7-016B-47B7-8BC4-5682632E5B33}" srcOrd="1" destOrd="0" presId="urn:microsoft.com/office/officeart/2005/8/layout/list1"/>
    <dgm:cxn modelId="{DDB20529-B671-4C40-93BE-837217F89008}" type="presParOf" srcId="{7BBCF800-ED42-4375-B89E-6D7023802CAE}" destId="{EF9E3E0E-F0C7-48BC-9492-48FD1CFB3DB9}" srcOrd="2" destOrd="0" presId="urn:microsoft.com/office/officeart/2005/8/layout/list1"/>
    <dgm:cxn modelId="{52BBBBFC-EFCA-4EF9-B1E2-EC2461E718D2}" type="presParOf" srcId="{7BBCF800-ED42-4375-B89E-6D7023802CAE}" destId="{CAA1E42D-EB5B-45CE-BF32-E313B89445E1}" srcOrd="3" destOrd="0" presId="urn:microsoft.com/office/officeart/2005/8/layout/list1"/>
    <dgm:cxn modelId="{78C7F451-1A30-4FF3-8F16-C2E3811F01FD}" type="presParOf" srcId="{7BBCF800-ED42-4375-B89E-6D7023802CAE}" destId="{8B0843F9-6C78-4CD3-A90A-D31A66BB5AD9}" srcOrd="4" destOrd="0" presId="urn:microsoft.com/office/officeart/2005/8/layout/list1"/>
    <dgm:cxn modelId="{7C66DA2A-AE62-4608-ACDD-49C900B67393}" type="presParOf" srcId="{8B0843F9-6C78-4CD3-A90A-D31A66BB5AD9}" destId="{E90081FE-5BDB-4A2F-884A-4E5C05965589}" srcOrd="0" destOrd="0" presId="urn:microsoft.com/office/officeart/2005/8/layout/list1"/>
    <dgm:cxn modelId="{91BCFE89-3711-4C30-AEAE-957BA5242FDF}" type="presParOf" srcId="{8B0843F9-6C78-4CD3-A90A-D31A66BB5AD9}" destId="{914229E3-ECE0-4AE8-A81E-8EDDF3E0BB5F}" srcOrd="1" destOrd="0" presId="urn:microsoft.com/office/officeart/2005/8/layout/list1"/>
    <dgm:cxn modelId="{22D88BC6-CF52-4AD5-87EC-A8541F102597}" type="presParOf" srcId="{7BBCF800-ED42-4375-B89E-6D7023802CAE}" destId="{644EBB0A-0B2D-410E-BB4C-86F51F04C6E4}" srcOrd="5" destOrd="0" presId="urn:microsoft.com/office/officeart/2005/8/layout/list1"/>
    <dgm:cxn modelId="{AC230A77-CEEC-4CB1-9C49-E04EA6CA10F7}" type="presParOf" srcId="{7BBCF800-ED42-4375-B89E-6D7023802CAE}" destId="{839C1318-A010-42AC-AD90-F710345847DC}" srcOrd="6" destOrd="0" presId="urn:microsoft.com/office/officeart/2005/8/layout/list1"/>
    <dgm:cxn modelId="{0FF4E6EF-9B5A-421E-8539-02538FBCAE20}" type="presParOf" srcId="{7BBCF800-ED42-4375-B89E-6D7023802CAE}" destId="{61CD11EA-3195-403D-A314-80B89656A69B}" srcOrd="7" destOrd="0" presId="urn:microsoft.com/office/officeart/2005/8/layout/list1"/>
    <dgm:cxn modelId="{82E242E6-9705-49D1-9ADB-A310CD467ED0}" type="presParOf" srcId="{7BBCF800-ED42-4375-B89E-6D7023802CAE}" destId="{568EB5CD-45B4-4B88-9002-9153B91D3DD3}" srcOrd="8" destOrd="0" presId="urn:microsoft.com/office/officeart/2005/8/layout/list1"/>
    <dgm:cxn modelId="{82EA655F-458A-4590-9A5B-293CB35D6468}" type="presParOf" srcId="{568EB5CD-45B4-4B88-9002-9153B91D3DD3}" destId="{C06B6FE1-57C7-415C-A1DC-FC3CA4E6F073}" srcOrd="0" destOrd="0" presId="urn:microsoft.com/office/officeart/2005/8/layout/list1"/>
    <dgm:cxn modelId="{4C2F5D6C-0962-40BA-880F-551C7E3F6CEF}" type="presParOf" srcId="{568EB5CD-45B4-4B88-9002-9153B91D3DD3}" destId="{29818110-C329-479B-B2A1-02232DD3598F}" srcOrd="1" destOrd="0" presId="urn:microsoft.com/office/officeart/2005/8/layout/list1"/>
    <dgm:cxn modelId="{3E2E42A9-0555-4638-8444-626A802C6089}" type="presParOf" srcId="{7BBCF800-ED42-4375-B89E-6D7023802CAE}" destId="{817591BC-A32D-41B7-ACE2-AAE5C16D4819}" srcOrd="9" destOrd="0" presId="urn:microsoft.com/office/officeart/2005/8/layout/list1"/>
    <dgm:cxn modelId="{7DED7919-7672-40B9-BD7E-3E2C5C0BBD1C}" type="presParOf" srcId="{7BBCF800-ED42-4375-B89E-6D7023802CAE}" destId="{09F60EFA-6C81-4B2D-BD5B-A36F58C3C423}" srcOrd="10" destOrd="0" presId="urn:microsoft.com/office/officeart/2005/8/layout/list1"/>
    <dgm:cxn modelId="{ACBB4ADD-5AF7-4FE0-94A1-8AA7D178BC47}" type="presParOf" srcId="{7BBCF800-ED42-4375-B89E-6D7023802CAE}" destId="{2B13E9BE-EE90-4BC8-980D-F7C6F7D4D779}" srcOrd="11" destOrd="0" presId="urn:microsoft.com/office/officeart/2005/8/layout/list1"/>
    <dgm:cxn modelId="{2FCA5738-98A1-429A-BC0E-30A6012024A3}" type="presParOf" srcId="{7BBCF800-ED42-4375-B89E-6D7023802CAE}" destId="{F35863A5-A47B-480B-86B6-E9C433548651}" srcOrd="12" destOrd="0" presId="urn:microsoft.com/office/officeart/2005/8/layout/list1"/>
    <dgm:cxn modelId="{18204FDC-7A9A-4F76-9BD4-9A6DD4CDB839}" type="presParOf" srcId="{F35863A5-A47B-480B-86B6-E9C433548651}" destId="{9B4CFA3B-11DD-4656-BF16-539AC02ECDFE}" srcOrd="0" destOrd="0" presId="urn:microsoft.com/office/officeart/2005/8/layout/list1"/>
    <dgm:cxn modelId="{F438E2FC-3C0F-43C6-9744-EA9EF87973C2}" type="presParOf" srcId="{F35863A5-A47B-480B-86B6-E9C433548651}" destId="{686489B4-ED51-46F6-88C9-15207AADA8C2}" srcOrd="1" destOrd="0" presId="urn:microsoft.com/office/officeart/2005/8/layout/list1"/>
    <dgm:cxn modelId="{79C1154E-5D24-46BA-8F4A-CAA5E3231511}" type="presParOf" srcId="{7BBCF800-ED42-4375-B89E-6D7023802CAE}" destId="{70F8B2D3-164B-481E-91AD-AC311CFE7092}" srcOrd="13" destOrd="0" presId="urn:microsoft.com/office/officeart/2005/8/layout/list1"/>
    <dgm:cxn modelId="{D2CA7053-73E7-47BA-A30F-3683FE888997}" type="presParOf" srcId="{7BBCF800-ED42-4375-B89E-6D7023802CAE}" destId="{DC0E3B23-E619-444E-9E54-0A5372FB740F}" srcOrd="14" destOrd="0" presId="urn:microsoft.com/office/officeart/2005/8/layout/list1"/>
    <dgm:cxn modelId="{00268D4F-BADC-4B13-B748-AC409A0E5993}" type="presParOf" srcId="{7BBCF800-ED42-4375-B89E-6D7023802CAE}" destId="{0E00F53C-6E8E-417A-A041-06A2D49825D3}" srcOrd="15" destOrd="0" presId="urn:microsoft.com/office/officeart/2005/8/layout/list1"/>
    <dgm:cxn modelId="{400757EF-EB1E-4778-9436-EA25FBCABBFC}" type="presParOf" srcId="{7BBCF800-ED42-4375-B89E-6D7023802CAE}" destId="{FAA39ED8-74DB-445A-B9EF-5F8DA02FBCA0}" srcOrd="16" destOrd="0" presId="urn:microsoft.com/office/officeart/2005/8/layout/list1"/>
    <dgm:cxn modelId="{3F11EB46-DBE8-444B-BCFF-B51350286393}" type="presParOf" srcId="{FAA39ED8-74DB-445A-B9EF-5F8DA02FBCA0}" destId="{6FC20064-FB8D-4DF6-9D18-18899E18A04C}" srcOrd="0" destOrd="0" presId="urn:microsoft.com/office/officeart/2005/8/layout/list1"/>
    <dgm:cxn modelId="{74AA417C-B737-451A-B66D-ED97F5EE79B3}" type="presParOf" srcId="{FAA39ED8-74DB-445A-B9EF-5F8DA02FBCA0}" destId="{DBE6BD60-B8C9-4381-8777-97108562372B}" srcOrd="1" destOrd="0" presId="urn:microsoft.com/office/officeart/2005/8/layout/list1"/>
    <dgm:cxn modelId="{B9860CFF-20C5-4990-AA92-B499C49A88D4}" type="presParOf" srcId="{7BBCF800-ED42-4375-B89E-6D7023802CAE}" destId="{9DD570A9-A3D8-40ED-BFEC-6D7BF607CA65}" srcOrd="17" destOrd="0" presId="urn:microsoft.com/office/officeart/2005/8/layout/list1"/>
    <dgm:cxn modelId="{16ADADA5-949F-4CA6-83D7-DCF45BA396C4}" type="presParOf" srcId="{7BBCF800-ED42-4375-B89E-6D7023802CAE}" destId="{4FE468FC-6C31-43F7-A0B2-B8B80E43986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6ABECEA-65AD-4749-A5FB-389CEFC2E33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E99E0C6-F805-4DF3-A65D-A51CA792BBFF}">
      <dgm:prSet phldrT="[Текст]" custT="1"/>
      <dgm:spPr>
        <a:solidFill>
          <a:schemeClr val="tx1">
            <a:lumMod val="75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bg1"/>
              </a:solidFill>
            </a:rPr>
            <a:t>1.Мельчайшая химическая неделимая частица вещества?  </a:t>
          </a:r>
          <a:endParaRPr lang="ru-RU" sz="2400" dirty="0">
            <a:solidFill>
              <a:schemeClr val="bg1"/>
            </a:solidFill>
          </a:endParaRPr>
        </a:p>
      </dgm:t>
    </dgm:pt>
    <dgm:pt modelId="{449C2209-5CE8-4733-945B-AAEABA1F233F}" type="parTrans" cxnId="{477E62AC-6B69-4AA4-A995-BA124A6A7F48}">
      <dgm:prSet/>
      <dgm:spPr/>
      <dgm:t>
        <a:bodyPr/>
        <a:lstStyle/>
        <a:p>
          <a:endParaRPr lang="ru-RU"/>
        </a:p>
      </dgm:t>
    </dgm:pt>
    <dgm:pt modelId="{19C697F2-7531-4CEA-9586-154E75ED383C}" type="sibTrans" cxnId="{477E62AC-6B69-4AA4-A995-BA124A6A7F48}">
      <dgm:prSet/>
      <dgm:spPr/>
      <dgm:t>
        <a:bodyPr/>
        <a:lstStyle/>
        <a:p>
          <a:endParaRPr lang="ru-RU"/>
        </a:p>
      </dgm:t>
    </dgm:pt>
    <dgm:pt modelId="{22A15437-2D42-49CF-8443-8DAED07755E9}">
      <dgm:prSet phldrT="[Текст]" custT="1"/>
      <dgm:spPr>
        <a:solidFill>
          <a:schemeClr val="tx1">
            <a:lumMod val="75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bg1"/>
              </a:solidFill>
            </a:rPr>
            <a:t>2.Мельчайшая частица вещества, сохраняющая его свойства? </a:t>
          </a:r>
          <a:endParaRPr lang="ru-RU" sz="2400" dirty="0">
            <a:solidFill>
              <a:schemeClr val="bg1"/>
            </a:solidFill>
          </a:endParaRPr>
        </a:p>
      </dgm:t>
    </dgm:pt>
    <dgm:pt modelId="{F70C2252-C0C3-4BAA-B063-B3374BD369AD}" type="parTrans" cxnId="{B9309DC4-60F4-4E1B-A3CE-C1784B555CD7}">
      <dgm:prSet/>
      <dgm:spPr/>
      <dgm:t>
        <a:bodyPr/>
        <a:lstStyle/>
        <a:p>
          <a:endParaRPr lang="ru-RU"/>
        </a:p>
      </dgm:t>
    </dgm:pt>
    <dgm:pt modelId="{AC41E969-2DD3-4B30-BBC0-E2127D5EC21C}" type="sibTrans" cxnId="{B9309DC4-60F4-4E1B-A3CE-C1784B555CD7}">
      <dgm:prSet/>
      <dgm:spPr/>
      <dgm:t>
        <a:bodyPr/>
        <a:lstStyle/>
        <a:p>
          <a:endParaRPr lang="ru-RU"/>
        </a:p>
      </dgm:t>
    </dgm:pt>
    <dgm:pt modelId="{6CA289A7-5CC7-488C-8A77-C96E90DE5E42}">
      <dgm:prSet phldrT="[Текст]" custT="1"/>
      <dgm:spPr>
        <a:solidFill>
          <a:schemeClr val="tx1">
            <a:lumMod val="75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bg1"/>
              </a:solidFill>
            </a:rPr>
            <a:t>3.Самый легкий газ? </a:t>
          </a:r>
          <a:endParaRPr lang="ru-RU" sz="2400" dirty="0">
            <a:solidFill>
              <a:schemeClr val="bg1"/>
            </a:solidFill>
          </a:endParaRPr>
        </a:p>
      </dgm:t>
    </dgm:pt>
    <dgm:pt modelId="{D4AB24DF-0279-47FD-A85E-09D0B10172FF}" type="parTrans" cxnId="{1EDD3DB1-01C8-4314-9C5C-AE5C31A4DB79}">
      <dgm:prSet/>
      <dgm:spPr/>
      <dgm:t>
        <a:bodyPr/>
        <a:lstStyle/>
        <a:p>
          <a:endParaRPr lang="ru-RU"/>
        </a:p>
      </dgm:t>
    </dgm:pt>
    <dgm:pt modelId="{347447B7-43A4-4147-A2B4-8F90CD8E0692}" type="sibTrans" cxnId="{1EDD3DB1-01C8-4314-9C5C-AE5C31A4DB79}">
      <dgm:prSet/>
      <dgm:spPr/>
      <dgm:t>
        <a:bodyPr/>
        <a:lstStyle/>
        <a:p>
          <a:endParaRPr lang="ru-RU"/>
        </a:p>
      </dgm:t>
    </dgm:pt>
    <dgm:pt modelId="{5C6B47B7-853E-426A-B29E-F803857BF6D7}">
      <dgm:prSet phldrT="[Текст]" custT="1"/>
      <dgm:spPr>
        <a:solidFill>
          <a:schemeClr val="tx1">
            <a:lumMod val="75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bg1"/>
              </a:solidFill>
            </a:rPr>
            <a:t>4. Назовите три химических элемента, имеющие одинаковые последние три буквы</a:t>
          </a:r>
          <a:endParaRPr lang="ru-RU" sz="2400" dirty="0">
            <a:solidFill>
              <a:schemeClr val="bg1"/>
            </a:solidFill>
          </a:endParaRPr>
        </a:p>
      </dgm:t>
    </dgm:pt>
    <dgm:pt modelId="{3C2CFCF3-F54C-4737-8F65-4F238B7114DD}" type="parTrans" cxnId="{513D8B43-D0F8-4B3D-9169-C752F2E66CA5}">
      <dgm:prSet/>
      <dgm:spPr/>
      <dgm:t>
        <a:bodyPr/>
        <a:lstStyle/>
        <a:p>
          <a:endParaRPr lang="ru-RU"/>
        </a:p>
      </dgm:t>
    </dgm:pt>
    <dgm:pt modelId="{D2308B59-C2FB-4164-83A5-503DF696F9DE}" type="sibTrans" cxnId="{513D8B43-D0F8-4B3D-9169-C752F2E66CA5}">
      <dgm:prSet/>
      <dgm:spPr/>
      <dgm:t>
        <a:bodyPr/>
        <a:lstStyle/>
        <a:p>
          <a:endParaRPr lang="ru-RU"/>
        </a:p>
      </dgm:t>
    </dgm:pt>
    <dgm:pt modelId="{7023A344-9445-4389-B290-6ED63682812C}">
      <dgm:prSet phldrT="[Текст]" custT="1"/>
      <dgm:spPr>
        <a:solidFill>
          <a:schemeClr val="tx1">
            <a:lumMod val="75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bg1"/>
              </a:solidFill>
            </a:rPr>
            <a:t>5.Соединение кислорода, необходимое для жизни</a:t>
          </a:r>
          <a:endParaRPr lang="ru-RU" sz="2400" dirty="0">
            <a:solidFill>
              <a:schemeClr val="bg1"/>
            </a:solidFill>
          </a:endParaRPr>
        </a:p>
      </dgm:t>
    </dgm:pt>
    <dgm:pt modelId="{D3D80908-F32E-4E0A-B1A0-86FEC34125B9}" type="parTrans" cxnId="{050ADA8F-73E4-45E4-AE6D-3A9CB744A89E}">
      <dgm:prSet/>
      <dgm:spPr/>
      <dgm:t>
        <a:bodyPr/>
        <a:lstStyle/>
        <a:p>
          <a:endParaRPr lang="ru-RU"/>
        </a:p>
      </dgm:t>
    </dgm:pt>
    <dgm:pt modelId="{CA0AF988-7243-41F4-9E97-58113BEABC1A}" type="sibTrans" cxnId="{050ADA8F-73E4-45E4-AE6D-3A9CB744A89E}">
      <dgm:prSet/>
      <dgm:spPr/>
      <dgm:t>
        <a:bodyPr/>
        <a:lstStyle/>
        <a:p>
          <a:endParaRPr lang="ru-RU"/>
        </a:p>
      </dgm:t>
    </dgm:pt>
    <dgm:pt modelId="{4A474242-890D-4E2B-A653-5D59800FB65A}" type="pres">
      <dgm:prSet presAssocID="{36ABECEA-65AD-4749-A5FB-389CEFC2E33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7529227-A8C5-4244-9D21-236440C3A8A4}" type="pres">
      <dgm:prSet presAssocID="{0E99E0C6-F805-4DF3-A65D-A51CA792BBFF}" presName="parentLin" presStyleCnt="0"/>
      <dgm:spPr/>
    </dgm:pt>
    <dgm:pt modelId="{08D343C5-8870-421E-85B9-FEB98E3EDC67}" type="pres">
      <dgm:prSet presAssocID="{0E99E0C6-F805-4DF3-A65D-A51CA792BBFF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E53DC03F-187B-49A9-9C5D-6163D2FA00BD}" type="pres">
      <dgm:prSet presAssocID="{0E99E0C6-F805-4DF3-A65D-A51CA792BBFF}" presName="parentText" presStyleLbl="node1" presStyleIdx="0" presStyleCnt="5" custScaleX="142857" custScaleY="57140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0420BD-2D9B-4A31-A61E-2DABEBFF4917}" type="pres">
      <dgm:prSet presAssocID="{0E99E0C6-F805-4DF3-A65D-A51CA792BBFF}" presName="negativeSpace" presStyleCnt="0"/>
      <dgm:spPr/>
    </dgm:pt>
    <dgm:pt modelId="{AF7483F2-EA7D-47B7-9122-74AE70C428BD}" type="pres">
      <dgm:prSet presAssocID="{0E99E0C6-F805-4DF3-A65D-A51CA792BBFF}" presName="childText" presStyleLbl="conFgAcc1" presStyleIdx="0" presStyleCnt="5">
        <dgm:presLayoutVars>
          <dgm:bulletEnabled val="1"/>
        </dgm:presLayoutVars>
      </dgm:prSet>
      <dgm:spPr/>
    </dgm:pt>
    <dgm:pt modelId="{C7F26A63-D055-4C26-9C38-EAE35EB89245}" type="pres">
      <dgm:prSet presAssocID="{19C697F2-7531-4CEA-9586-154E75ED383C}" presName="spaceBetweenRectangles" presStyleCnt="0"/>
      <dgm:spPr/>
    </dgm:pt>
    <dgm:pt modelId="{630B3C03-CD4E-4142-8A97-F1E679417149}" type="pres">
      <dgm:prSet presAssocID="{22A15437-2D42-49CF-8443-8DAED07755E9}" presName="parentLin" presStyleCnt="0"/>
      <dgm:spPr/>
    </dgm:pt>
    <dgm:pt modelId="{F276F4B9-ED2C-4239-9B1B-0DB60D08FB6F}" type="pres">
      <dgm:prSet presAssocID="{22A15437-2D42-49CF-8443-8DAED07755E9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5C9FEF30-1525-4739-8C50-609412A6C275}" type="pres">
      <dgm:prSet presAssocID="{22A15437-2D42-49CF-8443-8DAED07755E9}" presName="parentText" presStyleLbl="node1" presStyleIdx="1" presStyleCnt="5" custScaleX="142857" custScaleY="63064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161A9F-4599-4167-8A54-AA568226BED8}" type="pres">
      <dgm:prSet presAssocID="{22A15437-2D42-49CF-8443-8DAED07755E9}" presName="negativeSpace" presStyleCnt="0"/>
      <dgm:spPr/>
    </dgm:pt>
    <dgm:pt modelId="{BD429B4D-6A33-40D9-A3AD-DE91E18D26C1}" type="pres">
      <dgm:prSet presAssocID="{22A15437-2D42-49CF-8443-8DAED07755E9}" presName="childText" presStyleLbl="conFgAcc1" presStyleIdx="1" presStyleCnt="5">
        <dgm:presLayoutVars>
          <dgm:bulletEnabled val="1"/>
        </dgm:presLayoutVars>
      </dgm:prSet>
      <dgm:spPr/>
    </dgm:pt>
    <dgm:pt modelId="{6B51E9FE-52A3-4C61-A297-3AA679E16C68}" type="pres">
      <dgm:prSet presAssocID="{AC41E969-2DD3-4B30-BBC0-E2127D5EC21C}" presName="spaceBetweenRectangles" presStyleCnt="0"/>
      <dgm:spPr/>
    </dgm:pt>
    <dgm:pt modelId="{CC07271E-2005-4460-90AA-41B175047D2E}" type="pres">
      <dgm:prSet presAssocID="{6CA289A7-5CC7-488C-8A77-C96E90DE5E42}" presName="parentLin" presStyleCnt="0"/>
      <dgm:spPr/>
    </dgm:pt>
    <dgm:pt modelId="{DA80255B-74E9-4D3B-B081-655A8F01E52F}" type="pres">
      <dgm:prSet presAssocID="{6CA289A7-5CC7-488C-8A77-C96E90DE5E42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491F00D4-E386-431D-AA4C-8C14FC5C3444}" type="pres">
      <dgm:prSet presAssocID="{6CA289A7-5CC7-488C-8A77-C96E90DE5E42}" presName="parentText" presStyleLbl="node1" presStyleIdx="2" presStyleCnt="5" custScaleX="142857" custScaleY="36680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EF7A0D-162B-4B20-9532-464AF1E5BA4F}" type="pres">
      <dgm:prSet presAssocID="{6CA289A7-5CC7-488C-8A77-C96E90DE5E42}" presName="negativeSpace" presStyleCnt="0"/>
      <dgm:spPr/>
    </dgm:pt>
    <dgm:pt modelId="{24387888-416D-48BF-BBE1-43979DBA4B25}" type="pres">
      <dgm:prSet presAssocID="{6CA289A7-5CC7-488C-8A77-C96E90DE5E42}" presName="childText" presStyleLbl="conFgAcc1" presStyleIdx="2" presStyleCnt="5">
        <dgm:presLayoutVars>
          <dgm:bulletEnabled val="1"/>
        </dgm:presLayoutVars>
      </dgm:prSet>
      <dgm:spPr/>
    </dgm:pt>
    <dgm:pt modelId="{B0803965-459A-4D04-A271-40EB9B3E4FDC}" type="pres">
      <dgm:prSet presAssocID="{347447B7-43A4-4147-A2B4-8F90CD8E0692}" presName="spaceBetweenRectangles" presStyleCnt="0"/>
      <dgm:spPr/>
    </dgm:pt>
    <dgm:pt modelId="{CC3B0DCB-AD0B-4358-B5A4-43D89035CE16}" type="pres">
      <dgm:prSet presAssocID="{5C6B47B7-853E-426A-B29E-F803857BF6D7}" presName="parentLin" presStyleCnt="0"/>
      <dgm:spPr/>
    </dgm:pt>
    <dgm:pt modelId="{D9A495AF-B7FD-4A55-8601-7626CB933635}" type="pres">
      <dgm:prSet presAssocID="{5C6B47B7-853E-426A-B29E-F803857BF6D7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4E199C19-8A6A-483C-B05C-E5417A736382}" type="pres">
      <dgm:prSet presAssocID="{5C6B47B7-853E-426A-B29E-F803857BF6D7}" presName="parentText" presStyleLbl="node1" presStyleIdx="3" presStyleCnt="5" custScaleX="157296" custScaleY="56595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30EEA4-793E-484D-9A37-D3203BB46FC7}" type="pres">
      <dgm:prSet presAssocID="{5C6B47B7-853E-426A-B29E-F803857BF6D7}" presName="negativeSpace" presStyleCnt="0"/>
      <dgm:spPr/>
    </dgm:pt>
    <dgm:pt modelId="{EFD24EBC-0109-4C2E-86C3-4920D5F0F042}" type="pres">
      <dgm:prSet presAssocID="{5C6B47B7-853E-426A-B29E-F803857BF6D7}" presName="childText" presStyleLbl="conFgAcc1" presStyleIdx="3" presStyleCnt="5">
        <dgm:presLayoutVars>
          <dgm:bulletEnabled val="1"/>
        </dgm:presLayoutVars>
      </dgm:prSet>
      <dgm:spPr/>
    </dgm:pt>
    <dgm:pt modelId="{76EE00AE-01E7-441D-9950-C614CD0333C3}" type="pres">
      <dgm:prSet presAssocID="{D2308B59-C2FB-4164-83A5-503DF696F9DE}" presName="spaceBetweenRectangles" presStyleCnt="0"/>
      <dgm:spPr/>
    </dgm:pt>
    <dgm:pt modelId="{C41B80AC-4E96-43E6-A252-F426CACCBA71}" type="pres">
      <dgm:prSet presAssocID="{7023A344-9445-4389-B290-6ED63682812C}" presName="parentLin" presStyleCnt="0"/>
      <dgm:spPr/>
    </dgm:pt>
    <dgm:pt modelId="{B4D37AB9-A9B4-4AD9-9C01-CEC56F630BCA}" type="pres">
      <dgm:prSet presAssocID="{7023A344-9445-4389-B290-6ED63682812C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DF793694-577F-43D6-A304-5CA96FAB0565}" type="pres">
      <dgm:prSet presAssocID="{7023A344-9445-4389-B290-6ED63682812C}" presName="parentText" presStyleLbl="node1" presStyleIdx="4" presStyleCnt="5" custScaleX="142857" custScaleY="680493" custLinFactNeighborX="-34366" custLinFactNeighborY="1945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24DC1A-2B11-4075-9424-6973DA1B2B83}" type="pres">
      <dgm:prSet presAssocID="{7023A344-9445-4389-B290-6ED63682812C}" presName="negativeSpace" presStyleCnt="0"/>
      <dgm:spPr/>
    </dgm:pt>
    <dgm:pt modelId="{422BA144-ED26-44B0-B88B-ED309CE0320A}" type="pres">
      <dgm:prSet presAssocID="{7023A344-9445-4389-B290-6ED63682812C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050ADA8F-73E4-45E4-AE6D-3A9CB744A89E}" srcId="{36ABECEA-65AD-4749-A5FB-389CEFC2E33D}" destId="{7023A344-9445-4389-B290-6ED63682812C}" srcOrd="4" destOrd="0" parTransId="{D3D80908-F32E-4E0A-B1A0-86FEC34125B9}" sibTransId="{CA0AF988-7243-41F4-9E97-58113BEABC1A}"/>
    <dgm:cxn modelId="{2F49C142-9CE2-4871-A517-F3189319BA71}" type="presOf" srcId="{7023A344-9445-4389-B290-6ED63682812C}" destId="{B4D37AB9-A9B4-4AD9-9C01-CEC56F630BCA}" srcOrd="0" destOrd="0" presId="urn:microsoft.com/office/officeart/2005/8/layout/list1"/>
    <dgm:cxn modelId="{728F8031-B2DE-4A08-9ADC-49AEDFF29EA9}" type="presOf" srcId="{0E99E0C6-F805-4DF3-A65D-A51CA792BBFF}" destId="{08D343C5-8870-421E-85B9-FEB98E3EDC67}" srcOrd="0" destOrd="0" presId="urn:microsoft.com/office/officeart/2005/8/layout/list1"/>
    <dgm:cxn modelId="{E3D8029A-3278-456F-8903-4370F3AB05DE}" type="presOf" srcId="{22A15437-2D42-49CF-8443-8DAED07755E9}" destId="{5C9FEF30-1525-4739-8C50-609412A6C275}" srcOrd="1" destOrd="0" presId="urn:microsoft.com/office/officeart/2005/8/layout/list1"/>
    <dgm:cxn modelId="{5D2EC55B-7168-456F-991A-7C027F2FF894}" type="presOf" srcId="{7023A344-9445-4389-B290-6ED63682812C}" destId="{DF793694-577F-43D6-A304-5CA96FAB0565}" srcOrd="1" destOrd="0" presId="urn:microsoft.com/office/officeart/2005/8/layout/list1"/>
    <dgm:cxn modelId="{472580B3-13A5-4F74-B9F7-3C3CC632ED93}" type="presOf" srcId="{5C6B47B7-853E-426A-B29E-F803857BF6D7}" destId="{D9A495AF-B7FD-4A55-8601-7626CB933635}" srcOrd="0" destOrd="0" presId="urn:microsoft.com/office/officeart/2005/8/layout/list1"/>
    <dgm:cxn modelId="{23FF548E-CADF-4367-9EB5-CC1A85831364}" type="presOf" srcId="{6CA289A7-5CC7-488C-8A77-C96E90DE5E42}" destId="{DA80255B-74E9-4D3B-B081-655A8F01E52F}" srcOrd="0" destOrd="0" presId="urn:microsoft.com/office/officeart/2005/8/layout/list1"/>
    <dgm:cxn modelId="{477E62AC-6B69-4AA4-A995-BA124A6A7F48}" srcId="{36ABECEA-65AD-4749-A5FB-389CEFC2E33D}" destId="{0E99E0C6-F805-4DF3-A65D-A51CA792BBFF}" srcOrd="0" destOrd="0" parTransId="{449C2209-5CE8-4733-945B-AAEABA1F233F}" sibTransId="{19C697F2-7531-4CEA-9586-154E75ED383C}"/>
    <dgm:cxn modelId="{0D97A459-C2B9-4FBD-861B-CC73BE809186}" type="presOf" srcId="{22A15437-2D42-49CF-8443-8DAED07755E9}" destId="{F276F4B9-ED2C-4239-9B1B-0DB60D08FB6F}" srcOrd="0" destOrd="0" presId="urn:microsoft.com/office/officeart/2005/8/layout/list1"/>
    <dgm:cxn modelId="{38F22120-7EE3-4113-B49D-8DCEFDC10805}" type="presOf" srcId="{5C6B47B7-853E-426A-B29E-F803857BF6D7}" destId="{4E199C19-8A6A-483C-B05C-E5417A736382}" srcOrd="1" destOrd="0" presId="urn:microsoft.com/office/officeart/2005/8/layout/list1"/>
    <dgm:cxn modelId="{B9309DC4-60F4-4E1B-A3CE-C1784B555CD7}" srcId="{36ABECEA-65AD-4749-A5FB-389CEFC2E33D}" destId="{22A15437-2D42-49CF-8443-8DAED07755E9}" srcOrd="1" destOrd="0" parTransId="{F70C2252-C0C3-4BAA-B063-B3374BD369AD}" sibTransId="{AC41E969-2DD3-4B30-BBC0-E2127D5EC21C}"/>
    <dgm:cxn modelId="{DBCF98AD-A215-4612-8EBA-F9F79534A7EA}" type="presOf" srcId="{36ABECEA-65AD-4749-A5FB-389CEFC2E33D}" destId="{4A474242-890D-4E2B-A653-5D59800FB65A}" srcOrd="0" destOrd="0" presId="urn:microsoft.com/office/officeart/2005/8/layout/list1"/>
    <dgm:cxn modelId="{1EDD3DB1-01C8-4314-9C5C-AE5C31A4DB79}" srcId="{36ABECEA-65AD-4749-A5FB-389CEFC2E33D}" destId="{6CA289A7-5CC7-488C-8A77-C96E90DE5E42}" srcOrd="2" destOrd="0" parTransId="{D4AB24DF-0279-47FD-A85E-09D0B10172FF}" sibTransId="{347447B7-43A4-4147-A2B4-8F90CD8E0692}"/>
    <dgm:cxn modelId="{513D8B43-D0F8-4B3D-9169-C752F2E66CA5}" srcId="{36ABECEA-65AD-4749-A5FB-389CEFC2E33D}" destId="{5C6B47B7-853E-426A-B29E-F803857BF6D7}" srcOrd="3" destOrd="0" parTransId="{3C2CFCF3-F54C-4737-8F65-4F238B7114DD}" sibTransId="{D2308B59-C2FB-4164-83A5-503DF696F9DE}"/>
    <dgm:cxn modelId="{52C042BB-F841-4FAB-A1B2-27DCA37D06F7}" type="presOf" srcId="{0E99E0C6-F805-4DF3-A65D-A51CA792BBFF}" destId="{E53DC03F-187B-49A9-9C5D-6163D2FA00BD}" srcOrd="1" destOrd="0" presId="urn:microsoft.com/office/officeart/2005/8/layout/list1"/>
    <dgm:cxn modelId="{23A5FAA4-3A47-489B-8747-D21BF6021578}" type="presOf" srcId="{6CA289A7-5CC7-488C-8A77-C96E90DE5E42}" destId="{491F00D4-E386-431D-AA4C-8C14FC5C3444}" srcOrd="1" destOrd="0" presId="urn:microsoft.com/office/officeart/2005/8/layout/list1"/>
    <dgm:cxn modelId="{3EA22861-4362-4809-AA4B-74B10E698A72}" type="presParOf" srcId="{4A474242-890D-4E2B-A653-5D59800FB65A}" destId="{B7529227-A8C5-4244-9D21-236440C3A8A4}" srcOrd="0" destOrd="0" presId="urn:microsoft.com/office/officeart/2005/8/layout/list1"/>
    <dgm:cxn modelId="{FD047582-D504-47CE-991A-A2113B1F5DDA}" type="presParOf" srcId="{B7529227-A8C5-4244-9D21-236440C3A8A4}" destId="{08D343C5-8870-421E-85B9-FEB98E3EDC67}" srcOrd="0" destOrd="0" presId="urn:microsoft.com/office/officeart/2005/8/layout/list1"/>
    <dgm:cxn modelId="{13A0E402-7B7A-4E51-BD85-559F6E014DCE}" type="presParOf" srcId="{B7529227-A8C5-4244-9D21-236440C3A8A4}" destId="{E53DC03F-187B-49A9-9C5D-6163D2FA00BD}" srcOrd="1" destOrd="0" presId="urn:microsoft.com/office/officeart/2005/8/layout/list1"/>
    <dgm:cxn modelId="{D5A8E58A-BC6F-4F42-B041-4CBCFA173310}" type="presParOf" srcId="{4A474242-890D-4E2B-A653-5D59800FB65A}" destId="{C30420BD-2D9B-4A31-A61E-2DABEBFF4917}" srcOrd="1" destOrd="0" presId="urn:microsoft.com/office/officeart/2005/8/layout/list1"/>
    <dgm:cxn modelId="{729B7537-C425-49C8-A931-490FF9426C9D}" type="presParOf" srcId="{4A474242-890D-4E2B-A653-5D59800FB65A}" destId="{AF7483F2-EA7D-47B7-9122-74AE70C428BD}" srcOrd="2" destOrd="0" presId="urn:microsoft.com/office/officeart/2005/8/layout/list1"/>
    <dgm:cxn modelId="{F7FF7488-00F6-4284-AC48-11C8B72B3685}" type="presParOf" srcId="{4A474242-890D-4E2B-A653-5D59800FB65A}" destId="{C7F26A63-D055-4C26-9C38-EAE35EB89245}" srcOrd="3" destOrd="0" presId="urn:microsoft.com/office/officeart/2005/8/layout/list1"/>
    <dgm:cxn modelId="{B5C0F66F-8AEE-40B4-B4AB-BD3230DE54BF}" type="presParOf" srcId="{4A474242-890D-4E2B-A653-5D59800FB65A}" destId="{630B3C03-CD4E-4142-8A97-F1E679417149}" srcOrd="4" destOrd="0" presId="urn:microsoft.com/office/officeart/2005/8/layout/list1"/>
    <dgm:cxn modelId="{0628318B-C486-44F6-A3EF-544D2451AB5B}" type="presParOf" srcId="{630B3C03-CD4E-4142-8A97-F1E679417149}" destId="{F276F4B9-ED2C-4239-9B1B-0DB60D08FB6F}" srcOrd="0" destOrd="0" presId="urn:microsoft.com/office/officeart/2005/8/layout/list1"/>
    <dgm:cxn modelId="{A2B0A418-5685-4553-A60E-DEACDB2253AE}" type="presParOf" srcId="{630B3C03-CD4E-4142-8A97-F1E679417149}" destId="{5C9FEF30-1525-4739-8C50-609412A6C275}" srcOrd="1" destOrd="0" presId="urn:microsoft.com/office/officeart/2005/8/layout/list1"/>
    <dgm:cxn modelId="{E2E15F1E-C86D-4450-A9B0-115DEA5EC842}" type="presParOf" srcId="{4A474242-890D-4E2B-A653-5D59800FB65A}" destId="{64161A9F-4599-4167-8A54-AA568226BED8}" srcOrd="5" destOrd="0" presId="urn:microsoft.com/office/officeart/2005/8/layout/list1"/>
    <dgm:cxn modelId="{434B2317-8CCD-49AD-8B7F-4E83F14DE230}" type="presParOf" srcId="{4A474242-890D-4E2B-A653-5D59800FB65A}" destId="{BD429B4D-6A33-40D9-A3AD-DE91E18D26C1}" srcOrd="6" destOrd="0" presId="urn:microsoft.com/office/officeart/2005/8/layout/list1"/>
    <dgm:cxn modelId="{7958CB2C-F420-4733-B078-FEDAB60700C4}" type="presParOf" srcId="{4A474242-890D-4E2B-A653-5D59800FB65A}" destId="{6B51E9FE-52A3-4C61-A297-3AA679E16C68}" srcOrd="7" destOrd="0" presId="urn:microsoft.com/office/officeart/2005/8/layout/list1"/>
    <dgm:cxn modelId="{3B1FF762-7B29-4FF8-9A01-190A62308C2D}" type="presParOf" srcId="{4A474242-890D-4E2B-A653-5D59800FB65A}" destId="{CC07271E-2005-4460-90AA-41B175047D2E}" srcOrd="8" destOrd="0" presId="urn:microsoft.com/office/officeart/2005/8/layout/list1"/>
    <dgm:cxn modelId="{616F8519-30D0-460C-A0EE-52CE3D02B51F}" type="presParOf" srcId="{CC07271E-2005-4460-90AA-41B175047D2E}" destId="{DA80255B-74E9-4D3B-B081-655A8F01E52F}" srcOrd="0" destOrd="0" presId="urn:microsoft.com/office/officeart/2005/8/layout/list1"/>
    <dgm:cxn modelId="{6B5B2F58-98FF-4888-A646-9F235119F96D}" type="presParOf" srcId="{CC07271E-2005-4460-90AA-41B175047D2E}" destId="{491F00D4-E386-431D-AA4C-8C14FC5C3444}" srcOrd="1" destOrd="0" presId="urn:microsoft.com/office/officeart/2005/8/layout/list1"/>
    <dgm:cxn modelId="{5E2BA098-39AC-463D-ABA0-9C141270F276}" type="presParOf" srcId="{4A474242-890D-4E2B-A653-5D59800FB65A}" destId="{96EF7A0D-162B-4B20-9532-464AF1E5BA4F}" srcOrd="9" destOrd="0" presId="urn:microsoft.com/office/officeart/2005/8/layout/list1"/>
    <dgm:cxn modelId="{C334CD6C-8B18-44D4-B7D3-012B4A031333}" type="presParOf" srcId="{4A474242-890D-4E2B-A653-5D59800FB65A}" destId="{24387888-416D-48BF-BBE1-43979DBA4B25}" srcOrd="10" destOrd="0" presId="urn:microsoft.com/office/officeart/2005/8/layout/list1"/>
    <dgm:cxn modelId="{15BD31BA-2423-4436-9A90-2A75EC1A6621}" type="presParOf" srcId="{4A474242-890D-4E2B-A653-5D59800FB65A}" destId="{B0803965-459A-4D04-A271-40EB9B3E4FDC}" srcOrd="11" destOrd="0" presId="urn:microsoft.com/office/officeart/2005/8/layout/list1"/>
    <dgm:cxn modelId="{7737F291-C2FB-41A0-860D-1126C279DF67}" type="presParOf" srcId="{4A474242-890D-4E2B-A653-5D59800FB65A}" destId="{CC3B0DCB-AD0B-4358-B5A4-43D89035CE16}" srcOrd="12" destOrd="0" presId="urn:microsoft.com/office/officeart/2005/8/layout/list1"/>
    <dgm:cxn modelId="{79443361-AA6A-4E89-8378-58845D749133}" type="presParOf" srcId="{CC3B0DCB-AD0B-4358-B5A4-43D89035CE16}" destId="{D9A495AF-B7FD-4A55-8601-7626CB933635}" srcOrd="0" destOrd="0" presId="urn:microsoft.com/office/officeart/2005/8/layout/list1"/>
    <dgm:cxn modelId="{CA3B9D25-6851-43BE-85A3-15A06E6F2E79}" type="presParOf" srcId="{CC3B0DCB-AD0B-4358-B5A4-43D89035CE16}" destId="{4E199C19-8A6A-483C-B05C-E5417A736382}" srcOrd="1" destOrd="0" presId="urn:microsoft.com/office/officeart/2005/8/layout/list1"/>
    <dgm:cxn modelId="{ED8C9F77-9C96-43A0-9967-EBBF1AE6EDA2}" type="presParOf" srcId="{4A474242-890D-4E2B-A653-5D59800FB65A}" destId="{9730EEA4-793E-484D-9A37-D3203BB46FC7}" srcOrd="13" destOrd="0" presId="urn:microsoft.com/office/officeart/2005/8/layout/list1"/>
    <dgm:cxn modelId="{58045B8C-E7B0-429C-8283-4F6AE7EE4E88}" type="presParOf" srcId="{4A474242-890D-4E2B-A653-5D59800FB65A}" destId="{EFD24EBC-0109-4C2E-86C3-4920D5F0F042}" srcOrd="14" destOrd="0" presId="urn:microsoft.com/office/officeart/2005/8/layout/list1"/>
    <dgm:cxn modelId="{55F73E5E-3D0E-4D4A-9D31-436E78F06D83}" type="presParOf" srcId="{4A474242-890D-4E2B-A653-5D59800FB65A}" destId="{76EE00AE-01E7-441D-9950-C614CD0333C3}" srcOrd="15" destOrd="0" presId="urn:microsoft.com/office/officeart/2005/8/layout/list1"/>
    <dgm:cxn modelId="{8EB13B68-9999-4F8C-93DA-C77EFFF5CF43}" type="presParOf" srcId="{4A474242-890D-4E2B-A653-5D59800FB65A}" destId="{C41B80AC-4E96-43E6-A252-F426CACCBA71}" srcOrd="16" destOrd="0" presId="urn:microsoft.com/office/officeart/2005/8/layout/list1"/>
    <dgm:cxn modelId="{C7CF7D33-2904-4D39-AB1B-598A63E8DE86}" type="presParOf" srcId="{C41B80AC-4E96-43E6-A252-F426CACCBA71}" destId="{B4D37AB9-A9B4-4AD9-9C01-CEC56F630BCA}" srcOrd="0" destOrd="0" presId="urn:microsoft.com/office/officeart/2005/8/layout/list1"/>
    <dgm:cxn modelId="{50A717B5-0DE6-4470-B237-BB481B828BD0}" type="presParOf" srcId="{C41B80AC-4E96-43E6-A252-F426CACCBA71}" destId="{DF793694-577F-43D6-A304-5CA96FAB0565}" srcOrd="1" destOrd="0" presId="urn:microsoft.com/office/officeart/2005/8/layout/list1"/>
    <dgm:cxn modelId="{15E1D920-8ADD-40F2-ACE4-9222206F2C65}" type="presParOf" srcId="{4A474242-890D-4E2B-A653-5D59800FB65A}" destId="{5724DC1A-2B11-4075-9424-6973DA1B2B83}" srcOrd="17" destOrd="0" presId="urn:microsoft.com/office/officeart/2005/8/layout/list1"/>
    <dgm:cxn modelId="{B4EBE59C-6A33-4505-AE0E-0C702EAA56C7}" type="presParOf" srcId="{4A474242-890D-4E2B-A653-5D59800FB65A}" destId="{422BA144-ED26-44B0-B88B-ED309CE0320A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7CE9A17-09A7-49A4-8F83-9E175DEB3F4B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C0ABDE5-D10D-4847-B707-FDE949B7CAD9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dirty="0" smtClean="0"/>
            <a:t>1. Какую энергию называют внутренней энергией тела</a:t>
          </a:r>
          <a:r>
            <a:rPr lang="en-US" sz="2400" dirty="0" smtClean="0"/>
            <a:t>?</a:t>
          </a:r>
          <a:endParaRPr lang="ru-RU" sz="2400" dirty="0"/>
        </a:p>
      </dgm:t>
    </dgm:pt>
    <dgm:pt modelId="{4AC6C1E7-6EB8-413F-84AA-D163A655A707}" type="parTrans" cxnId="{DC3DCBCE-F71E-43D3-84C0-253B09709340}">
      <dgm:prSet/>
      <dgm:spPr/>
      <dgm:t>
        <a:bodyPr/>
        <a:lstStyle/>
        <a:p>
          <a:endParaRPr lang="ru-RU"/>
        </a:p>
      </dgm:t>
    </dgm:pt>
    <dgm:pt modelId="{2E87F120-6282-4ADA-A32D-AF8D7B22197A}" type="sibTrans" cxnId="{DC3DCBCE-F71E-43D3-84C0-253B09709340}">
      <dgm:prSet/>
      <dgm:spPr/>
      <dgm:t>
        <a:bodyPr/>
        <a:lstStyle/>
        <a:p>
          <a:endParaRPr lang="ru-RU"/>
        </a:p>
      </dgm:t>
    </dgm:pt>
    <dgm:pt modelId="{8369A19D-28B7-484C-90DD-3A1B3457D281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dirty="0" smtClean="0"/>
            <a:t>4. Будет ли лёд, внесённый с мороза в натопленную комнату, сразу начинать таять? </a:t>
          </a:r>
          <a:endParaRPr lang="ru-RU" sz="2400" dirty="0"/>
        </a:p>
      </dgm:t>
    </dgm:pt>
    <dgm:pt modelId="{37BCD725-E200-4933-82C9-2CD4D04F9C1B}" type="parTrans" cxnId="{D11061C1-F13C-4CAE-9DEA-471FC9506BB3}">
      <dgm:prSet/>
      <dgm:spPr/>
      <dgm:t>
        <a:bodyPr/>
        <a:lstStyle/>
        <a:p>
          <a:endParaRPr lang="ru-RU"/>
        </a:p>
      </dgm:t>
    </dgm:pt>
    <dgm:pt modelId="{10838F2C-7989-4697-93C3-86C61E9709F7}" type="sibTrans" cxnId="{D11061C1-F13C-4CAE-9DEA-471FC9506BB3}">
      <dgm:prSet/>
      <dgm:spPr/>
      <dgm:t>
        <a:bodyPr/>
        <a:lstStyle/>
        <a:p>
          <a:endParaRPr lang="ru-RU"/>
        </a:p>
      </dgm:t>
    </dgm:pt>
    <dgm:pt modelId="{BE839798-686C-4756-B656-1063FA9C63B3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dirty="0" smtClean="0"/>
            <a:t>5. Без рук и ног, а в дом лезет</a:t>
          </a:r>
          <a:endParaRPr lang="ru-RU" sz="2400" dirty="0"/>
        </a:p>
      </dgm:t>
    </dgm:pt>
    <dgm:pt modelId="{E41669B0-1BB8-4EC5-8626-CFC2899489B5}" type="parTrans" cxnId="{29035330-32A1-4558-9EE7-C06EC3585D04}">
      <dgm:prSet/>
      <dgm:spPr/>
      <dgm:t>
        <a:bodyPr/>
        <a:lstStyle/>
        <a:p>
          <a:endParaRPr lang="ru-RU"/>
        </a:p>
      </dgm:t>
    </dgm:pt>
    <dgm:pt modelId="{11C2BA3F-9340-4A48-BD40-A8067B708C66}" type="sibTrans" cxnId="{29035330-32A1-4558-9EE7-C06EC3585D04}">
      <dgm:prSet/>
      <dgm:spPr/>
      <dgm:t>
        <a:bodyPr/>
        <a:lstStyle/>
        <a:p>
          <a:endParaRPr lang="ru-RU"/>
        </a:p>
      </dgm:t>
    </dgm:pt>
    <dgm:pt modelId="{FFB82713-7E5D-4C79-99EB-696DAFE468B0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dirty="0" smtClean="0"/>
            <a:t>2. Как называется процесс перехода вещества из газообразного состояния в жидкое?</a:t>
          </a:r>
          <a:endParaRPr lang="ru-RU" sz="2400" dirty="0"/>
        </a:p>
      </dgm:t>
    </dgm:pt>
    <dgm:pt modelId="{D0145DC0-00D2-4FE3-91EC-B25D4530D3C1}" type="parTrans" cxnId="{2C925754-CE3C-496D-B8AC-C146A8F1E093}">
      <dgm:prSet/>
      <dgm:spPr/>
      <dgm:t>
        <a:bodyPr/>
        <a:lstStyle/>
        <a:p>
          <a:endParaRPr lang="ru-RU"/>
        </a:p>
      </dgm:t>
    </dgm:pt>
    <dgm:pt modelId="{D7F1DA58-71F8-47D5-94C6-55BBF44F17D5}" type="sibTrans" cxnId="{2C925754-CE3C-496D-B8AC-C146A8F1E093}">
      <dgm:prSet/>
      <dgm:spPr/>
      <dgm:t>
        <a:bodyPr/>
        <a:lstStyle/>
        <a:p>
          <a:endParaRPr lang="ru-RU"/>
        </a:p>
      </dgm:t>
    </dgm:pt>
    <dgm:pt modelId="{8C6074B1-02EE-493B-A5C1-26C8A1F67276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dirty="0" smtClean="0"/>
            <a:t> </a:t>
          </a:r>
          <a:r>
            <a:rPr lang="ru-RU" sz="2400" dirty="0" smtClean="0"/>
            <a:t>3</a:t>
          </a:r>
          <a:r>
            <a:rPr lang="ru-RU" sz="2400" dirty="0" smtClean="0"/>
            <a:t>. Внешние отличия изображения воробья на рисунках холодной зимой и жарким летом.</a:t>
          </a:r>
          <a:endParaRPr lang="ru-RU" sz="2400" dirty="0"/>
        </a:p>
      </dgm:t>
    </dgm:pt>
    <dgm:pt modelId="{D299DB6F-C176-436F-AC17-5347FD8B2CF7}" type="parTrans" cxnId="{4CC08B41-283F-4B76-8285-159E80FEB769}">
      <dgm:prSet/>
      <dgm:spPr/>
      <dgm:t>
        <a:bodyPr/>
        <a:lstStyle/>
        <a:p>
          <a:endParaRPr lang="ru-RU"/>
        </a:p>
      </dgm:t>
    </dgm:pt>
    <dgm:pt modelId="{B6D3AAD2-77E2-47D4-9CE5-9C2E978090FE}" type="sibTrans" cxnId="{4CC08B41-283F-4B76-8285-159E80FEB769}">
      <dgm:prSet/>
      <dgm:spPr/>
      <dgm:t>
        <a:bodyPr/>
        <a:lstStyle/>
        <a:p>
          <a:endParaRPr lang="ru-RU"/>
        </a:p>
      </dgm:t>
    </dgm:pt>
    <dgm:pt modelId="{ECA69ECA-4CF8-434E-B76D-B7803FEB04FD}" type="pres">
      <dgm:prSet presAssocID="{B7CE9A17-09A7-49A4-8F83-9E175DEB3F4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672F8EE-1E75-422C-8ADA-1441A1C69101}" type="pres">
      <dgm:prSet presAssocID="{9C0ABDE5-D10D-4847-B707-FDE949B7CAD9}" presName="parentLin" presStyleCnt="0"/>
      <dgm:spPr/>
      <dgm:t>
        <a:bodyPr/>
        <a:lstStyle/>
        <a:p>
          <a:endParaRPr lang="ru-RU"/>
        </a:p>
      </dgm:t>
    </dgm:pt>
    <dgm:pt modelId="{229D8BB4-93AA-4A3D-9E1A-687E9F8AB95F}" type="pres">
      <dgm:prSet presAssocID="{9C0ABDE5-D10D-4847-B707-FDE949B7CAD9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1D8BDA68-AA8F-4847-90E1-BF44383126EB}" type="pres">
      <dgm:prSet presAssocID="{9C0ABDE5-D10D-4847-B707-FDE949B7CAD9}" presName="parentText" presStyleLbl="node1" presStyleIdx="0" presStyleCnt="5" custScaleX="150191" custScaleY="110770" custLinFactNeighborX="5495" custLinFactNeighborY="3944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4A89A9-B742-40DC-9461-667A292D88CC}" type="pres">
      <dgm:prSet presAssocID="{9C0ABDE5-D10D-4847-B707-FDE949B7CAD9}" presName="negativeSpace" presStyleCnt="0"/>
      <dgm:spPr/>
      <dgm:t>
        <a:bodyPr/>
        <a:lstStyle/>
        <a:p>
          <a:endParaRPr lang="ru-RU"/>
        </a:p>
      </dgm:t>
    </dgm:pt>
    <dgm:pt modelId="{6F3074DA-CA44-49BB-ACC5-EB01D8BC69D8}" type="pres">
      <dgm:prSet presAssocID="{9C0ABDE5-D10D-4847-B707-FDE949B7CAD9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27C172-4BE7-4708-A054-347809FCFE44}" type="pres">
      <dgm:prSet presAssocID="{2E87F120-6282-4ADA-A32D-AF8D7B22197A}" presName="spaceBetweenRectangles" presStyleCnt="0"/>
      <dgm:spPr/>
      <dgm:t>
        <a:bodyPr/>
        <a:lstStyle/>
        <a:p>
          <a:endParaRPr lang="ru-RU"/>
        </a:p>
      </dgm:t>
    </dgm:pt>
    <dgm:pt modelId="{75A80E62-CB41-4D1E-BA06-A69280731466}" type="pres">
      <dgm:prSet presAssocID="{FFB82713-7E5D-4C79-99EB-696DAFE468B0}" presName="parentLin" presStyleCnt="0"/>
      <dgm:spPr/>
    </dgm:pt>
    <dgm:pt modelId="{85EE3CD1-4A84-441A-8626-04A6987A6BBF}" type="pres">
      <dgm:prSet presAssocID="{FFB82713-7E5D-4C79-99EB-696DAFE468B0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5A094B7E-06E7-44AF-BDFD-88BB901C491A}" type="pres">
      <dgm:prSet presAssocID="{FFB82713-7E5D-4C79-99EB-696DAFE468B0}" presName="parentText" presStyleLbl="node1" presStyleIdx="1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37A596-3B99-4BAD-9D12-66A7A7036B8C}" type="pres">
      <dgm:prSet presAssocID="{FFB82713-7E5D-4C79-99EB-696DAFE468B0}" presName="negativeSpace" presStyleCnt="0"/>
      <dgm:spPr/>
    </dgm:pt>
    <dgm:pt modelId="{54FC8CD4-07FC-4D03-AF70-165FCDAA8D04}" type="pres">
      <dgm:prSet presAssocID="{FFB82713-7E5D-4C79-99EB-696DAFE468B0}" presName="childText" presStyleLbl="conFgAcc1" presStyleIdx="1" presStyleCnt="5">
        <dgm:presLayoutVars>
          <dgm:bulletEnabled val="1"/>
        </dgm:presLayoutVars>
      </dgm:prSet>
      <dgm:spPr/>
    </dgm:pt>
    <dgm:pt modelId="{C449FE40-1B21-4FA7-979B-5EA8863598DE}" type="pres">
      <dgm:prSet presAssocID="{D7F1DA58-71F8-47D5-94C6-55BBF44F17D5}" presName="spaceBetweenRectangles" presStyleCnt="0"/>
      <dgm:spPr/>
    </dgm:pt>
    <dgm:pt modelId="{08ECBCDF-0AC5-4700-B771-85D4EDD120DC}" type="pres">
      <dgm:prSet presAssocID="{8C6074B1-02EE-493B-A5C1-26C8A1F67276}" presName="parentLin" presStyleCnt="0"/>
      <dgm:spPr/>
    </dgm:pt>
    <dgm:pt modelId="{E181EA6B-F975-4721-B03F-2275AB59F221}" type="pres">
      <dgm:prSet presAssocID="{8C6074B1-02EE-493B-A5C1-26C8A1F67276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C3CE1406-998D-4D3D-9FB5-FE2ADB9E9419}" type="pres">
      <dgm:prSet presAssocID="{8C6074B1-02EE-493B-A5C1-26C8A1F67276}" presName="parentText" presStyleLbl="node1" presStyleIdx="2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FBCEED-0927-4988-A593-9FC8F0B5EFD7}" type="pres">
      <dgm:prSet presAssocID="{8C6074B1-02EE-493B-A5C1-26C8A1F67276}" presName="negativeSpace" presStyleCnt="0"/>
      <dgm:spPr/>
    </dgm:pt>
    <dgm:pt modelId="{2BA9D852-23F2-42F9-B790-A3086FA8421C}" type="pres">
      <dgm:prSet presAssocID="{8C6074B1-02EE-493B-A5C1-26C8A1F67276}" presName="childText" presStyleLbl="conFgAcc1" presStyleIdx="2" presStyleCnt="5">
        <dgm:presLayoutVars>
          <dgm:bulletEnabled val="1"/>
        </dgm:presLayoutVars>
      </dgm:prSet>
      <dgm:spPr/>
    </dgm:pt>
    <dgm:pt modelId="{2DE85B10-12A9-4B5C-A590-7A2032FAE6C1}" type="pres">
      <dgm:prSet presAssocID="{B6D3AAD2-77E2-47D4-9CE5-9C2E978090FE}" presName="spaceBetweenRectangles" presStyleCnt="0"/>
      <dgm:spPr/>
    </dgm:pt>
    <dgm:pt modelId="{3FC2A339-88D0-49AF-91BE-ABF50BF98A0E}" type="pres">
      <dgm:prSet presAssocID="{8369A19D-28B7-484C-90DD-3A1B3457D281}" presName="parentLin" presStyleCnt="0"/>
      <dgm:spPr/>
      <dgm:t>
        <a:bodyPr/>
        <a:lstStyle/>
        <a:p>
          <a:endParaRPr lang="ru-RU"/>
        </a:p>
      </dgm:t>
    </dgm:pt>
    <dgm:pt modelId="{2A3B4E7D-F495-4810-A4E5-C78258B69D98}" type="pres">
      <dgm:prSet presAssocID="{8369A19D-28B7-484C-90DD-3A1B3457D281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1C685F72-1CA4-4D06-AC48-98FCA6D94B1A}" type="pres">
      <dgm:prSet presAssocID="{8369A19D-28B7-484C-90DD-3A1B3457D281}" presName="parentText" presStyleLbl="node1" presStyleIdx="3" presStyleCnt="5" custScaleX="142857" custScaleY="11635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B9DF06-E3A3-4FC8-AE7D-42DC822D91C6}" type="pres">
      <dgm:prSet presAssocID="{8369A19D-28B7-484C-90DD-3A1B3457D281}" presName="negativeSpace" presStyleCnt="0"/>
      <dgm:spPr/>
      <dgm:t>
        <a:bodyPr/>
        <a:lstStyle/>
        <a:p>
          <a:endParaRPr lang="ru-RU"/>
        </a:p>
      </dgm:t>
    </dgm:pt>
    <dgm:pt modelId="{5AF66333-2506-4FB1-B900-682B39A954EE}" type="pres">
      <dgm:prSet presAssocID="{8369A19D-28B7-484C-90DD-3A1B3457D281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DCF876-9106-4440-83AD-685289451949}" type="pres">
      <dgm:prSet presAssocID="{10838F2C-7989-4697-93C3-86C61E9709F7}" presName="spaceBetweenRectangles" presStyleCnt="0"/>
      <dgm:spPr/>
      <dgm:t>
        <a:bodyPr/>
        <a:lstStyle/>
        <a:p>
          <a:endParaRPr lang="ru-RU"/>
        </a:p>
      </dgm:t>
    </dgm:pt>
    <dgm:pt modelId="{CF30182F-4E5E-4D52-8012-2122996E645E}" type="pres">
      <dgm:prSet presAssocID="{BE839798-686C-4756-B656-1063FA9C63B3}" presName="parentLin" presStyleCnt="0"/>
      <dgm:spPr/>
    </dgm:pt>
    <dgm:pt modelId="{183BCC98-C5B1-4E70-9E94-47B1115D5765}" type="pres">
      <dgm:prSet presAssocID="{BE839798-686C-4756-B656-1063FA9C63B3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3AD08940-54C3-43F9-A747-1715F8DD3EC0}" type="pres">
      <dgm:prSet presAssocID="{BE839798-686C-4756-B656-1063FA9C63B3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D102AF-F9EF-4941-A043-43607B62539B}" type="pres">
      <dgm:prSet presAssocID="{BE839798-686C-4756-B656-1063FA9C63B3}" presName="negativeSpace" presStyleCnt="0"/>
      <dgm:spPr/>
    </dgm:pt>
    <dgm:pt modelId="{8A32A29B-BA55-4F1C-8C72-522475B771EF}" type="pres">
      <dgm:prSet presAssocID="{BE839798-686C-4756-B656-1063FA9C63B3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AFD229BA-7C99-4EB5-942A-C86A1288A644}" type="presOf" srcId="{FFB82713-7E5D-4C79-99EB-696DAFE468B0}" destId="{85EE3CD1-4A84-441A-8626-04A6987A6BBF}" srcOrd="0" destOrd="0" presId="urn:microsoft.com/office/officeart/2005/8/layout/list1"/>
    <dgm:cxn modelId="{4368532A-8019-4630-9F73-1E9D715A6B07}" type="presOf" srcId="{8C6074B1-02EE-493B-A5C1-26C8A1F67276}" destId="{C3CE1406-998D-4D3D-9FB5-FE2ADB9E9419}" srcOrd="1" destOrd="0" presId="urn:microsoft.com/office/officeart/2005/8/layout/list1"/>
    <dgm:cxn modelId="{6115070D-D846-45AD-9B36-781143443665}" type="presOf" srcId="{BE839798-686C-4756-B656-1063FA9C63B3}" destId="{3AD08940-54C3-43F9-A747-1715F8DD3EC0}" srcOrd="1" destOrd="0" presId="urn:microsoft.com/office/officeart/2005/8/layout/list1"/>
    <dgm:cxn modelId="{DC3DCBCE-F71E-43D3-84C0-253B09709340}" srcId="{B7CE9A17-09A7-49A4-8F83-9E175DEB3F4B}" destId="{9C0ABDE5-D10D-4847-B707-FDE949B7CAD9}" srcOrd="0" destOrd="0" parTransId="{4AC6C1E7-6EB8-413F-84AA-D163A655A707}" sibTransId="{2E87F120-6282-4ADA-A32D-AF8D7B22197A}"/>
    <dgm:cxn modelId="{24DE20A2-6394-48AA-AF4C-646EE601E783}" type="presOf" srcId="{FFB82713-7E5D-4C79-99EB-696DAFE468B0}" destId="{5A094B7E-06E7-44AF-BDFD-88BB901C491A}" srcOrd="1" destOrd="0" presId="urn:microsoft.com/office/officeart/2005/8/layout/list1"/>
    <dgm:cxn modelId="{559977CF-79E7-4A80-B78F-733C1B44F8A9}" type="presOf" srcId="{BE839798-686C-4756-B656-1063FA9C63B3}" destId="{183BCC98-C5B1-4E70-9E94-47B1115D5765}" srcOrd="0" destOrd="0" presId="urn:microsoft.com/office/officeart/2005/8/layout/list1"/>
    <dgm:cxn modelId="{4CC08B41-283F-4B76-8285-159E80FEB769}" srcId="{B7CE9A17-09A7-49A4-8F83-9E175DEB3F4B}" destId="{8C6074B1-02EE-493B-A5C1-26C8A1F67276}" srcOrd="2" destOrd="0" parTransId="{D299DB6F-C176-436F-AC17-5347FD8B2CF7}" sibTransId="{B6D3AAD2-77E2-47D4-9CE5-9C2E978090FE}"/>
    <dgm:cxn modelId="{9776F73D-EC0A-45BF-9B4A-7F6E873BB9B8}" type="presOf" srcId="{9C0ABDE5-D10D-4847-B707-FDE949B7CAD9}" destId="{229D8BB4-93AA-4A3D-9E1A-687E9F8AB95F}" srcOrd="0" destOrd="0" presId="urn:microsoft.com/office/officeart/2005/8/layout/list1"/>
    <dgm:cxn modelId="{2C925754-CE3C-496D-B8AC-C146A8F1E093}" srcId="{B7CE9A17-09A7-49A4-8F83-9E175DEB3F4B}" destId="{FFB82713-7E5D-4C79-99EB-696DAFE468B0}" srcOrd="1" destOrd="0" parTransId="{D0145DC0-00D2-4FE3-91EC-B25D4530D3C1}" sibTransId="{D7F1DA58-71F8-47D5-94C6-55BBF44F17D5}"/>
    <dgm:cxn modelId="{C3A63FFF-E5DD-4E3F-AD0A-61CF8805B17D}" type="presOf" srcId="{8369A19D-28B7-484C-90DD-3A1B3457D281}" destId="{2A3B4E7D-F495-4810-A4E5-C78258B69D98}" srcOrd="0" destOrd="0" presId="urn:microsoft.com/office/officeart/2005/8/layout/list1"/>
    <dgm:cxn modelId="{2C521376-392E-4A71-A5D7-BF9AC34A588D}" type="presOf" srcId="{8C6074B1-02EE-493B-A5C1-26C8A1F67276}" destId="{E181EA6B-F975-4721-B03F-2275AB59F221}" srcOrd="0" destOrd="0" presId="urn:microsoft.com/office/officeart/2005/8/layout/list1"/>
    <dgm:cxn modelId="{8B8E315A-05CC-4986-A562-FC301290CF29}" type="presOf" srcId="{9C0ABDE5-D10D-4847-B707-FDE949B7CAD9}" destId="{1D8BDA68-AA8F-4847-90E1-BF44383126EB}" srcOrd="1" destOrd="0" presId="urn:microsoft.com/office/officeart/2005/8/layout/list1"/>
    <dgm:cxn modelId="{29035330-32A1-4558-9EE7-C06EC3585D04}" srcId="{B7CE9A17-09A7-49A4-8F83-9E175DEB3F4B}" destId="{BE839798-686C-4756-B656-1063FA9C63B3}" srcOrd="4" destOrd="0" parTransId="{E41669B0-1BB8-4EC5-8626-CFC2899489B5}" sibTransId="{11C2BA3F-9340-4A48-BD40-A8067B708C66}"/>
    <dgm:cxn modelId="{3848048F-3F7A-4C16-8F15-7EF8EC397E12}" type="presOf" srcId="{8369A19D-28B7-484C-90DD-3A1B3457D281}" destId="{1C685F72-1CA4-4D06-AC48-98FCA6D94B1A}" srcOrd="1" destOrd="0" presId="urn:microsoft.com/office/officeart/2005/8/layout/list1"/>
    <dgm:cxn modelId="{D11061C1-F13C-4CAE-9DEA-471FC9506BB3}" srcId="{B7CE9A17-09A7-49A4-8F83-9E175DEB3F4B}" destId="{8369A19D-28B7-484C-90DD-3A1B3457D281}" srcOrd="3" destOrd="0" parTransId="{37BCD725-E200-4933-82C9-2CD4D04F9C1B}" sibTransId="{10838F2C-7989-4697-93C3-86C61E9709F7}"/>
    <dgm:cxn modelId="{9AA9F407-8812-4020-9B04-42C9062A143D}" type="presOf" srcId="{B7CE9A17-09A7-49A4-8F83-9E175DEB3F4B}" destId="{ECA69ECA-4CF8-434E-B76D-B7803FEB04FD}" srcOrd="0" destOrd="0" presId="urn:microsoft.com/office/officeart/2005/8/layout/list1"/>
    <dgm:cxn modelId="{0517384A-CB41-4704-A17E-C17965400ABC}" type="presParOf" srcId="{ECA69ECA-4CF8-434E-B76D-B7803FEB04FD}" destId="{0672F8EE-1E75-422C-8ADA-1441A1C69101}" srcOrd="0" destOrd="0" presId="urn:microsoft.com/office/officeart/2005/8/layout/list1"/>
    <dgm:cxn modelId="{F8CF6F78-DF44-4416-AC6C-3405371B047F}" type="presParOf" srcId="{0672F8EE-1E75-422C-8ADA-1441A1C69101}" destId="{229D8BB4-93AA-4A3D-9E1A-687E9F8AB95F}" srcOrd="0" destOrd="0" presId="urn:microsoft.com/office/officeart/2005/8/layout/list1"/>
    <dgm:cxn modelId="{EEB39F7E-7E36-4B96-A46F-3C1A8DD2EE4D}" type="presParOf" srcId="{0672F8EE-1E75-422C-8ADA-1441A1C69101}" destId="{1D8BDA68-AA8F-4847-90E1-BF44383126EB}" srcOrd="1" destOrd="0" presId="urn:microsoft.com/office/officeart/2005/8/layout/list1"/>
    <dgm:cxn modelId="{50FB7FA3-502F-47F3-8F3A-5F1C741CBD84}" type="presParOf" srcId="{ECA69ECA-4CF8-434E-B76D-B7803FEB04FD}" destId="{AD4A89A9-B742-40DC-9461-667A292D88CC}" srcOrd="1" destOrd="0" presId="urn:microsoft.com/office/officeart/2005/8/layout/list1"/>
    <dgm:cxn modelId="{9FA29910-3B73-4834-AD6F-66E9F9CCDF77}" type="presParOf" srcId="{ECA69ECA-4CF8-434E-B76D-B7803FEB04FD}" destId="{6F3074DA-CA44-49BB-ACC5-EB01D8BC69D8}" srcOrd="2" destOrd="0" presId="urn:microsoft.com/office/officeart/2005/8/layout/list1"/>
    <dgm:cxn modelId="{BA2F320A-8F53-4B9D-BA28-F8B471886724}" type="presParOf" srcId="{ECA69ECA-4CF8-434E-B76D-B7803FEB04FD}" destId="{D127C172-4BE7-4708-A054-347809FCFE44}" srcOrd="3" destOrd="0" presId="urn:microsoft.com/office/officeart/2005/8/layout/list1"/>
    <dgm:cxn modelId="{D6B667B7-54A2-446A-A2D5-62D82F577A53}" type="presParOf" srcId="{ECA69ECA-4CF8-434E-B76D-B7803FEB04FD}" destId="{75A80E62-CB41-4D1E-BA06-A69280731466}" srcOrd="4" destOrd="0" presId="urn:microsoft.com/office/officeart/2005/8/layout/list1"/>
    <dgm:cxn modelId="{2233947B-D041-4723-A82D-1BDA3A2FFF0D}" type="presParOf" srcId="{75A80E62-CB41-4D1E-BA06-A69280731466}" destId="{85EE3CD1-4A84-441A-8626-04A6987A6BBF}" srcOrd="0" destOrd="0" presId="urn:microsoft.com/office/officeart/2005/8/layout/list1"/>
    <dgm:cxn modelId="{091DE86E-F439-4BA6-A612-24EA84CC71F5}" type="presParOf" srcId="{75A80E62-CB41-4D1E-BA06-A69280731466}" destId="{5A094B7E-06E7-44AF-BDFD-88BB901C491A}" srcOrd="1" destOrd="0" presId="urn:microsoft.com/office/officeart/2005/8/layout/list1"/>
    <dgm:cxn modelId="{A4050561-9064-4843-AF03-21012EE4C7D9}" type="presParOf" srcId="{ECA69ECA-4CF8-434E-B76D-B7803FEB04FD}" destId="{3737A596-3B99-4BAD-9D12-66A7A7036B8C}" srcOrd="5" destOrd="0" presId="urn:microsoft.com/office/officeart/2005/8/layout/list1"/>
    <dgm:cxn modelId="{915455D0-AC99-415F-BD84-C97AE6B1070F}" type="presParOf" srcId="{ECA69ECA-4CF8-434E-B76D-B7803FEB04FD}" destId="{54FC8CD4-07FC-4D03-AF70-165FCDAA8D04}" srcOrd="6" destOrd="0" presId="urn:microsoft.com/office/officeart/2005/8/layout/list1"/>
    <dgm:cxn modelId="{E4EC6F8D-A847-442B-9451-A8A11555C44C}" type="presParOf" srcId="{ECA69ECA-4CF8-434E-B76D-B7803FEB04FD}" destId="{C449FE40-1B21-4FA7-979B-5EA8863598DE}" srcOrd="7" destOrd="0" presId="urn:microsoft.com/office/officeart/2005/8/layout/list1"/>
    <dgm:cxn modelId="{167F2E3A-2E78-46F7-B1DA-CFC4340A7248}" type="presParOf" srcId="{ECA69ECA-4CF8-434E-B76D-B7803FEB04FD}" destId="{08ECBCDF-0AC5-4700-B771-85D4EDD120DC}" srcOrd="8" destOrd="0" presId="urn:microsoft.com/office/officeart/2005/8/layout/list1"/>
    <dgm:cxn modelId="{4ABD245F-6D2A-48C3-B0CD-476676AF6202}" type="presParOf" srcId="{08ECBCDF-0AC5-4700-B771-85D4EDD120DC}" destId="{E181EA6B-F975-4721-B03F-2275AB59F221}" srcOrd="0" destOrd="0" presId="urn:microsoft.com/office/officeart/2005/8/layout/list1"/>
    <dgm:cxn modelId="{23871FF9-0778-4318-8381-FC89932C4870}" type="presParOf" srcId="{08ECBCDF-0AC5-4700-B771-85D4EDD120DC}" destId="{C3CE1406-998D-4D3D-9FB5-FE2ADB9E9419}" srcOrd="1" destOrd="0" presId="urn:microsoft.com/office/officeart/2005/8/layout/list1"/>
    <dgm:cxn modelId="{C1F933FB-53BD-43E3-B7DC-28CF221ACC46}" type="presParOf" srcId="{ECA69ECA-4CF8-434E-B76D-B7803FEB04FD}" destId="{6BFBCEED-0927-4988-A593-9FC8F0B5EFD7}" srcOrd="9" destOrd="0" presId="urn:microsoft.com/office/officeart/2005/8/layout/list1"/>
    <dgm:cxn modelId="{013229EE-E621-4206-ABA1-C1D91991A8E6}" type="presParOf" srcId="{ECA69ECA-4CF8-434E-B76D-B7803FEB04FD}" destId="{2BA9D852-23F2-42F9-B790-A3086FA8421C}" srcOrd="10" destOrd="0" presId="urn:microsoft.com/office/officeart/2005/8/layout/list1"/>
    <dgm:cxn modelId="{36FE261C-4403-4451-B642-4A02D2DEB3C6}" type="presParOf" srcId="{ECA69ECA-4CF8-434E-B76D-B7803FEB04FD}" destId="{2DE85B10-12A9-4B5C-A590-7A2032FAE6C1}" srcOrd="11" destOrd="0" presId="urn:microsoft.com/office/officeart/2005/8/layout/list1"/>
    <dgm:cxn modelId="{1725800F-32E2-480A-9486-E280F8244BCE}" type="presParOf" srcId="{ECA69ECA-4CF8-434E-B76D-B7803FEB04FD}" destId="{3FC2A339-88D0-49AF-91BE-ABF50BF98A0E}" srcOrd="12" destOrd="0" presId="urn:microsoft.com/office/officeart/2005/8/layout/list1"/>
    <dgm:cxn modelId="{5E49FA16-9E3A-473D-AC43-8CB1C9427FAB}" type="presParOf" srcId="{3FC2A339-88D0-49AF-91BE-ABF50BF98A0E}" destId="{2A3B4E7D-F495-4810-A4E5-C78258B69D98}" srcOrd="0" destOrd="0" presId="urn:microsoft.com/office/officeart/2005/8/layout/list1"/>
    <dgm:cxn modelId="{A408B0B3-5D7A-40D4-9CAB-C156DCDFC086}" type="presParOf" srcId="{3FC2A339-88D0-49AF-91BE-ABF50BF98A0E}" destId="{1C685F72-1CA4-4D06-AC48-98FCA6D94B1A}" srcOrd="1" destOrd="0" presId="urn:microsoft.com/office/officeart/2005/8/layout/list1"/>
    <dgm:cxn modelId="{556C92E9-18D5-43AB-8B40-CDE8CBD940D8}" type="presParOf" srcId="{ECA69ECA-4CF8-434E-B76D-B7803FEB04FD}" destId="{34B9DF06-E3A3-4FC8-AE7D-42DC822D91C6}" srcOrd="13" destOrd="0" presId="urn:microsoft.com/office/officeart/2005/8/layout/list1"/>
    <dgm:cxn modelId="{51B4C286-AE74-43E4-9D2C-D34DE58FED50}" type="presParOf" srcId="{ECA69ECA-4CF8-434E-B76D-B7803FEB04FD}" destId="{5AF66333-2506-4FB1-B900-682B39A954EE}" srcOrd="14" destOrd="0" presId="urn:microsoft.com/office/officeart/2005/8/layout/list1"/>
    <dgm:cxn modelId="{84C31925-79CD-45D4-9143-48E0B5B0838F}" type="presParOf" srcId="{ECA69ECA-4CF8-434E-B76D-B7803FEB04FD}" destId="{D2DCF876-9106-4440-83AD-685289451949}" srcOrd="15" destOrd="0" presId="urn:microsoft.com/office/officeart/2005/8/layout/list1"/>
    <dgm:cxn modelId="{8AD4FF39-9E84-4C5A-91BA-15A23E948C3A}" type="presParOf" srcId="{ECA69ECA-4CF8-434E-B76D-B7803FEB04FD}" destId="{CF30182F-4E5E-4D52-8012-2122996E645E}" srcOrd="16" destOrd="0" presId="urn:microsoft.com/office/officeart/2005/8/layout/list1"/>
    <dgm:cxn modelId="{5EF25358-49BC-4911-A713-78956A5CB554}" type="presParOf" srcId="{CF30182F-4E5E-4D52-8012-2122996E645E}" destId="{183BCC98-C5B1-4E70-9E94-47B1115D5765}" srcOrd="0" destOrd="0" presId="urn:microsoft.com/office/officeart/2005/8/layout/list1"/>
    <dgm:cxn modelId="{F3D648F4-8FEB-4432-AA63-64FB7D4374DB}" type="presParOf" srcId="{CF30182F-4E5E-4D52-8012-2122996E645E}" destId="{3AD08940-54C3-43F9-A747-1715F8DD3EC0}" srcOrd="1" destOrd="0" presId="urn:microsoft.com/office/officeart/2005/8/layout/list1"/>
    <dgm:cxn modelId="{8B7ED050-2AA0-4923-B43D-282453F1BAA1}" type="presParOf" srcId="{ECA69ECA-4CF8-434E-B76D-B7803FEB04FD}" destId="{77D102AF-F9EF-4941-A043-43607B62539B}" srcOrd="17" destOrd="0" presId="urn:microsoft.com/office/officeart/2005/8/layout/list1"/>
    <dgm:cxn modelId="{7BAC8514-1FA6-42C2-93BD-0666643D413F}" type="presParOf" srcId="{ECA69ECA-4CF8-434E-B76D-B7803FEB04FD}" destId="{8A32A29B-BA55-4F1C-8C72-522475B771EF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CA0F67B-ED4D-494B-B6A5-DF63A3389677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935F873-C96F-47B9-9B97-1D1D2334F13B}">
      <dgm:prSet phldrT="[Текст]" custT="1"/>
      <dgm:spPr>
        <a:solidFill>
          <a:schemeClr val="tx1">
            <a:lumMod val="75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bg1"/>
              </a:solidFill>
            </a:rPr>
            <a:t>В стакан с сахаром и без сахара налили горячий чай. В каком стакане чай холоднее?  </a:t>
          </a:r>
          <a:endParaRPr lang="ru-RU" sz="2400" dirty="0">
            <a:solidFill>
              <a:schemeClr val="bg1"/>
            </a:solidFill>
          </a:endParaRPr>
        </a:p>
      </dgm:t>
    </dgm:pt>
    <dgm:pt modelId="{F9192F9E-6D06-461F-98BD-CE83D6E1D9D9}" type="parTrans" cxnId="{3DFF2DDE-1CEF-461A-9EC4-6988DC1D27EC}">
      <dgm:prSet/>
      <dgm:spPr/>
      <dgm:t>
        <a:bodyPr/>
        <a:lstStyle/>
        <a:p>
          <a:endParaRPr lang="ru-RU"/>
        </a:p>
      </dgm:t>
    </dgm:pt>
    <dgm:pt modelId="{255ECCC9-2947-40A2-9D7B-CC7BA545F243}" type="sibTrans" cxnId="{3DFF2DDE-1CEF-461A-9EC4-6988DC1D27EC}">
      <dgm:prSet/>
      <dgm:spPr/>
      <dgm:t>
        <a:bodyPr/>
        <a:lstStyle/>
        <a:p>
          <a:endParaRPr lang="ru-RU"/>
        </a:p>
      </dgm:t>
    </dgm:pt>
    <dgm:pt modelId="{87BEF96F-1C9E-4D3C-8610-EA7C95413310}">
      <dgm:prSet custT="1"/>
      <dgm:spPr>
        <a:solidFill>
          <a:schemeClr val="tx1">
            <a:lumMod val="75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bg1"/>
              </a:solidFill>
            </a:rPr>
            <a:t>Возьмите тарелку, налейте в нее воды и сразу слейте, поверхность тарелки будет влажная. Затем кусок мыла, сильно прижимая к тарелке поднимите вверх, при этом с мылом поднимется и тарелка</a:t>
          </a:r>
          <a:endParaRPr lang="ru-RU" sz="2400" dirty="0">
            <a:solidFill>
              <a:schemeClr val="bg1"/>
            </a:solidFill>
          </a:endParaRPr>
        </a:p>
      </dgm:t>
    </dgm:pt>
    <dgm:pt modelId="{C34EBC1D-79F5-4E87-9B75-1C73FFBE9C76}" type="parTrans" cxnId="{31E82B6E-8C62-4316-B864-286B243B6CB3}">
      <dgm:prSet/>
      <dgm:spPr/>
      <dgm:t>
        <a:bodyPr/>
        <a:lstStyle/>
        <a:p>
          <a:endParaRPr lang="ru-RU"/>
        </a:p>
      </dgm:t>
    </dgm:pt>
    <dgm:pt modelId="{D3774B95-2D6B-4E8E-86BC-D08E15FF2203}" type="sibTrans" cxnId="{31E82B6E-8C62-4316-B864-286B243B6CB3}">
      <dgm:prSet/>
      <dgm:spPr/>
      <dgm:t>
        <a:bodyPr/>
        <a:lstStyle/>
        <a:p>
          <a:endParaRPr lang="ru-RU"/>
        </a:p>
      </dgm:t>
    </dgm:pt>
    <dgm:pt modelId="{ADB8600A-EA38-4A87-9C61-117A70C9A655}">
      <dgm:prSet custT="1"/>
      <dgm:spPr>
        <a:solidFill>
          <a:schemeClr val="tx1">
            <a:lumMod val="75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bg1"/>
              </a:solidFill>
            </a:rPr>
            <a:t>Что произойдет с бруском, если резко дернуть нить? Упадет назад, упадет вперед, останется неподвижным.</a:t>
          </a:r>
          <a:endParaRPr lang="ru-RU" sz="2400" dirty="0">
            <a:solidFill>
              <a:schemeClr val="bg1"/>
            </a:solidFill>
          </a:endParaRPr>
        </a:p>
      </dgm:t>
    </dgm:pt>
    <dgm:pt modelId="{81EC7F3F-EEA5-49DC-95CA-C932A2D94461}" type="parTrans" cxnId="{4F73C496-F4E9-4E2A-86A5-D599150BD34E}">
      <dgm:prSet/>
      <dgm:spPr/>
      <dgm:t>
        <a:bodyPr/>
        <a:lstStyle/>
        <a:p>
          <a:endParaRPr lang="ru-RU"/>
        </a:p>
      </dgm:t>
    </dgm:pt>
    <dgm:pt modelId="{EF6EEC4D-D4DB-41D5-A5BD-81E256FAD058}" type="sibTrans" cxnId="{4F73C496-F4E9-4E2A-86A5-D599150BD34E}">
      <dgm:prSet/>
      <dgm:spPr/>
      <dgm:t>
        <a:bodyPr/>
        <a:lstStyle/>
        <a:p>
          <a:endParaRPr lang="ru-RU"/>
        </a:p>
      </dgm:t>
    </dgm:pt>
    <dgm:pt modelId="{0405A405-20A9-4F2C-A8CB-2C431A08E7A4}" type="pres">
      <dgm:prSet presAssocID="{6CA0F67B-ED4D-494B-B6A5-DF63A338967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F248C32-BC52-41C1-99D5-CC64EE9CDAC6}" type="pres">
      <dgm:prSet presAssocID="{7935F873-C96F-47B9-9B97-1D1D2334F13B}" presName="parentLin" presStyleCnt="0"/>
      <dgm:spPr/>
    </dgm:pt>
    <dgm:pt modelId="{DB1BF36A-D0AD-4F74-81E8-690CBCBCFF25}" type="pres">
      <dgm:prSet presAssocID="{7935F873-C96F-47B9-9B97-1D1D2334F13B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E7086D2-BB62-42F7-8001-13747F2D4103}" type="pres">
      <dgm:prSet presAssocID="{7935F873-C96F-47B9-9B97-1D1D2334F13B}" presName="parentText" presStyleLbl="node1" presStyleIdx="0" presStyleCnt="3" custScaleX="142997" custScaleY="7384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F33517-B119-4E40-95B7-E404AFF9B9F5}" type="pres">
      <dgm:prSet presAssocID="{7935F873-C96F-47B9-9B97-1D1D2334F13B}" presName="negativeSpace" presStyleCnt="0"/>
      <dgm:spPr/>
    </dgm:pt>
    <dgm:pt modelId="{D0F3F6F1-8681-4CF2-94B2-10EADB5A79A3}" type="pres">
      <dgm:prSet presAssocID="{7935F873-C96F-47B9-9B97-1D1D2334F13B}" presName="childText" presStyleLbl="conFgAcc1" presStyleIdx="0" presStyleCnt="3">
        <dgm:presLayoutVars>
          <dgm:bulletEnabled val="1"/>
        </dgm:presLayoutVars>
      </dgm:prSet>
      <dgm:spPr/>
    </dgm:pt>
    <dgm:pt modelId="{84CFED4C-EB2B-4C81-9991-0FD5763475C1}" type="pres">
      <dgm:prSet presAssocID="{255ECCC9-2947-40A2-9D7B-CC7BA545F243}" presName="spaceBetweenRectangles" presStyleCnt="0"/>
      <dgm:spPr/>
    </dgm:pt>
    <dgm:pt modelId="{DCA1DDB0-3DAB-4B8C-91F3-FEFD13EB9165}" type="pres">
      <dgm:prSet presAssocID="{87BEF96F-1C9E-4D3C-8610-EA7C95413310}" presName="parentLin" presStyleCnt="0"/>
      <dgm:spPr/>
    </dgm:pt>
    <dgm:pt modelId="{E20A7E63-6AA3-4EB9-9AD7-B2F9C12DD83A}" type="pres">
      <dgm:prSet presAssocID="{87BEF96F-1C9E-4D3C-8610-EA7C9541331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CE1D61DC-5026-4ECD-97CD-D2A32171B51C}" type="pres">
      <dgm:prSet presAssocID="{87BEF96F-1C9E-4D3C-8610-EA7C95413310}" presName="parentText" presStyleLbl="node1" presStyleIdx="1" presStyleCnt="3" custScaleX="157466" custScaleY="1220781" custLinFactNeighborX="-27935" custLinFactNeighborY="-1766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D37EA9-751D-4B10-8E3F-0D92632C1977}" type="pres">
      <dgm:prSet presAssocID="{87BEF96F-1C9E-4D3C-8610-EA7C95413310}" presName="negativeSpace" presStyleCnt="0"/>
      <dgm:spPr/>
    </dgm:pt>
    <dgm:pt modelId="{6E34732D-D081-40B4-B764-3D5F981232EF}" type="pres">
      <dgm:prSet presAssocID="{87BEF96F-1C9E-4D3C-8610-EA7C95413310}" presName="childText" presStyleLbl="conFgAcc1" presStyleIdx="1" presStyleCnt="3">
        <dgm:presLayoutVars>
          <dgm:bulletEnabled val="1"/>
        </dgm:presLayoutVars>
      </dgm:prSet>
      <dgm:spPr/>
    </dgm:pt>
    <dgm:pt modelId="{43DC2290-4991-4B8A-9300-FBD365008EB5}" type="pres">
      <dgm:prSet presAssocID="{D3774B95-2D6B-4E8E-86BC-D08E15FF2203}" presName="spaceBetweenRectangles" presStyleCnt="0"/>
      <dgm:spPr/>
    </dgm:pt>
    <dgm:pt modelId="{6A592E8C-8900-44BD-843C-8894A7B1563C}" type="pres">
      <dgm:prSet presAssocID="{ADB8600A-EA38-4A87-9C61-117A70C9A655}" presName="parentLin" presStyleCnt="0"/>
      <dgm:spPr/>
    </dgm:pt>
    <dgm:pt modelId="{75FF1498-5972-4B02-BA8F-78F97CE546BA}" type="pres">
      <dgm:prSet presAssocID="{ADB8600A-EA38-4A87-9C61-117A70C9A655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27017D82-8278-408C-AD96-828DADFA17AD}" type="pres">
      <dgm:prSet presAssocID="{ADB8600A-EA38-4A87-9C61-117A70C9A655}" presName="parentText" presStyleLbl="node1" presStyleIdx="2" presStyleCnt="3" custScaleX="142857" custScaleY="608520" custLinFactNeighborX="-9750" custLinFactNeighborY="847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565C26-FFD9-4F6E-8A2C-7F6F130D3DF4}" type="pres">
      <dgm:prSet presAssocID="{ADB8600A-EA38-4A87-9C61-117A70C9A655}" presName="negativeSpace" presStyleCnt="0"/>
      <dgm:spPr/>
    </dgm:pt>
    <dgm:pt modelId="{9D73C65D-E1A1-4F67-BB51-094AF5C02B70}" type="pres">
      <dgm:prSet presAssocID="{ADB8600A-EA38-4A87-9C61-117A70C9A65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6F98833-E388-4CC9-913F-1D684BF80CF2}" type="presOf" srcId="{7935F873-C96F-47B9-9B97-1D1D2334F13B}" destId="{8E7086D2-BB62-42F7-8001-13747F2D4103}" srcOrd="1" destOrd="0" presId="urn:microsoft.com/office/officeart/2005/8/layout/list1"/>
    <dgm:cxn modelId="{F724250C-2CC2-4410-80CE-2C135674171E}" type="presOf" srcId="{ADB8600A-EA38-4A87-9C61-117A70C9A655}" destId="{75FF1498-5972-4B02-BA8F-78F97CE546BA}" srcOrd="0" destOrd="0" presId="urn:microsoft.com/office/officeart/2005/8/layout/list1"/>
    <dgm:cxn modelId="{1AD79718-01EA-4427-B840-C7815E761894}" type="presOf" srcId="{7935F873-C96F-47B9-9B97-1D1D2334F13B}" destId="{DB1BF36A-D0AD-4F74-81E8-690CBCBCFF25}" srcOrd="0" destOrd="0" presId="urn:microsoft.com/office/officeart/2005/8/layout/list1"/>
    <dgm:cxn modelId="{8EA1FC45-4B8F-4A41-81CD-C017A6CAD922}" type="presOf" srcId="{6CA0F67B-ED4D-494B-B6A5-DF63A3389677}" destId="{0405A405-20A9-4F2C-A8CB-2C431A08E7A4}" srcOrd="0" destOrd="0" presId="urn:microsoft.com/office/officeart/2005/8/layout/list1"/>
    <dgm:cxn modelId="{31E82B6E-8C62-4316-B864-286B243B6CB3}" srcId="{6CA0F67B-ED4D-494B-B6A5-DF63A3389677}" destId="{87BEF96F-1C9E-4D3C-8610-EA7C95413310}" srcOrd="1" destOrd="0" parTransId="{C34EBC1D-79F5-4E87-9B75-1C73FFBE9C76}" sibTransId="{D3774B95-2D6B-4E8E-86BC-D08E15FF2203}"/>
    <dgm:cxn modelId="{4F73C496-F4E9-4E2A-86A5-D599150BD34E}" srcId="{6CA0F67B-ED4D-494B-B6A5-DF63A3389677}" destId="{ADB8600A-EA38-4A87-9C61-117A70C9A655}" srcOrd="2" destOrd="0" parTransId="{81EC7F3F-EEA5-49DC-95CA-C932A2D94461}" sibTransId="{EF6EEC4D-D4DB-41D5-A5BD-81E256FAD058}"/>
    <dgm:cxn modelId="{D7DC2C99-DF0D-4B1F-9194-A4D5EA6EEB15}" type="presOf" srcId="{87BEF96F-1C9E-4D3C-8610-EA7C95413310}" destId="{CE1D61DC-5026-4ECD-97CD-D2A32171B51C}" srcOrd="1" destOrd="0" presId="urn:microsoft.com/office/officeart/2005/8/layout/list1"/>
    <dgm:cxn modelId="{13D7F0A4-B068-4F38-BBC2-65E2EDEB5176}" type="presOf" srcId="{ADB8600A-EA38-4A87-9C61-117A70C9A655}" destId="{27017D82-8278-408C-AD96-828DADFA17AD}" srcOrd="1" destOrd="0" presId="urn:microsoft.com/office/officeart/2005/8/layout/list1"/>
    <dgm:cxn modelId="{3DFF2DDE-1CEF-461A-9EC4-6988DC1D27EC}" srcId="{6CA0F67B-ED4D-494B-B6A5-DF63A3389677}" destId="{7935F873-C96F-47B9-9B97-1D1D2334F13B}" srcOrd="0" destOrd="0" parTransId="{F9192F9E-6D06-461F-98BD-CE83D6E1D9D9}" sibTransId="{255ECCC9-2947-40A2-9D7B-CC7BA545F243}"/>
    <dgm:cxn modelId="{1590E58C-AB8C-4E43-9225-F9711E4A7D40}" type="presOf" srcId="{87BEF96F-1C9E-4D3C-8610-EA7C95413310}" destId="{E20A7E63-6AA3-4EB9-9AD7-B2F9C12DD83A}" srcOrd="0" destOrd="0" presId="urn:microsoft.com/office/officeart/2005/8/layout/list1"/>
    <dgm:cxn modelId="{0CA93AAF-D18A-4129-9E96-F4BF63D7CCCE}" type="presParOf" srcId="{0405A405-20A9-4F2C-A8CB-2C431A08E7A4}" destId="{AF248C32-BC52-41C1-99D5-CC64EE9CDAC6}" srcOrd="0" destOrd="0" presId="urn:microsoft.com/office/officeart/2005/8/layout/list1"/>
    <dgm:cxn modelId="{CFB34259-EB88-48A2-95F3-31419D210101}" type="presParOf" srcId="{AF248C32-BC52-41C1-99D5-CC64EE9CDAC6}" destId="{DB1BF36A-D0AD-4F74-81E8-690CBCBCFF25}" srcOrd="0" destOrd="0" presId="urn:microsoft.com/office/officeart/2005/8/layout/list1"/>
    <dgm:cxn modelId="{89C62FD0-9FB4-4240-B9D5-B835426E4384}" type="presParOf" srcId="{AF248C32-BC52-41C1-99D5-CC64EE9CDAC6}" destId="{8E7086D2-BB62-42F7-8001-13747F2D4103}" srcOrd="1" destOrd="0" presId="urn:microsoft.com/office/officeart/2005/8/layout/list1"/>
    <dgm:cxn modelId="{F5530CB5-AEC8-43DC-8217-3C90FD583CE2}" type="presParOf" srcId="{0405A405-20A9-4F2C-A8CB-2C431A08E7A4}" destId="{51F33517-B119-4E40-95B7-E404AFF9B9F5}" srcOrd="1" destOrd="0" presId="urn:microsoft.com/office/officeart/2005/8/layout/list1"/>
    <dgm:cxn modelId="{90088C4A-692A-48E1-92F5-5E1CED766D5A}" type="presParOf" srcId="{0405A405-20A9-4F2C-A8CB-2C431A08E7A4}" destId="{D0F3F6F1-8681-4CF2-94B2-10EADB5A79A3}" srcOrd="2" destOrd="0" presId="urn:microsoft.com/office/officeart/2005/8/layout/list1"/>
    <dgm:cxn modelId="{33F313E9-B0CD-4C22-B9E7-B8AFDCA121DF}" type="presParOf" srcId="{0405A405-20A9-4F2C-A8CB-2C431A08E7A4}" destId="{84CFED4C-EB2B-4C81-9991-0FD5763475C1}" srcOrd="3" destOrd="0" presId="urn:microsoft.com/office/officeart/2005/8/layout/list1"/>
    <dgm:cxn modelId="{9A546682-716F-4156-8F76-24382C961CF6}" type="presParOf" srcId="{0405A405-20A9-4F2C-A8CB-2C431A08E7A4}" destId="{DCA1DDB0-3DAB-4B8C-91F3-FEFD13EB9165}" srcOrd="4" destOrd="0" presId="urn:microsoft.com/office/officeart/2005/8/layout/list1"/>
    <dgm:cxn modelId="{CE9E13A7-6BCE-41DD-8809-CA92340A4E7B}" type="presParOf" srcId="{DCA1DDB0-3DAB-4B8C-91F3-FEFD13EB9165}" destId="{E20A7E63-6AA3-4EB9-9AD7-B2F9C12DD83A}" srcOrd="0" destOrd="0" presId="urn:microsoft.com/office/officeart/2005/8/layout/list1"/>
    <dgm:cxn modelId="{BFE7A60C-4CFE-4825-991E-B7470F1D5630}" type="presParOf" srcId="{DCA1DDB0-3DAB-4B8C-91F3-FEFD13EB9165}" destId="{CE1D61DC-5026-4ECD-97CD-D2A32171B51C}" srcOrd="1" destOrd="0" presId="urn:microsoft.com/office/officeart/2005/8/layout/list1"/>
    <dgm:cxn modelId="{89CBA4C0-9FC4-4336-95CF-6131B6ADEF93}" type="presParOf" srcId="{0405A405-20A9-4F2C-A8CB-2C431A08E7A4}" destId="{E0D37EA9-751D-4B10-8E3F-0D92632C1977}" srcOrd="5" destOrd="0" presId="urn:microsoft.com/office/officeart/2005/8/layout/list1"/>
    <dgm:cxn modelId="{B24A8CE5-8E00-4E45-8C98-14C96EFB8E8E}" type="presParOf" srcId="{0405A405-20A9-4F2C-A8CB-2C431A08E7A4}" destId="{6E34732D-D081-40B4-B764-3D5F981232EF}" srcOrd="6" destOrd="0" presId="urn:microsoft.com/office/officeart/2005/8/layout/list1"/>
    <dgm:cxn modelId="{94F0965F-4FBB-43AD-BE16-704CC2668A22}" type="presParOf" srcId="{0405A405-20A9-4F2C-A8CB-2C431A08E7A4}" destId="{43DC2290-4991-4B8A-9300-FBD365008EB5}" srcOrd="7" destOrd="0" presId="urn:microsoft.com/office/officeart/2005/8/layout/list1"/>
    <dgm:cxn modelId="{9D18020B-F8F1-4618-9B42-7A3F48CED794}" type="presParOf" srcId="{0405A405-20A9-4F2C-A8CB-2C431A08E7A4}" destId="{6A592E8C-8900-44BD-843C-8894A7B1563C}" srcOrd="8" destOrd="0" presId="urn:microsoft.com/office/officeart/2005/8/layout/list1"/>
    <dgm:cxn modelId="{298F01E7-70DF-4E9D-8508-D615778DE5CF}" type="presParOf" srcId="{6A592E8C-8900-44BD-843C-8894A7B1563C}" destId="{75FF1498-5972-4B02-BA8F-78F97CE546BA}" srcOrd="0" destOrd="0" presId="urn:microsoft.com/office/officeart/2005/8/layout/list1"/>
    <dgm:cxn modelId="{19174E02-F135-4D5C-8D69-644EAE94E55D}" type="presParOf" srcId="{6A592E8C-8900-44BD-843C-8894A7B1563C}" destId="{27017D82-8278-408C-AD96-828DADFA17AD}" srcOrd="1" destOrd="0" presId="urn:microsoft.com/office/officeart/2005/8/layout/list1"/>
    <dgm:cxn modelId="{3CA7BE03-C4A4-48DC-BC07-8FF08ECB6436}" type="presParOf" srcId="{0405A405-20A9-4F2C-A8CB-2C431A08E7A4}" destId="{89565C26-FFD9-4F6E-8A2C-7F6F130D3DF4}" srcOrd="9" destOrd="0" presId="urn:microsoft.com/office/officeart/2005/8/layout/list1"/>
    <dgm:cxn modelId="{BB69F43A-CA73-4C38-9BB5-C8DAAB2C5905}" type="presParOf" srcId="{0405A405-20A9-4F2C-A8CB-2C431A08E7A4}" destId="{9D73C65D-E1A1-4F67-BB51-094AF5C02B7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9E3E0E-F0C7-48BC-9492-48FD1CFB3DB9}">
      <dsp:nvSpPr>
        <dsp:cNvPr id="0" name=""/>
        <dsp:cNvSpPr/>
      </dsp:nvSpPr>
      <dsp:spPr>
        <a:xfrm>
          <a:off x="0" y="1059988"/>
          <a:ext cx="6096000" cy="12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AD1E7C-3548-4B7B-ADE4-F7673B62DC71}">
      <dsp:nvSpPr>
        <dsp:cNvPr id="0" name=""/>
        <dsp:cNvSpPr/>
      </dsp:nvSpPr>
      <dsp:spPr>
        <a:xfrm>
          <a:off x="274439" y="71439"/>
          <a:ext cx="5817701" cy="1062349"/>
        </a:xfrm>
        <a:prstGeom prst="roundRect">
          <a:avLst/>
        </a:prstGeom>
        <a:solidFill>
          <a:schemeClr val="tx1">
            <a:lumMod val="7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</a:rPr>
            <a:t>1.Сколько получится десятков, если 5 десятков умножить на 5 десятков? 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326299" y="123299"/>
        <a:ext cx="5713981" cy="958629"/>
      </dsp:txXfrm>
    </dsp:sp>
    <dsp:sp modelId="{839C1318-A010-42AC-AD90-F710345847DC}">
      <dsp:nvSpPr>
        <dsp:cNvPr id="0" name=""/>
        <dsp:cNvSpPr/>
      </dsp:nvSpPr>
      <dsp:spPr>
        <a:xfrm>
          <a:off x="0" y="2240306"/>
          <a:ext cx="6096000" cy="12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4229E3-ECE0-4AE8-A81E-8EDDF3E0BB5F}">
      <dsp:nvSpPr>
        <dsp:cNvPr id="0" name=""/>
        <dsp:cNvSpPr/>
      </dsp:nvSpPr>
      <dsp:spPr>
        <a:xfrm>
          <a:off x="214313" y="1174335"/>
          <a:ext cx="5814369" cy="1101118"/>
        </a:xfrm>
        <a:prstGeom prst="roundRect">
          <a:avLst/>
        </a:prstGeom>
        <a:solidFill>
          <a:schemeClr val="tx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</a:rPr>
            <a:t>2.Какой знак нужно поставить между двумя пятерками, чтобы получилось число больше 5, но меньше 6? 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268065" y="1228087"/>
        <a:ext cx="5706865" cy="993614"/>
      </dsp:txXfrm>
    </dsp:sp>
    <dsp:sp modelId="{09F60EFA-6C81-4B2D-BD5B-A36F58C3C423}">
      <dsp:nvSpPr>
        <dsp:cNvPr id="0" name=""/>
        <dsp:cNvSpPr/>
      </dsp:nvSpPr>
      <dsp:spPr>
        <a:xfrm>
          <a:off x="0" y="3425814"/>
          <a:ext cx="6096000" cy="12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818110-C329-479B-B2A1-02232DD3598F}">
      <dsp:nvSpPr>
        <dsp:cNvPr id="0" name=""/>
        <dsp:cNvSpPr/>
      </dsp:nvSpPr>
      <dsp:spPr>
        <a:xfrm>
          <a:off x="289917" y="2393306"/>
          <a:ext cx="5804020" cy="1106307"/>
        </a:xfrm>
        <a:prstGeom prst="roundRect">
          <a:avLst/>
        </a:prstGeom>
        <a:solidFill>
          <a:schemeClr val="tx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</a:rPr>
            <a:t>3.Разделите 188 пополам, так, чтобы в результате получилась 1  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343922" y="2447311"/>
        <a:ext cx="5696010" cy="998297"/>
      </dsp:txXfrm>
    </dsp:sp>
    <dsp:sp modelId="{DC0E3B23-E619-444E-9E54-0A5372FB740F}">
      <dsp:nvSpPr>
        <dsp:cNvPr id="0" name=""/>
        <dsp:cNvSpPr/>
      </dsp:nvSpPr>
      <dsp:spPr>
        <a:xfrm>
          <a:off x="0" y="4453322"/>
          <a:ext cx="6096000" cy="12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6489B4-ED51-46F6-88C9-15207AADA8C2}">
      <dsp:nvSpPr>
        <dsp:cNvPr id="0" name=""/>
        <dsp:cNvSpPr/>
      </dsp:nvSpPr>
      <dsp:spPr>
        <a:xfrm>
          <a:off x="289917" y="3578814"/>
          <a:ext cx="5804020" cy="1017384"/>
        </a:xfrm>
        <a:prstGeom prst="roundRect">
          <a:avLst/>
        </a:prstGeom>
        <a:solidFill>
          <a:schemeClr val="tx1">
            <a:lumMod val="7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</a:rPr>
            <a:t>4.Число 666 увеличить в полтора раза, не производя никаких арифметических действий. Как это сделать?  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339582" y="3628479"/>
        <a:ext cx="5704690" cy="918054"/>
      </dsp:txXfrm>
    </dsp:sp>
    <dsp:sp modelId="{4FE468FC-6C31-43F7-A0B2-B8B80E439866}">
      <dsp:nvSpPr>
        <dsp:cNvPr id="0" name=""/>
        <dsp:cNvSpPr/>
      </dsp:nvSpPr>
      <dsp:spPr>
        <a:xfrm>
          <a:off x="0" y="5803352"/>
          <a:ext cx="6096000" cy="12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E6BD60-B8C9-4381-8777-97108562372B}">
      <dsp:nvSpPr>
        <dsp:cNvPr id="0" name=""/>
        <dsp:cNvSpPr/>
      </dsp:nvSpPr>
      <dsp:spPr>
        <a:xfrm>
          <a:off x="249384" y="4799038"/>
          <a:ext cx="5804291" cy="1201753"/>
        </a:xfrm>
        <a:prstGeom prst="roundRect">
          <a:avLst/>
        </a:prstGeom>
        <a:solidFill>
          <a:schemeClr val="tx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 </a:t>
          </a:r>
          <a:r>
            <a:rPr lang="ru-RU" sz="2400" kern="1200" dirty="0" smtClean="0">
              <a:solidFill>
                <a:schemeClr val="bg1"/>
              </a:solidFill>
            </a:rPr>
            <a:t>5.У продавца в киоске конверты сложены в пачке по сто штук, как ему быстрее отсчитать 75 конвертов? </a:t>
          </a:r>
          <a:br>
            <a:rPr lang="ru-RU" sz="2400" kern="1200" dirty="0" smtClean="0">
              <a:solidFill>
                <a:schemeClr val="bg1"/>
              </a:solidFill>
            </a:rPr>
          </a:br>
          <a:endParaRPr lang="ru-RU" sz="2400" kern="1200" dirty="0">
            <a:solidFill>
              <a:schemeClr val="bg1"/>
            </a:solidFill>
          </a:endParaRPr>
        </a:p>
      </dsp:txBody>
      <dsp:txXfrm>
        <a:off x="308049" y="4857703"/>
        <a:ext cx="5686961" cy="10844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7483F2-EA7D-47B7-9122-74AE70C428BD}">
      <dsp:nvSpPr>
        <dsp:cNvPr id="0" name=""/>
        <dsp:cNvSpPr/>
      </dsp:nvSpPr>
      <dsp:spPr>
        <a:xfrm>
          <a:off x="0" y="916438"/>
          <a:ext cx="6096000" cy="12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3DC03F-187B-49A9-9C5D-6163D2FA00BD}">
      <dsp:nvSpPr>
        <dsp:cNvPr id="0" name=""/>
        <dsp:cNvSpPr/>
      </dsp:nvSpPr>
      <dsp:spPr>
        <a:xfrm>
          <a:off x="290214" y="146848"/>
          <a:ext cx="5804291" cy="843389"/>
        </a:xfrm>
        <a:prstGeom prst="roundRect">
          <a:avLst/>
        </a:prstGeom>
        <a:solidFill>
          <a:schemeClr val="tx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</a:rPr>
            <a:t>1.Мельчайшая химическая неделимая частица вещества?  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331385" y="188019"/>
        <a:ext cx="5721949" cy="761047"/>
      </dsp:txXfrm>
    </dsp:sp>
    <dsp:sp modelId="{BD429B4D-6A33-40D9-A3AD-DE91E18D26C1}">
      <dsp:nvSpPr>
        <dsp:cNvPr id="0" name=""/>
        <dsp:cNvSpPr/>
      </dsp:nvSpPr>
      <dsp:spPr>
        <a:xfrm>
          <a:off x="0" y="1926464"/>
          <a:ext cx="6096000" cy="12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9FEF30-1525-4739-8C50-609412A6C275}">
      <dsp:nvSpPr>
        <dsp:cNvPr id="0" name=""/>
        <dsp:cNvSpPr/>
      </dsp:nvSpPr>
      <dsp:spPr>
        <a:xfrm>
          <a:off x="290214" y="1069438"/>
          <a:ext cx="5804291" cy="930826"/>
        </a:xfrm>
        <a:prstGeom prst="roundRect">
          <a:avLst/>
        </a:prstGeom>
        <a:solidFill>
          <a:schemeClr val="tx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</a:rPr>
            <a:t>2.Мельчайшая частица вещества, сохраняющая его свойства? 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335653" y="1114877"/>
        <a:ext cx="5713413" cy="839948"/>
      </dsp:txXfrm>
    </dsp:sp>
    <dsp:sp modelId="{24387888-416D-48BF-BBE1-43979DBA4B25}">
      <dsp:nvSpPr>
        <dsp:cNvPr id="0" name=""/>
        <dsp:cNvSpPr/>
      </dsp:nvSpPr>
      <dsp:spPr>
        <a:xfrm>
          <a:off x="0" y="2547069"/>
          <a:ext cx="6096000" cy="12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1F00D4-E386-431D-AA4C-8C14FC5C3444}">
      <dsp:nvSpPr>
        <dsp:cNvPr id="0" name=""/>
        <dsp:cNvSpPr/>
      </dsp:nvSpPr>
      <dsp:spPr>
        <a:xfrm>
          <a:off x="290214" y="2079464"/>
          <a:ext cx="5804291" cy="541405"/>
        </a:xfrm>
        <a:prstGeom prst="roundRect">
          <a:avLst/>
        </a:prstGeom>
        <a:solidFill>
          <a:schemeClr val="tx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</a:rPr>
            <a:t>3.Самый легкий газ? 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316643" y="2105893"/>
        <a:ext cx="5751433" cy="488547"/>
      </dsp:txXfrm>
    </dsp:sp>
    <dsp:sp modelId="{EFD24EBC-0109-4C2E-86C3-4920D5F0F042}">
      <dsp:nvSpPr>
        <dsp:cNvPr id="0" name=""/>
        <dsp:cNvSpPr/>
      </dsp:nvSpPr>
      <dsp:spPr>
        <a:xfrm>
          <a:off x="0" y="3461625"/>
          <a:ext cx="6096000" cy="12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199C19-8A6A-483C-B05C-E5417A736382}">
      <dsp:nvSpPr>
        <dsp:cNvPr id="0" name=""/>
        <dsp:cNvSpPr/>
      </dsp:nvSpPr>
      <dsp:spPr>
        <a:xfrm>
          <a:off x="264616" y="2700069"/>
          <a:ext cx="5827234" cy="835355"/>
        </a:xfrm>
        <a:prstGeom prst="roundRect">
          <a:avLst/>
        </a:prstGeom>
        <a:solidFill>
          <a:schemeClr val="tx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</a:rPr>
            <a:t>4. Назовите три химических элемента, имеющие одинаковые последние три буквы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305395" y="2740848"/>
        <a:ext cx="5745676" cy="753797"/>
      </dsp:txXfrm>
    </dsp:sp>
    <dsp:sp modelId="{422BA144-ED26-44B0-B88B-ED309CE0320A}">
      <dsp:nvSpPr>
        <dsp:cNvPr id="0" name=""/>
        <dsp:cNvSpPr/>
      </dsp:nvSpPr>
      <dsp:spPr>
        <a:xfrm>
          <a:off x="0" y="4545233"/>
          <a:ext cx="6096000" cy="12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793694-577F-43D6-A304-5CA96FAB0565}">
      <dsp:nvSpPr>
        <dsp:cNvPr id="0" name=""/>
        <dsp:cNvSpPr/>
      </dsp:nvSpPr>
      <dsp:spPr>
        <a:xfrm>
          <a:off x="190479" y="3643338"/>
          <a:ext cx="5804291" cy="1004407"/>
        </a:xfrm>
        <a:prstGeom prst="roundRect">
          <a:avLst/>
        </a:prstGeom>
        <a:solidFill>
          <a:schemeClr val="tx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</a:rPr>
            <a:t>5.Соединение кислорода, необходимое для жизни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239510" y="3692369"/>
        <a:ext cx="5706229" cy="9063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3074DA-CA44-49BB-ACC5-EB01D8BC69D8}">
      <dsp:nvSpPr>
        <dsp:cNvPr id="0" name=""/>
        <dsp:cNvSpPr/>
      </dsp:nvSpPr>
      <dsp:spPr>
        <a:xfrm>
          <a:off x="0" y="399352"/>
          <a:ext cx="717612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8BDA68-AA8F-4847-90E1-BF44383126EB}">
      <dsp:nvSpPr>
        <dsp:cNvPr id="0" name=""/>
        <dsp:cNvSpPr/>
      </dsp:nvSpPr>
      <dsp:spPr>
        <a:xfrm>
          <a:off x="331530" y="260878"/>
          <a:ext cx="6844589" cy="719384"/>
        </a:xfrm>
        <a:prstGeom prst="roundRect">
          <a:avLst/>
        </a:prstGeom>
        <a:gradFill rotWithShape="1">
          <a:gsLst>
            <a:gs pos="20000">
              <a:schemeClr val="dk1">
                <a:tint val="9000"/>
              </a:schemeClr>
            </a:gs>
            <a:gs pos="100000">
              <a:schemeClr val="dk1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 w="9525" cap="flat" cmpd="sng" algn="ctr">
          <a:solidFill>
            <a:schemeClr val="dk1">
              <a:shade val="48000"/>
              <a:satMod val="110000"/>
            </a:schemeClr>
          </a:solidFill>
          <a:prstDash val="solid"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89868" tIns="0" rIns="18986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1. Какую энергию называют внутренней энергией тела</a:t>
          </a:r>
          <a:r>
            <a:rPr lang="en-US" sz="2400" kern="1200" dirty="0" smtClean="0"/>
            <a:t>?</a:t>
          </a:r>
          <a:endParaRPr lang="ru-RU" sz="2400" kern="1200" dirty="0"/>
        </a:p>
      </dsp:txBody>
      <dsp:txXfrm>
        <a:off x="366647" y="295995"/>
        <a:ext cx="6774355" cy="649150"/>
      </dsp:txXfrm>
    </dsp:sp>
    <dsp:sp modelId="{54FC8CD4-07FC-4D03-AF70-165FCDAA8D04}">
      <dsp:nvSpPr>
        <dsp:cNvPr id="0" name=""/>
        <dsp:cNvSpPr/>
      </dsp:nvSpPr>
      <dsp:spPr>
        <a:xfrm>
          <a:off x="0" y="1397272"/>
          <a:ext cx="717612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094B7E-06E7-44AF-BDFD-88BB901C491A}">
      <dsp:nvSpPr>
        <dsp:cNvPr id="0" name=""/>
        <dsp:cNvSpPr/>
      </dsp:nvSpPr>
      <dsp:spPr>
        <a:xfrm>
          <a:off x="341636" y="1072552"/>
          <a:ext cx="6832724" cy="649440"/>
        </a:xfrm>
        <a:prstGeom prst="roundRect">
          <a:avLst/>
        </a:prstGeom>
        <a:gradFill rotWithShape="1">
          <a:gsLst>
            <a:gs pos="20000">
              <a:schemeClr val="dk1">
                <a:tint val="9000"/>
              </a:schemeClr>
            </a:gs>
            <a:gs pos="100000">
              <a:schemeClr val="dk1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 w="9525" cap="flat" cmpd="sng" algn="ctr">
          <a:solidFill>
            <a:schemeClr val="dk1">
              <a:shade val="48000"/>
              <a:satMod val="110000"/>
            </a:schemeClr>
          </a:solidFill>
          <a:prstDash val="solid"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89868" tIns="0" rIns="18986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2. Как называется процесс перехода вещества из газообразного состояния в жидкое?</a:t>
          </a:r>
          <a:endParaRPr lang="ru-RU" sz="2400" kern="1200" dirty="0"/>
        </a:p>
      </dsp:txBody>
      <dsp:txXfrm>
        <a:off x="373339" y="1104255"/>
        <a:ext cx="6769318" cy="586034"/>
      </dsp:txXfrm>
    </dsp:sp>
    <dsp:sp modelId="{2BA9D852-23F2-42F9-B790-A3086FA8421C}">
      <dsp:nvSpPr>
        <dsp:cNvPr id="0" name=""/>
        <dsp:cNvSpPr/>
      </dsp:nvSpPr>
      <dsp:spPr>
        <a:xfrm>
          <a:off x="0" y="2395192"/>
          <a:ext cx="717612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CE1406-998D-4D3D-9FB5-FE2ADB9E9419}">
      <dsp:nvSpPr>
        <dsp:cNvPr id="0" name=""/>
        <dsp:cNvSpPr/>
      </dsp:nvSpPr>
      <dsp:spPr>
        <a:xfrm>
          <a:off x="341636" y="2070472"/>
          <a:ext cx="6832724" cy="649440"/>
        </a:xfrm>
        <a:prstGeom prst="roundRect">
          <a:avLst/>
        </a:prstGeom>
        <a:gradFill rotWithShape="1">
          <a:gsLst>
            <a:gs pos="20000">
              <a:schemeClr val="dk1">
                <a:tint val="9000"/>
              </a:schemeClr>
            </a:gs>
            <a:gs pos="100000">
              <a:schemeClr val="dk1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 w="9525" cap="flat" cmpd="sng" algn="ctr">
          <a:solidFill>
            <a:schemeClr val="dk1">
              <a:shade val="48000"/>
              <a:satMod val="110000"/>
            </a:schemeClr>
          </a:solidFill>
          <a:prstDash val="solid"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89868" tIns="0" rIns="18986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 3.Мальчик зарисовал воробья один раз летом, а другой раз зимой. </a:t>
          </a:r>
          <a:endParaRPr lang="ru-RU" sz="2400" kern="1200" dirty="0"/>
        </a:p>
      </dsp:txBody>
      <dsp:txXfrm>
        <a:off x="373339" y="2102175"/>
        <a:ext cx="6769318" cy="586034"/>
      </dsp:txXfrm>
    </dsp:sp>
    <dsp:sp modelId="{5AF66333-2506-4FB1-B900-682B39A954EE}">
      <dsp:nvSpPr>
        <dsp:cNvPr id="0" name=""/>
        <dsp:cNvSpPr/>
      </dsp:nvSpPr>
      <dsp:spPr>
        <a:xfrm>
          <a:off x="0" y="3499328"/>
          <a:ext cx="717612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685F72-1CA4-4D06-AC48-98FCA6D94B1A}">
      <dsp:nvSpPr>
        <dsp:cNvPr id="0" name=""/>
        <dsp:cNvSpPr/>
      </dsp:nvSpPr>
      <dsp:spPr>
        <a:xfrm>
          <a:off x="341636" y="3068392"/>
          <a:ext cx="6832724" cy="755655"/>
        </a:xfrm>
        <a:prstGeom prst="roundRect">
          <a:avLst/>
        </a:prstGeom>
        <a:gradFill rotWithShape="1">
          <a:gsLst>
            <a:gs pos="20000">
              <a:schemeClr val="dk1">
                <a:tint val="9000"/>
              </a:schemeClr>
            </a:gs>
            <a:gs pos="100000">
              <a:schemeClr val="dk1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 w="9525" cap="flat" cmpd="sng" algn="ctr">
          <a:solidFill>
            <a:schemeClr val="dk1">
              <a:shade val="48000"/>
              <a:satMod val="110000"/>
            </a:schemeClr>
          </a:solidFill>
          <a:prstDash val="solid"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89868" tIns="0" rIns="18986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4. Будет ли лёд, внесённый с мороза в натопленную комнату, сразу начинать таять? </a:t>
          </a:r>
          <a:endParaRPr lang="ru-RU" sz="2400" kern="1200" dirty="0"/>
        </a:p>
      </dsp:txBody>
      <dsp:txXfrm>
        <a:off x="378524" y="3105280"/>
        <a:ext cx="6758948" cy="681879"/>
      </dsp:txXfrm>
    </dsp:sp>
    <dsp:sp modelId="{8A32A29B-BA55-4F1C-8C72-522475B771EF}">
      <dsp:nvSpPr>
        <dsp:cNvPr id="0" name=""/>
        <dsp:cNvSpPr/>
      </dsp:nvSpPr>
      <dsp:spPr>
        <a:xfrm>
          <a:off x="0" y="4497248"/>
          <a:ext cx="717612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D08940-54C3-43F9-A747-1715F8DD3EC0}">
      <dsp:nvSpPr>
        <dsp:cNvPr id="0" name=""/>
        <dsp:cNvSpPr/>
      </dsp:nvSpPr>
      <dsp:spPr>
        <a:xfrm>
          <a:off x="358806" y="4172528"/>
          <a:ext cx="5023284" cy="649440"/>
        </a:xfrm>
        <a:prstGeom prst="roundRect">
          <a:avLst/>
        </a:prstGeom>
        <a:gradFill rotWithShape="1">
          <a:gsLst>
            <a:gs pos="20000">
              <a:schemeClr val="dk1">
                <a:tint val="9000"/>
              </a:schemeClr>
            </a:gs>
            <a:gs pos="100000">
              <a:schemeClr val="dk1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 w="9525" cap="flat" cmpd="sng" algn="ctr">
          <a:solidFill>
            <a:schemeClr val="dk1">
              <a:shade val="48000"/>
              <a:satMod val="110000"/>
            </a:schemeClr>
          </a:solidFill>
          <a:prstDash val="solid"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89868" tIns="0" rIns="18986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5. Без рук и ног, а в дом лезет</a:t>
          </a:r>
          <a:endParaRPr lang="ru-RU" sz="2400" kern="1200" dirty="0"/>
        </a:p>
      </dsp:txBody>
      <dsp:txXfrm>
        <a:off x="390509" y="4204231"/>
        <a:ext cx="4959878" cy="5860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F3F6F1-8681-4CF2-94B2-10EADB5A79A3}">
      <dsp:nvSpPr>
        <dsp:cNvPr id="0" name=""/>
        <dsp:cNvSpPr/>
      </dsp:nvSpPr>
      <dsp:spPr>
        <a:xfrm>
          <a:off x="0" y="1047815"/>
          <a:ext cx="6096000" cy="12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7086D2-BB62-42F7-8001-13747F2D4103}">
      <dsp:nvSpPr>
        <dsp:cNvPr id="0" name=""/>
        <dsp:cNvSpPr/>
      </dsp:nvSpPr>
      <dsp:spPr>
        <a:xfrm>
          <a:off x="289917" y="31736"/>
          <a:ext cx="5804020" cy="1089878"/>
        </a:xfrm>
        <a:prstGeom prst="roundRect">
          <a:avLst/>
        </a:prstGeom>
        <a:solidFill>
          <a:schemeClr val="tx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</a:rPr>
            <a:t>В стакан с сахаром и без сахара налили горячий чай. В каком стакане чай холоднее?  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343120" y="84939"/>
        <a:ext cx="5697614" cy="983472"/>
      </dsp:txXfrm>
    </dsp:sp>
    <dsp:sp modelId="{6E34732D-D081-40B4-B764-3D5F981232EF}">
      <dsp:nvSpPr>
        <dsp:cNvPr id="0" name=""/>
        <dsp:cNvSpPr/>
      </dsp:nvSpPr>
      <dsp:spPr>
        <a:xfrm>
          <a:off x="0" y="2928887"/>
          <a:ext cx="6096000" cy="12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1D61DC-5026-4ECD-97CD-D2A32171B51C}">
      <dsp:nvSpPr>
        <dsp:cNvPr id="0" name=""/>
        <dsp:cNvSpPr/>
      </dsp:nvSpPr>
      <dsp:spPr>
        <a:xfrm>
          <a:off x="190481" y="1174744"/>
          <a:ext cx="5826970" cy="1801872"/>
        </a:xfrm>
        <a:prstGeom prst="roundRect">
          <a:avLst/>
        </a:prstGeom>
        <a:solidFill>
          <a:schemeClr val="tx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</a:rPr>
            <a:t>Возьмите тарелку, налейте в нее воды и сразу слейте, поверхность тарелки будет влажная. Затем кусок мыла, сильно прижимая к тарелке поднимите вверх, при этом с мылом поднимется и тарелка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278441" y="1262704"/>
        <a:ext cx="5651050" cy="1625952"/>
      </dsp:txXfrm>
    </dsp:sp>
    <dsp:sp modelId="{9D73C65D-E1A1-4F67-BB51-094AF5C02B70}">
      <dsp:nvSpPr>
        <dsp:cNvPr id="0" name=""/>
        <dsp:cNvSpPr/>
      </dsp:nvSpPr>
      <dsp:spPr>
        <a:xfrm>
          <a:off x="0" y="3906263"/>
          <a:ext cx="6096000" cy="12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017D82-8278-408C-AD96-828DADFA17AD}">
      <dsp:nvSpPr>
        <dsp:cNvPr id="0" name=""/>
        <dsp:cNvSpPr/>
      </dsp:nvSpPr>
      <dsp:spPr>
        <a:xfrm>
          <a:off x="261918" y="3165824"/>
          <a:ext cx="5804291" cy="898175"/>
        </a:xfrm>
        <a:prstGeom prst="roundRect">
          <a:avLst/>
        </a:prstGeom>
        <a:solidFill>
          <a:schemeClr val="tx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</a:rPr>
            <a:t>Что произойдет с бруском, если резко дернуть нить? Упадет назад, упадет вперед, останется неподвижным.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305763" y="3209669"/>
        <a:ext cx="5716601" cy="8104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6B424-893A-4FF9-8AA8-250E56F40BE1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602A36-9E4E-4B0C-B78E-394E2394B4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1148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602A36-9E4E-4B0C-B78E-394E2394B492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602A36-9E4E-4B0C-B78E-394E2394B492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96AA-9BF9-461A-B153-D3EB29A063AA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1C870-03BF-4A92-B822-24E2AA326F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96AA-9BF9-461A-B153-D3EB29A063AA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1C870-03BF-4A92-B822-24E2AA326F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96AA-9BF9-461A-B153-D3EB29A063AA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1C870-03BF-4A92-B822-24E2AA326F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96AA-9BF9-461A-B153-D3EB29A063AA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1C870-03BF-4A92-B822-24E2AA326F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96AA-9BF9-461A-B153-D3EB29A063AA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551C870-03BF-4A92-B822-24E2AA326F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96AA-9BF9-461A-B153-D3EB29A063AA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1C870-03BF-4A92-B822-24E2AA326F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96AA-9BF9-461A-B153-D3EB29A063AA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1C870-03BF-4A92-B822-24E2AA326F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96AA-9BF9-461A-B153-D3EB29A063AA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1C870-03BF-4A92-B822-24E2AA326F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96AA-9BF9-461A-B153-D3EB29A063AA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1C870-03BF-4A92-B822-24E2AA326F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96AA-9BF9-461A-B153-D3EB29A063AA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1C870-03BF-4A92-B822-24E2AA326F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96AA-9BF9-461A-B153-D3EB29A063AA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1C870-03BF-4A92-B822-24E2AA326F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B6096AA-9BF9-461A-B153-D3EB29A063AA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551C870-03BF-4A92-B822-24E2AA326F1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785795"/>
            <a:ext cx="8458200" cy="528999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2500306"/>
            <a:ext cx="8458200" cy="64294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Внеклассное мероприятие в 8 классах.</a:t>
            </a:r>
            <a:endParaRPr lang="ru-RU" sz="2800" dirty="0" smtClean="0">
              <a:solidFill>
                <a:srgbClr val="FF000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Турнир веселых и смекалистых знатоков истории, физики, химии, математики.</a:t>
            </a:r>
            <a:endParaRPr lang="ru-RU" sz="2800" dirty="0" smtClean="0">
              <a:solidFill>
                <a:srgbClr val="FF0000"/>
              </a:solidFill>
            </a:endParaRPr>
          </a:p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 </a:t>
            </a:r>
          </a:p>
          <a:p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05967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40" y="1357298"/>
            <a:ext cx="9115460" cy="84615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Архимед           Пифагор           Евклид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3" name="Рисунок 2" descr="C:\Documents and Settings\Admin\Рабочий стол\arhime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5992"/>
            <a:ext cx="3000364" cy="4071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C:\Documents and Settings\Admin\Рабочий стол\1265369024_af_08_pifago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64" y="2285992"/>
            <a:ext cx="3143272" cy="4071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Documents and Settings\Admin\Рабочий стол\i.jpe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6143636" y="2285992"/>
            <a:ext cx="3000364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28540" y="1428736"/>
            <a:ext cx="9115460" cy="846158"/>
          </a:xfrm>
          <a:prstGeom prst="rect">
            <a:avLst/>
          </a:prstGeom>
        </p:spPr>
        <p:txBody>
          <a:bodyPr vert="horz" anchor="ctr">
            <a:normAutofit fontScale="9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1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Архимед           Пифагор           Евклид</a:t>
            </a:r>
            <a:endParaRPr kumimoji="0" lang="ru-RU" sz="4100" b="1" i="0" u="none" strike="noStrike" kern="1200" cap="none" spc="0" normalizeH="0" baseline="0" noProof="0" dirty="0">
              <a:ln w="6350">
                <a:noFill/>
              </a:ln>
              <a:solidFill>
                <a:schemeClr val="bg1"/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6" grpId="0"/>
      <p:bldP spid="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582932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Documents and Settings\Admin\Рабочий стол\nb_pinacoteca_lebiedzki_the_beginnings_of_greek_philosophy_detail_pythagoras_and_thales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Documents and Settings\Admin\Рабочий стол\i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2571768" cy="3143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C:\Documents and Settings\Admin\Рабочий стол\i.jpe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3786190"/>
            <a:ext cx="2500330" cy="2714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Documents and Settings\Admin\Рабочий стол\i.jpe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285728"/>
            <a:ext cx="2786082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Documents and Settings\Admin\Рабочий стол\i.jpe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15074" y="3643314"/>
            <a:ext cx="2719402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3000364" y="428604"/>
            <a:ext cx="1357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Египет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29190" y="1928802"/>
            <a:ext cx="1143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Китай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00364" y="4000504"/>
            <a:ext cx="1500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Вавилон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57752" y="5357826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Индия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57166"/>
            <a:ext cx="892971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r>
              <a:rPr lang="ru-RU" sz="2800" dirty="0" smtClean="0">
                <a:solidFill>
                  <a:schemeClr val="bg1"/>
                </a:solidFill>
              </a:rPr>
              <a:t>2. Три ящика наполнены орехами. Во втором ящике на 10% орехов больше, чем в первом и на 30% больше, чем в третьем. Сколько орехов в каждом ящике, если в первом на 80 орехов больше, чем в третьем?</a:t>
            </a:r>
          </a:p>
          <a:p>
            <a:endParaRPr lang="ru-RU" sz="2800" dirty="0" smtClean="0">
              <a:solidFill>
                <a:schemeClr val="bg1"/>
              </a:solidFill>
            </a:endParaRPr>
          </a:p>
          <a:p>
            <a:r>
              <a:rPr lang="ru-RU" sz="2800" dirty="0" smtClean="0">
                <a:solidFill>
                  <a:schemeClr val="bg1"/>
                </a:solidFill>
              </a:rPr>
              <a:t>3.Число А составляет 80% числа В, а число С составляет 140% числа В. Найдите числа А, В, С, если известно, что С больше А на 72.</a:t>
            </a:r>
            <a:r>
              <a:rPr lang="ru-RU" sz="2800" dirty="0" smtClean="0">
                <a:solidFill>
                  <a:schemeClr val="accent1"/>
                </a:solidFill>
              </a:rPr>
              <a:t/>
            </a:r>
            <a:br>
              <a:rPr lang="ru-RU" sz="2800" dirty="0" smtClean="0">
                <a:solidFill>
                  <a:schemeClr val="accent1"/>
                </a:solidFill>
              </a:rPr>
            </a:br>
            <a:r>
              <a:rPr lang="ru-RU" sz="2800" dirty="0" smtClean="0">
                <a:solidFill>
                  <a:schemeClr val="accent1"/>
                </a:solidFill>
              </a:rPr>
              <a:t> </a:t>
            </a:r>
            <a:endParaRPr lang="ru-RU" sz="2800" dirty="0">
              <a:solidFill>
                <a:schemeClr val="accent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2844" y="357166"/>
            <a:ext cx="828680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1. В двух бочках было воды поровну. Количество воды в первой бочке сначала уменьшилось на 10%, а затем увеличилось на 10%. Количество воды во второй бочке сначала увеличилось на 10%, а затем уменьшилось на 10%. В какой бочке воды стало больше?</a:t>
            </a: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>
            <a:normAutofit/>
          </a:bodyPr>
          <a:lstStyle/>
          <a:p>
            <a:pPr lvl="0" algn="l"/>
            <a:r>
              <a:rPr lang="ru-RU" sz="2800" dirty="0" smtClean="0">
                <a:solidFill>
                  <a:schemeClr val="bg1"/>
                </a:solidFill>
              </a:rPr>
              <a:t>1.  Какой элемент называется топливом будущего?        </a:t>
            </a:r>
            <a:br>
              <a:rPr lang="ru-RU" sz="2800" dirty="0" smtClean="0">
                <a:solidFill>
                  <a:schemeClr val="bg1"/>
                </a:solidFill>
              </a:rPr>
            </a:br>
            <a:r>
              <a:rPr lang="ru-RU" sz="2800" dirty="0" smtClean="0">
                <a:solidFill>
                  <a:schemeClr val="bg1"/>
                </a:solidFill>
              </a:rPr>
              <a:t/>
            </a:r>
            <a:br>
              <a:rPr lang="ru-RU" sz="2800" dirty="0" smtClean="0">
                <a:solidFill>
                  <a:schemeClr val="bg1"/>
                </a:solidFill>
              </a:rPr>
            </a:br>
            <a:r>
              <a:rPr lang="ru-RU" sz="2800" dirty="0" smtClean="0">
                <a:solidFill>
                  <a:schemeClr val="bg1"/>
                </a:solidFill>
              </a:rPr>
              <a:t>2.  Для того, чтобы скошенное сено высохло, его часто ворошат, Почему его ворошат?</a:t>
            </a:r>
            <a:br>
              <a:rPr lang="ru-RU" sz="2800" dirty="0" smtClean="0">
                <a:solidFill>
                  <a:schemeClr val="bg1"/>
                </a:solidFill>
              </a:rPr>
            </a:br>
            <a:r>
              <a:rPr lang="ru-RU" sz="2800" dirty="0" smtClean="0">
                <a:solidFill>
                  <a:schemeClr val="bg1"/>
                </a:solidFill>
              </a:rPr>
              <a:t/>
            </a:r>
            <a:br>
              <a:rPr lang="ru-RU" sz="2800" dirty="0" smtClean="0">
                <a:solidFill>
                  <a:schemeClr val="bg1"/>
                </a:solidFill>
              </a:rPr>
            </a:br>
            <a:r>
              <a:rPr lang="ru-RU" sz="2800" dirty="0" smtClean="0">
                <a:solidFill>
                  <a:schemeClr val="bg1"/>
                </a:solidFill>
              </a:rPr>
              <a:t>3.   Нарисовать фигуру, состоящую из математических знаков и геометрических фигур</a:t>
            </a:r>
            <a:endParaRPr lang="ru-RU" sz="2800" b="0" dirty="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rmAutofit fontScale="90000"/>
          </a:bodyPr>
          <a:lstStyle/>
          <a:p>
            <a:r>
              <a:rPr lang="ru-RU" b="0" dirty="0" smtClean="0">
                <a:solidFill>
                  <a:srgbClr val="FF0000"/>
                </a:solidFill>
                <a:effectLst/>
              </a:rPr>
              <a:t>«Химия-  правая рука   физики, математика ее глаза»</a:t>
            </a:r>
            <a:endParaRPr lang="ru-RU" b="0" dirty="0">
              <a:solidFill>
                <a:srgbClr val="FF0000"/>
              </a:solidFill>
              <a:effectLst/>
            </a:endParaRPr>
          </a:p>
        </p:txBody>
      </p:sp>
      <p:pic>
        <p:nvPicPr>
          <p:cNvPr id="3" name="Рисунок 2" descr="C:\Documents and Settings\Admin\Рабочий стол\i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500175"/>
            <a:ext cx="2071702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285984" y="2714620"/>
            <a:ext cx="1714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Галилей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5" name="Рисунок 4" descr="C:\Documents and Settings\Admin\Рабочий стол\i.jpe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4286256"/>
            <a:ext cx="2143139" cy="2571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428860" y="5500702"/>
            <a:ext cx="1928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Ломоносов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7" name="Рисунок 6" descr="C:\Documents and Settings\Admin\Рабочий стол\i.jpe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6314" y="1571613"/>
            <a:ext cx="2000264" cy="2428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858016" y="2643182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Менделеев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9" name="Рисунок 8" descr="C:\Documents and Settings\Admin\Рабочий стол\i.jpe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6314" y="4286256"/>
            <a:ext cx="2071702" cy="2571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929454" y="5286388"/>
            <a:ext cx="22145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Лобачевский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43914" cy="6583362"/>
          </a:xfrm>
        </p:spPr>
        <p:txBody>
          <a:bodyPr>
            <a:noAutofit/>
          </a:bodyPr>
          <a:lstStyle/>
          <a:p>
            <a:pPr lvl="0" algn="l"/>
            <a:r>
              <a:rPr lang="ru-RU" sz="3200" dirty="0" smtClean="0">
                <a:effectLst/>
              </a:rPr>
              <a:t/>
            </a:r>
            <a:br>
              <a:rPr lang="ru-RU" sz="3200" dirty="0" smtClean="0">
                <a:effectLst/>
              </a:rPr>
            </a:br>
            <a:r>
              <a:rPr lang="ru-RU" sz="3200" dirty="0" smtClean="0">
                <a:effectLst/>
              </a:rPr>
              <a:t/>
            </a:r>
            <a:br>
              <a:rPr lang="ru-RU" sz="3200" dirty="0" smtClean="0">
                <a:effectLst/>
              </a:rPr>
            </a:b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При горении сероводорода Н</a:t>
            </a:r>
            <a:r>
              <a:rPr lang="ru-RU" sz="3200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выделяется сера (т=14,2) и вода. Найдите объём и массу сероводорода  Н</a:t>
            </a:r>
            <a:r>
              <a:rPr lang="ru-RU" sz="3200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если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р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(Н</a:t>
            </a:r>
            <a:r>
              <a:rPr lang="ru-RU" sz="3200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)=1,5г/мм</a:t>
            </a:r>
            <a:r>
              <a:rPr lang="ru-RU" sz="3200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</a:t>
            </a:r>
            <a:r>
              <a:rPr lang="ru-RU" sz="3200" baseline="30000" dirty="0" smtClean="0">
                <a:solidFill>
                  <a:schemeClr val="bg1"/>
                </a:solidFill>
                <a:effectLst/>
                <a:latin typeface="+mn-lt"/>
              </a:rPr>
              <a:t/>
            </a:r>
            <a:br>
              <a:rPr lang="ru-RU" sz="3200" baseline="30000" dirty="0" smtClean="0">
                <a:solidFill>
                  <a:schemeClr val="bg1"/>
                </a:solidFill>
                <a:effectLst/>
                <a:latin typeface="+mn-lt"/>
              </a:rPr>
            </a:br>
            <a:r>
              <a:rPr lang="ru-RU" sz="3200" baseline="30000" dirty="0" smtClean="0">
                <a:solidFill>
                  <a:schemeClr val="bg1"/>
                </a:solidFill>
                <a:effectLst/>
                <a:latin typeface="+mn-lt"/>
              </a:rPr>
              <a:t/>
            </a:r>
            <a:br>
              <a:rPr lang="ru-RU" sz="3200" baseline="30000" dirty="0" smtClean="0">
                <a:solidFill>
                  <a:schemeClr val="bg1"/>
                </a:solidFill>
                <a:effectLst/>
                <a:latin typeface="+mn-lt"/>
              </a:rPr>
            </a:br>
            <a:r>
              <a:rPr lang="ru-RU" sz="3200" dirty="0" smtClean="0">
                <a:solidFill>
                  <a:schemeClr val="bg1"/>
                </a:solidFill>
              </a:rPr>
              <a:t>2. При взаимодействии серы </a:t>
            </a:r>
            <a:r>
              <a:rPr lang="en-US" sz="3200" dirty="0" smtClean="0">
                <a:solidFill>
                  <a:schemeClr val="bg1"/>
                </a:solidFill>
              </a:rPr>
              <a:t>S</a:t>
            </a:r>
            <a:r>
              <a:rPr lang="ru-RU" sz="3200" dirty="0" smtClean="0">
                <a:solidFill>
                  <a:schemeClr val="bg1"/>
                </a:solidFill>
              </a:rPr>
              <a:t> массой 5г с водородом получается газ сероводород. Найти массу этого газа?</a:t>
            </a:r>
            <a:br>
              <a:rPr lang="ru-RU" sz="3200" dirty="0" smtClean="0">
                <a:solidFill>
                  <a:schemeClr val="bg1"/>
                </a:solidFill>
              </a:rPr>
            </a:br>
            <a:r>
              <a:rPr lang="ru-RU" sz="3200" dirty="0" smtClean="0">
                <a:solidFill>
                  <a:schemeClr val="bg1"/>
                </a:solidFill>
              </a:rPr>
              <a:t/>
            </a:r>
            <a:br>
              <a:rPr lang="ru-RU" sz="3200" dirty="0" smtClean="0">
                <a:solidFill>
                  <a:schemeClr val="bg1"/>
                </a:solidFill>
              </a:rPr>
            </a:br>
            <a:r>
              <a:rPr lang="ru-RU" sz="3200" dirty="0" smtClean="0">
                <a:solidFill>
                  <a:schemeClr val="bg1"/>
                </a:solidFill>
              </a:rPr>
              <a:t>3. При разложении известняка (СаСО</a:t>
            </a:r>
            <a:r>
              <a:rPr lang="ru-RU" sz="3200" baseline="-25000" dirty="0" smtClean="0">
                <a:solidFill>
                  <a:schemeClr val="bg1"/>
                </a:solidFill>
              </a:rPr>
              <a:t>3</a:t>
            </a:r>
            <a:r>
              <a:rPr lang="ru-RU" sz="3200" dirty="0" smtClean="0">
                <a:solidFill>
                  <a:schemeClr val="bg1"/>
                </a:solidFill>
              </a:rPr>
              <a:t>) </a:t>
            </a:r>
            <a:r>
              <a:rPr lang="en-US" sz="3200" dirty="0" smtClean="0">
                <a:solidFill>
                  <a:schemeClr val="bg1"/>
                </a:solidFill>
              </a:rPr>
              <a:t>m</a:t>
            </a:r>
            <a:r>
              <a:rPr lang="ru-RU" sz="3200" dirty="0" smtClean="0">
                <a:solidFill>
                  <a:schemeClr val="bg1"/>
                </a:solidFill>
              </a:rPr>
              <a:t>=3,6г выделяется углекислый газ СО</a:t>
            </a:r>
            <a:r>
              <a:rPr lang="ru-RU" sz="3200" baseline="-25000" dirty="0" smtClean="0">
                <a:solidFill>
                  <a:schemeClr val="bg1"/>
                </a:solidFill>
              </a:rPr>
              <a:t>2</a:t>
            </a:r>
            <a:r>
              <a:rPr lang="ru-RU" sz="3200" dirty="0" smtClean="0">
                <a:solidFill>
                  <a:schemeClr val="bg1"/>
                </a:solidFill>
              </a:rPr>
              <a:t> и </a:t>
            </a:r>
            <a:r>
              <a:rPr lang="ru-RU" sz="3200" dirty="0" err="1" smtClean="0">
                <a:solidFill>
                  <a:schemeClr val="bg1"/>
                </a:solidFill>
              </a:rPr>
              <a:t>СаО</a:t>
            </a:r>
            <a:r>
              <a:rPr lang="ru-RU" sz="3200" dirty="0" smtClean="0">
                <a:solidFill>
                  <a:schemeClr val="bg1"/>
                </a:solidFill>
              </a:rPr>
              <a:t>- оксид кальция. Найти объём газа СО</a:t>
            </a:r>
            <a:r>
              <a:rPr lang="ru-RU" sz="3200" baseline="-25000" dirty="0" smtClean="0">
                <a:solidFill>
                  <a:schemeClr val="bg1"/>
                </a:solidFill>
              </a:rPr>
              <a:t>2</a:t>
            </a:r>
            <a:r>
              <a:rPr lang="ru-RU" sz="3200" dirty="0" smtClean="0">
                <a:solidFill>
                  <a:schemeClr val="bg1"/>
                </a:solidFill>
              </a:rPr>
              <a:t>.</a:t>
            </a:r>
            <a:br>
              <a:rPr lang="ru-RU" sz="3200" dirty="0" smtClean="0">
                <a:solidFill>
                  <a:schemeClr val="bg1"/>
                </a:solidFill>
              </a:rPr>
            </a:br>
            <a:r>
              <a:rPr lang="ru-RU" sz="3200" dirty="0" smtClean="0">
                <a:solidFill>
                  <a:schemeClr val="bg1"/>
                </a:solidFill>
              </a:rPr>
              <a:t/>
            </a:r>
            <a:br>
              <a:rPr lang="ru-RU" sz="3200" dirty="0" smtClean="0">
                <a:solidFill>
                  <a:schemeClr val="bg1"/>
                </a:solidFill>
              </a:rPr>
            </a:br>
            <a:r>
              <a:rPr lang="ru-RU" sz="3200" dirty="0" smtClean="0">
                <a:solidFill>
                  <a:schemeClr val="bg1"/>
                </a:solidFill>
                <a:effectLst/>
                <a:latin typeface="+mn-lt"/>
              </a:rPr>
              <a:t/>
            </a:r>
            <a:br>
              <a:rPr lang="ru-RU" sz="3200" dirty="0" smtClean="0">
                <a:solidFill>
                  <a:schemeClr val="bg1"/>
                </a:solidFill>
                <a:effectLst/>
                <a:latin typeface="+mn-lt"/>
              </a:rPr>
            </a:br>
            <a:endParaRPr lang="ru-RU" sz="3200" dirty="0">
              <a:solidFill>
                <a:schemeClr val="bg1"/>
              </a:solidFill>
              <a:effectLst/>
              <a:latin typeface="+mn-lt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14282" y="500042"/>
            <a:ext cx="4000528" cy="3143272"/>
          </a:xfrm>
          <a:prstGeom prst="ellipse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4714876" y="2643182"/>
            <a:ext cx="4143404" cy="3286148"/>
          </a:xfrm>
          <a:prstGeom prst="ellipse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357554" y="357166"/>
            <a:ext cx="3786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Остров  величин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43306" y="6215082"/>
            <a:ext cx="3143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Остров формул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00166" y="92867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00298" y="85723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F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14678" y="128586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m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7554" y="221455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bg1"/>
                </a:solidFill>
              </a:rPr>
              <a:t>Δ</a:t>
            </a:r>
            <a:r>
              <a:rPr lang="en-US" dirty="0" smtClean="0">
                <a:solidFill>
                  <a:schemeClr val="bg1"/>
                </a:solidFill>
              </a:rPr>
              <a:t>t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786" y="1500174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57422" y="157161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57422" y="250030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85852" y="2214554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43042" y="285749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Q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00364" y="285749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1601788" y="1560513"/>
            <a:ext cx="541320" cy="38043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λ</a:t>
            </a:r>
            <a:r>
              <a:rPr lang="en-US" sz="1100" dirty="0" smtClean="0"/>
              <a:t>ρ</a:t>
            </a:r>
            <a:endParaRPr lang="ru-RU" sz="1100" dirty="0" smtClean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785794"/>
            <a:ext cx="24256961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Пищевой продукт, при гниении которого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bg1"/>
                </a:solidFill>
              </a:rPr>
              <a:t>образуется газ со специальным запахом?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одного старика спросили, сколько ему лет.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 ответил, что ему 100 лет и несколько месяцев,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 дней рождения у него было всего 25.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 это могло быть?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 находится равнодействующая двух сил,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направленных по одной прямой в одну сторону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40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0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0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401080" cy="6072230"/>
          </a:xfrm>
        </p:spPr>
        <p:txBody>
          <a:bodyPr>
            <a:normAutofit fontScale="90000"/>
          </a:bodyPr>
          <a:lstStyle/>
          <a:p>
            <a:pPr algn="l">
              <a:buFont typeface="Wingdings" pitchFamily="2" charset="2"/>
              <a:buChar char="§"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0000"/>
                </a:solidFill>
              </a:rPr>
              <a:t>Цели мероприятия: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bg1"/>
                </a:solidFill>
              </a:rPr>
              <a:t>1.Развитие у учащихся интереса к изучаемым предметам.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2.Показать необходимость знаний по математике в других науках.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3.Формирование дружеских, товарищеских отношений, умений работать в команде.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0000"/>
                </a:solidFill>
              </a:rPr>
              <a:t>Цели мероприятия: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>
                <a:solidFill>
                  <a:srgbClr val="FF0000"/>
                </a:solidFill>
              </a:rPr>
              <a:t>1</a:t>
            </a:r>
            <a:r>
              <a:rPr lang="ru-RU" dirty="0" smtClean="0"/>
              <a:t>.Развитие у учащихся интереса к изучаемым предметам.</a:t>
            </a:r>
            <a:br>
              <a:rPr lang="ru-RU" dirty="0" smtClean="0"/>
            </a:br>
            <a:r>
              <a:rPr lang="ru-RU" dirty="0" smtClean="0">
                <a:solidFill>
                  <a:srgbClr val="FF0000"/>
                </a:solidFill>
              </a:rPr>
              <a:t>2</a:t>
            </a:r>
            <a:r>
              <a:rPr lang="ru-RU" dirty="0" smtClean="0"/>
              <a:t>.Формирование и развитие интереса учащихся к занятиям математикой, </a:t>
            </a:r>
            <a:br>
              <a:rPr lang="ru-RU" dirty="0" smtClean="0"/>
            </a:br>
            <a:r>
              <a:rPr lang="ru-RU" dirty="0" smtClean="0">
                <a:solidFill>
                  <a:srgbClr val="FF0000"/>
                </a:solidFill>
              </a:rPr>
              <a:t>3.</a:t>
            </a:r>
            <a:r>
              <a:rPr lang="ru-RU" dirty="0" smtClean="0"/>
              <a:t> расширение математического кругозора учащихся.</a:t>
            </a:r>
            <a:br>
              <a:rPr lang="ru-RU" dirty="0" smtClean="0"/>
            </a:br>
            <a:r>
              <a:rPr lang="ru-RU" dirty="0" smtClean="0">
                <a:solidFill>
                  <a:srgbClr val="FF0000"/>
                </a:solidFill>
              </a:rPr>
              <a:t>4</a:t>
            </a:r>
            <a:r>
              <a:rPr lang="ru-RU" dirty="0" smtClean="0"/>
              <a:t>.Формирование дружеских, товарищеских отношений, умений работать в команде.</a:t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69072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Спасибо за внимание!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604363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Тем, кто любит физику, химию, математику,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Тем, кто учит физику, химию, математику,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Тем, кто ещё не знает, что можно любить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Физику, химию, математику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Посвящается.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6115072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Представляем жюри:</a:t>
            </a:r>
            <a:br>
              <a:rPr lang="ru-RU" sz="4000" dirty="0" smtClean="0">
                <a:solidFill>
                  <a:srgbClr val="FF0000"/>
                </a:solidFill>
              </a:rPr>
            </a:br>
            <a:r>
              <a:rPr lang="ru-RU" sz="4000" dirty="0" smtClean="0">
                <a:solidFill>
                  <a:srgbClr val="FF0000"/>
                </a:solidFill>
              </a:rPr>
              <a:t>Царица математики</a:t>
            </a:r>
            <a:br>
              <a:rPr lang="ru-RU" sz="4000" dirty="0" smtClean="0">
                <a:solidFill>
                  <a:srgbClr val="FF0000"/>
                </a:solidFill>
              </a:rPr>
            </a:br>
            <a:r>
              <a:rPr lang="ru-RU" sz="4000" dirty="0" smtClean="0">
                <a:solidFill>
                  <a:srgbClr val="FF0000"/>
                </a:solidFill>
              </a:rPr>
              <a:t>Царица физики</a:t>
            </a:r>
            <a:br>
              <a:rPr lang="ru-RU" sz="4000" dirty="0" smtClean="0">
                <a:solidFill>
                  <a:srgbClr val="FF0000"/>
                </a:solidFill>
              </a:rPr>
            </a:br>
            <a:r>
              <a:rPr lang="ru-RU" sz="4000" dirty="0" smtClean="0">
                <a:solidFill>
                  <a:srgbClr val="FF0000"/>
                </a:solidFill>
              </a:rPr>
              <a:t>Царица химии 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</a:br>
            <a:r>
              <a:rPr lang="ru-RU" sz="2400" dirty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>
                <a:effectLst/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</a:br>
            <a:r>
              <a:rPr lang="ru-RU" sz="2400" dirty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>
                <a:effectLst/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</a:br>
            <a:r>
              <a:rPr lang="ru-RU" sz="2400" dirty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>
                <a:effectLst/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</a:br>
            <a:r>
              <a:rPr lang="ru-RU" sz="2400" dirty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>
                <a:effectLst/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</a:br>
            <a:r>
              <a:rPr lang="ru-RU" sz="2400" dirty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>
                <a:effectLst/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</a:br>
            <a:r>
              <a:rPr lang="ru-RU" sz="2400" dirty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>
                <a:effectLst/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</a:br>
            <a:r>
              <a:rPr lang="ru-RU" sz="2400" dirty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>
                <a:effectLst/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  <a:t>1.Сколько </a:t>
            </a:r>
            <a:r>
              <a:rPr lang="ru-RU" sz="2400" dirty="0">
                <a:effectLst/>
                <a:latin typeface="Times New Roman"/>
                <a:ea typeface="Calibri"/>
                <a:cs typeface="Times New Roman"/>
              </a:rPr>
              <a:t>получится десятков, если 5 десятков умножить на 5 десятков? (Ответ: 50*50=2500; 2500:10=25.)</a:t>
            </a:r>
            <a:r>
              <a:rPr lang="ru-RU" sz="2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24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2400" dirty="0">
                <a:effectLst/>
                <a:latin typeface="Times New Roman"/>
                <a:ea typeface="Calibri"/>
                <a:cs typeface="Times New Roman"/>
              </a:rPr>
              <a:t>2.Какой знак нужно поставить между двумя пятерками, чтобы получилось число больше 5, но меньше 6? ( Ответ: запятая)</a:t>
            </a:r>
            <a:r>
              <a:rPr lang="ru-RU" sz="2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24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2400" dirty="0">
                <a:effectLst/>
                <a:latin typeface="Times New Roman"/>
                <a:ea typeface="Calibri"/>
                <a:cs typeface="Times New Roman"/>
              </a:rPr>
              <a:t>3.Разделите 188 пополам, так, чтобы в результате получилась 1 (Ответ188=100:100=1)</a:t>
            </a:r>
            <a:r>
              <a:rPr lang="ru-RU" sz="2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24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2400" dirty="0">
                <a:effectLst/>
                <a:latin typeface="Times New Roman"/>
                <a:ea typeface="Calibri"/>
                <a:cs typeface="Times New Roman"/>
              </a:rPr>
              <a:t>4.Число 666 увеличить в полтора раза, не производя никаких арифметических действий. Как это сделать? (Ответ: 666  - 999)</a:t>
            </a:r>
            <a:r>
              <a:rPr lang="ru-RU" sz="2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24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2400" dirty="0">
                <a:effectLst/>
                <a:latin typeface="Times New Roman"/>
                <a:ea typeface="Calibri"/>
                <a:cs typeface="Times New Roman"/>
              </a:rPr>
              <a:t>5.У продавца в киоске конверты сложены в пачке по сто штук, как ему быстрее отсчитать 75 конвертов? (Ответ: отсчитать 25 штук)</a:t>
            </a:r>
            <a:r>
              <a:rPr lang="ru-RU" sz="2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24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2400" dirty="0"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ru-RU" sz="2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597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1500166" y="428604"/>
          <a:ext cx="6096000" cy="600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618651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1524000" y="642918"/>
          <a:ext cx="6096000" cy="4818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769957702"/>
              </p:ext>
            </p:extLst>
          </p:nvPr>
        </p:nvGraphicFramePr>
        <p:xfrm>
          <a:off x="1187624" y="404664"/>
          <a:ext cx="7176120" cy="505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611507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" name="Рисунок 2" descr="C:\Documents and Settings\Admin\Рабочий стол\archimede_redimensionne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428604"/>
            <a:ext cx="5072098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Documents and Settings\Admin\Рабочий стол\39801-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428604"/>
            <a:ext cx="3714744" cy="600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346</TotalTime>
  <Words>527</Words>
  <Application>Microsoft Office PowerPoint</Application>
  <PresentationFormat>Экран (4:3)</PresentationFormat>
  <Paragraphs>77</Paragraphs>
  <Slides>20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Апекс</vt:lpstr>
      <vt:lpstr>Слайд 1</vt:lpstr>
      <vt:lpstr>                                              Цели мероприятия: 1.Развитие у учащихся интереса к изучаемым предметам. 2.Показать необходимость знаний по математике в других науках. 3.Формирование дружеских, товарищеских отношений, умений работать в команде.                                   Цели мероприятия: 1.Развитие у учащихся интереса к изучаемым предметам. 2.Формирование и развитие интереса учащихся к занятиям математикой,  3. расширение математического кругозора учащихся. 4.Формирование дружеских, товарищеских отношений, умений работать в команде.   </vt:lpstr>
      <vt:lpstr>Тем, кто любит физику, химию, математику, Тем, кто учит физику, химию, математику, Тем, кто ещё не знает, что можно любить  Физику, химию, математику Посвящается.   </vt:lpstr>
      <vt:lpstr>Представляем жюри: Царица математики Царица физики Царица химии </vt:lpstr>
      <vt:lpstr>               1.Сколько получится десятков, если 5 десятков умножить на 5 десятков? (Ответ: 50*50=2500; 2500:10=25.) 2.Какой знак нужно поставить между двумя пятерками, чтобы получилось число больше 5, но меньше 6? ( Ответ: запятая) 3.Разделите 188 пополам, так, чтобы в результате получилась 1 (Ответ188=100:100=1) 4.Число 666 увеличить в полтора раза, не производя никаких арифметических действий. Как это сделать? (Ответ: 666  - 999) 5.У продавца в киоске конверты сложены в пачке по сто штук, как ему быстрее отсчитать 75 конвертов? (Ответ: отсчитать 25 штук)  </vt:lpstr>
      <vt:lpstr>Слайд 6</vt:lpstr>
      <vt:lpstr>Слайд 7</vt:lpstr>
      <vt:lpstr>Слайд 8</vt:lpstr>
      <vt:lpstr>Слайд 9</vt:lpstr>
      <vt:lpstr>Архимед           Пифагор           Евклид</vt:lpstr>
      <vt:lpstr>Слайд 11</vt:lpstr>
      <vt:lpstr>Слайд 12</vt:lpstr>
      <vt:lpstr>Слайд 13</vt:lpstr>
      <vt:lpstr>Слайд 14</vt:lpstr>
      <vt:lpstr>1.  Какой элемент называется топливом будущего?          2.  Для того, чтобы скошенное сено высохло, его часто ворошат, Почему его ворошат?  3.   Нарисовать фигуру, состоящую из математических знаков и геометрических фигур</vt:lpstr>
      <vt:lpstr>«Химия-  правая рука   физики, математика ее глаза»</vt:lpstr>
      <vt:lpstr>  1.При горении сероводорода Н2S выделяется сера (т=14,2) и вода. Найдите объём и массу сероводорода  Н2S, если р(Н2S)=1,5г/мм3  2. При взаимодействии серы S массой 5г с водородом получается газ сероводород. Найти массу этого газа?  3. При разложении известняка (СаСО3) m=3,6г выделяется углекислый газ СО2 и СаО- оксид кальция. Найти объём газа СО2.   </vt:lpstr>
      <vt:lpstr>Слайд 18</vt:lpstr>
      <vt:lpstr>Слайд 19</vt:lpstr>
      <vt:lpstr>Спасибо за внимание!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Елена</cp:lastModifiedBy>
  <cp:revision>42</cp:revision>
  <dcterms:created xsi:type="dcterms:W3CDTF">2010-11-04T21:11:26Z</dcterms:created>
  <dcterms:modified xsi:type="dcterms:W3CDTF">2014-01-30T16:38:07Z</dcterms:modified>
</cp:coreProperties>
</file>