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5E39"/>
    <a:srgbClr val="6961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5;&#1088;&#1086;&#1092;&#1080;&#1075;&#1088;&#1072;-&#1074;&#1099;&#1073;&#1086;&#1088;_&#1055;&#1077;&#1088;&#1089;&#1087;&#1077;&#1082;&#1090;&#1080;&#1074;&#1072;\&#1055;&#1088;&#1077;&#1079;&#1077;&#1085;&#1090;&#1072;&#1094;&#1080;&#1103;\&#1050;&#1086;&#1075;&#1076;&#1072;%20&#1091;&#1081;&#1076;&#1105;&#1084;%20&#1089;&#1086;%20&#1096;&#1082;.&#1076;&#1074;&#1086;&#1088;&#1072;.&#1052;&#1080;&#1085;&#1091;&#1089;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&#1055;&#1088;&#1086;&#1092;&#1080;&#1075;&#1088;&#1072;-&#1074;&#1099;&#1073;&#1086;&#1088;_&#1055;&#1077;&#1088;&#1089;&#1087;&#1077;&#1082;&#1090;&#1080;&#1074;&#1072;\&#1055;&#1088;&#1077;&#1079;&#1077;&#1085;&#1090;&#1072;&#1094;&#1080;&#1103;\&#1064;&#1082;&#1086;&#1083;&#1100;&#1085;&#1099;&#1081;%20&#1074;&#1072;&#1083;&#1100;&#1089;.&#1052;&#1080;&#1085;&#1091;&#1089;.mp3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5;&#1088;&#1086;&#1092;&#1080;&#1075;&#1088;&#1072;-&#1074;&#1099;&#1073;&#1086;&#1088;_&#1055;&#1077;&#1088;&#1089;&#1087;&#1077;&#1082;&#1090;&#1080;&#1074;&#1072;\&#1055;&#1088;&#1077;&#1079;&#1077;&#1085;&#1090;&#1072;&#1094;&#1080;&#1103;\&#1064;&#1082;&#1086;&#1083;&#1100;&#1085;&#1099;&#1081;%20&#1074;&#1072;&#1083;&#1100;&#1089;.&#1052;&#1080;&#1085;&#1091;&#1089;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5;&#1088;&#1086;&#1092;&#1080;&#1075;&#1088;&#1072;-&#1074;&#1099;&#1073;&#1086;&#1088;_&#1055;&#1077;&#1088;&#1089;&#1087;&#1077;&#1082;&#1090;&#1080;&#1074;&#1072;\&#1055;&#1088;&#1077;&#1079;&#1077;&#1085;&#1090;&#1072;&#1094;&#1080;&#1103;\&#1064;&#1082;&#1086;&#1083;&#1100;&#1085;&#1099;&#1081;%20&#1074;&#1072;&#1083;&#1100;&#1089;.&#1052;&#1080;&#1085;&#1091;&#1089;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5;&#1088;&#1086;&#1092;&#1080;&#1075;&#1088;&#1072;-&#1074;&#1099;&#1073;&#1086;&#1088;_&#1055;&#1077;&#1088;&#1089;&#1087;&#1077;&#1082;&#1090;&#1080;&#1074;&#1072;\&#1055;&#1088;&#1077;&#1079;&#1077;&#1085;&#1090;&#1072;&#1094;&#1080;&#1103;\&#1064;&#1082;&#1086;&#1083;&#1100;&#1085;&#1099;&#1081;%20&#1074;&#1072;&#1083;&#1100;&#1089;.mp3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352928" cy="280831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профориентационная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игра-выбор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27584" y="2276872"/>
            <a:ext cx="77724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«П е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е к т и в а»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Когда уйдём со шк.двора.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43651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1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Эмоции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Безразличие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Беспокойство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Воодушевление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Восторг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Восхищение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Горе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Огорчение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Любопытство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Недовольство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052736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Неудовлетворение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Печаль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Радость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Разочарование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Расслабление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Спокойствие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Тревога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Уверенность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Удовольствие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Мотивы выбора профессии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824536" cy="4320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Внутренние индивидуально значимые: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6096" y="980728"/>
            <a:ext cx="3528392" cy="5040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Внешние положительные: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5157192"/>
            <a:ext cx="4536504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приносит пользу людям;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даёт возможности для профессионального роста.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364088" y="3861048"/>
            <a:ext cx="36004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Внешние отрицательные: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11560" y="1412776"/>
            <a:ext cx="4038600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профессия соответствует моим способностям;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профессия способствует умственному и физическому развитию;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является привлекательной, интересной;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аёт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возможности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проявить творчество.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1520" y="4653136"/>
            <a:ext cx="4536504" cy="495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Внутренние социально значимые: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364088" y="1700808"/>
            <a:ext cx="3528392" cy="21602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является высокооплачиваемой;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озволяет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работать близко от дома;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рофессия близка любимому школьному предмету.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292080" y="4437112"/>
            <a:ext cx="3528392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престижная;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популярная;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профессия избрана за компанию с друзьями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рофессия избрана по мнению родителей.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Школьный вальс.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586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332656"/>
            <a:ext cx="1656184" cy="62646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332656"/>
            <a:ext cx="1656184" cy="62646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332656"/>
            <a:ext cx="1656184" cy="6264696"/>
          </a:xfrm>
          <a:prstGeom prst="rect">
            <a:avLst/>
          </a:prstGeom>
          <a:solidFill>
            <a:srgbClr val="655E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08104" y="332656"/>
            <a:ext cx="1656184" cy="62646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332656"/>
            <a:ext cx="1656184" cy="62646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40960" cy="1872208"/>
          </a:xfrm>
        </p:spPr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Прошли годы…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Школьный вальс.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8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0" y="-2"/>
          <a:ext cx="9144000" cy="6858001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971322"/>
                <a:gridCol w="6172678"/>
              </a:tblGrid>
              <a:tr h="84701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Потребности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Жизненные цели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701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Достижение спортивных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высот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34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интеллектуальные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Успешная профессиональная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карьера.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 знаменитым.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34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Обеспеченная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жизнь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9666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творческие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Реализация всех своих способностей.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Совершение научного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открытия.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701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духовные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 на благо человечества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34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эмоциональные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Жизнь, наполненная яркими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впечатлениями.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Счастливая семья.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Школьный вальс.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Школьный валь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5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172</Words>
  <Application>Microsoft Office PowerPoint</Application>
  <PresentationFormat>Экран (4:3)</PresentationFormat>
  <Paragraphs>60</Paragraphs>
  <Slides>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Проектная профориентационная  игра-выбор</vt:lpstr>
      <vt:lpstr>Слайд 2</vt:lpstr>
      <vt:lpstr>Эмоции </vt:lpstr>
      <vt:lpstr>Мотивы выбора профессии</vt:lpstr>
      <vt:lpstr>Слайд 5</vt:lpstr>
      <vt:lpstr>Прошли годы…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профориентационная</dc:title>
  <dc:subject>Профигра "Перспектива"</dc:subject>
  <dc:creator>Шевцова Ольга Николаевна</dc:creator>
  <cp:lastModifiedBy>User</cp:lastModifiedBy>
  <cp:revision>24</cp:revision>
  <dcterms:modified xsi:type="dcterms:W3CDTF">2015-10-21T17:44:10Z</dcterms:modified>
</cp:coreProperties>
</file>