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1" r:id="rId2"/>
    <p:sldId id="262" r:id="rId3"/>
    <p:sldId id="263" r:id="rId4"/>
    <p:sldId id="264" r:id="rId5"/>
    <p:sldId id="265" r:id="rId6"/>
    <p:sldId id="269" r:id="rId7"/>
    <p:sldId id="268" r:id="rId8"/>
    <p:sldId id="270" r:id="rId9"/>
    <p:sldId id="271" r:id="rId10"/>
    <p:sldId id="272" r:id="rId11"/>
    <p:sldId id="273" r:id="rId12"/>
    <p:sldId id="274" r:id="rId13"/>
    <p:sldId id="256" r:id="rId14"/>
    <p:sldId id="260" r:id="rId15"/>
    <p:sldId id="275" r:id="rId16"/>
    <p:sldId id="257" r:id="rId17"/>
    <p:sldId id="25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ED89E-953E-4753-B80A-E61347506D6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66B99D-93D6-4D0D-A4B5-88097E3D4D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49ED89E-953E-4753-B80A-E61347506D6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C66B99D-93D6-4D0D-A4B5-88097E3D4D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ED89E-953E-4753-B80A-E61347506D6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B99D-93D6-4D0D-A4B5-88097E3D4D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ED89E-953E-4753-B80A-E61347506D6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B99D-93D6-4D0D-A4B5-88097E3D4D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B99D-93D6-4D0D-A4B5-88097E3D4D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ED89E-953E-4753-B80A-E61347506D6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ED89E-953E-4753-B80A-E61347506D6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B99D-93D6-4D0D-A4B5-88097E3D4D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ED89E-953E-4753-B80A-E61347506D6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B99D-93D6-4D0D-A4B5-88097E3D4D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49ED89E-953E-4753-B80A-E61347506D6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C66B99D-93D6-4D0D-A4B5-88097E3D4D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ED89E-953E-4753-B80A-E61347506D6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66B99D-93D6-4D0D-A4B5-88097E3D4D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ED89E-953E-4753-B80A-E61347506D6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B99D-93D6-4D0D-A4B5-88097E3D4D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ED89E-953E-4753-B80A-E61347506D6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6B99D-93D6-4D0D-A4B5-88097E3D4D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49ED89E-953E-4753-B80A-E61347506D63}" type="datetimeFigureOut">
              <a:rPr lang="ru-RU" smtClean="0"/>
              <a:pPr/>
              <a:t>04.05.2018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C66B99D-93D6-4D0D-A4B5-88097E3D4D3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Ira\Desktop\9%20&#1084;&#1072;&#1103;%20&#1082;&#1083;.&#1095;&#1072;&#1089;%201%20&#1082;&#1083;&#1072;&#1089;&#1089;\&#1052;&#1072;&#1088;&#1082;%20&#1041;&#1077;&#1088;&#1085;&#1077;&#1089;%20&#8211;%20&#1046;&#1091;&#1088;&#1072;&#1074;&#1083;&#1080;.mp3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Ira\Desktop\9%20&#1084;&#1072;&#1103;%20&#1082;&#1083;.&#1095;&#1072;&#1089;%201%20&#1082;&#1083;&#1072;&#1089;&#1089;\&#1083;&#1077;&#1074;&#1080;&#1090;&#1072;&#1085;-22-&#1080;&#1102;&#1085;&#1103;-1941-&#1089;&#1086;&#1086;&#1073;&#1097;&#1077;&#1085;&#1080;&#1077;-&#1086;-&#1085;&#1072;&#1095;&#1072;&#1083;&#1077;-&#1074;&#1086;&#1081;&#1085;&#1099;.mp3" TargetMode="Externa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Ira\Desktop\9%20&#1084;&#1072;&#1103;%20&#1082;&#1083;.&#1095;&#1072;&#1089;%201%20&#1082;&#1083;&#1072;&#1089;&#1089;\kobzon.mp3" TargetMode="Externa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irkipedia.ru/content/bratsk_vinokurov_ma_suhodolov_ap_goroda_irkutskoy_oblasti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irkipedia.ru/content/bratsk_vinokurov_ma_suhodolov_ap_goroda_irkutskoy_oblasti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Ira\Desktop\9%20&#1084;&#1072;&#1103;%20&#1082;&#1083;.&#1095;&#1072;&#1089;%201%20&#1082;&#1083;&#1072;&#1089;&#1089;\&#1047;&#1074;&#1091;&#1082;-&#1084;&#1077;&#1090;&#1088;&#1086;&#1085;&#1086;&#1084;&#1072;.mp3" TargetMode="Externa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642919"/>
            <a:ext cx="8715436" cy="600164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Поклонимся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великим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тем годам…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1941 - 1945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ÐÐ°ÑÑÐ¸Ð½ÐºÐ¸ Ð¿Ð¾ Ð·Ð°Ð¿ÑÐ¾ÑÑ ÑÐ¾ÑÐ¾ ÑÐ°Ð·ÑÑÑÐµÐ½Ð½Ð¾Ð³Ð¾ Ð»ÐµÐ½Ð¸Ð½Ð³ÑÐ°Ð´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266" y="260648"/>
            <a:ext cx="8767722" cy="64087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ÐÐ°ÑÑÐ¸Ð½ÐºÐ¸ Ð¿Ð¾ Ð·Ð°Ð¿ÑÐ¾ÑÑ ÑÐ¾ÑÐ¾ ÑÐ°Ð·ÑÑÑÐµÐ½Ð½Ð¾Ð³Ð¾ Ð»ÐµÐ½Ð¸Ð½Ð³ÑÐ°Ð´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4507" y="404665"/>
            <a:ext cx="8759982" cy="59046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ÐÐ°ÑÑÐ¸Ð½ÐºÐ¸ Ð¿Ð¾ Ð·Ð°Ð¿ÑÐ¾ÑÑ ÑÐ¾ÑÐ¾ Ð²Ð¾Ð·Ð»Ð¾Ð¶ÐµÐ½Ð¸Ñ ÑÐ²ÐµÑÐ¾Ð² Ðº Ð¿Ð°Ð¼ÑÑÐ½Ð¸ÐºÑ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7532" y="260649"/>
            <a:ext cx="8472940" cy="64087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ÐÐ°ÑÑÐ¸Ð½ÐºÐ¸ Ð¿Ð¾ Ð·Ð°Ð¿ÑÐ¾ÑÑ ÑÐ¾ÑÐ¾ Ð²Ð¾Ð·Ð»Ð¾Ð¶ÐµÐ½Ð¸Ñ ÑÐ²ÐµÑÐ¾Ð² Ðº Ð¿Ð°Ð¼ÑÑÐ½Ð¸ÐºÑ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748972" cy="63367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488" y="260648"/>
            <a:ext cx="8750011" cy="61926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2" descr="Сталин 7 ноября 4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285750"/>
            <a:ext cx="5851525" cy="449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Рисунок 1" descr="солдаты парад 7.11.4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90900" y="3000375"/>
            <a:ext cx="5753100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Марк Бернес – Журавл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604448" y="616530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4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AutoShape 2" descr="https://imgprx.livejournal.net/585006e0aad16db3bffe4d7187ac7cce43aabc57/2FbRnL-zLZertgfLSiAdIs-xf5QBtQelAxJWeeaiobER6p-rOLDOQHPMwYsrZ5eVIKdaE4Ue9zcMz-2AD3wpc1rE21A1WUEVLfOiTNROVbWp-Gu7XRsi2_G7ERK4ciA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0356" name="Picture 4" descr="https://imgprx.livejournal.net/585006e0aad16db3bffe4d7187ac7cce43aabc57/2FbRnL-zLZertgfLSiAdIs-xf5QBtQelAxJWeeaiobER6p-rOLDOQHPMwYsrZ5eVIKdaE4Ue9zcMz-2AD3wpc1rE21A1WUEVLfOiTNROVbWp-Gu7XRsi2_G7ERK4ciA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8585349" cy="6480720"/>
          </a:xfrm>
          <a:prstGeom prst="rect">
            <a:avLst/>
          </a:prstGeom>
          <a:noFill/>
        </p:spPr>
      </p:pic>
      <p:pic>
        <p:nvPicPr>
          <p:cNvPr id="5" name="левитан-22-июня-1941-сообщение-о-начале-войн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244408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1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ÐÐ°ÑÑÐ¸Ð½ÐºÐ¸ Ð¿Ð¾ Ð·Ð°Ð¿ÑÐ¾ÑÑ ÑÐ¾ÑÐ¾ Ð½Ð° Ð·Ð°ÑÐ¸ÑÑ Ð¸ Ð²Ð·ÑÐ¾ÑÐ»ÑÐµ Ð¸ Ð´ÐµÑÐ¸ Ð²Ð¾ Ð²ÑÐµÐ¼Ñ Ð²Ð¾Ð¹Ð½Ñ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88640"/>
            <a:ext cx="4685551" cy="3096344"/>
          </a:xfrm>
          <a:prstGeom prst="rect">
            <a:avLst/>
          </a:prstGeom>
          <a:noFill/>
        </p:spPr>
      </p:pic>
      <p:pic>
        <p:nvPicPr>
          <p:cNvPr id="101380" name="Picture 4" descr="ÐÐ°ÑÑÐ¸Ð½ÐºÐ¸ Ð¿Ð¾ Ð·Ð°Ð¿ÑÐ¾ÑÑ ÑÐ¾ÑÐ¾ Ð½Ð° Ð·Ð°ÑÐ¸ÑÑ Ð¸ Ð²Ð·ÑÐ¾ÑÐ»ÑÐµ Ð¸ Ð´ÐµÑÐ¸ Ð²Ð¾ Ð²ÑÐµÐ¼Ñ Ð²Ð¾Ð¹Ð½Ñ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212976"/>
            <a:ext cx="4756490" cy="3456384"/>
          </a:xfrm>
          <a:prstGeom prst="rect">
            <a:avLst/>
          </a:prstGeom>
          <a:noFill/>
        </p:spPr>
      </p:pic>
      <p:pic>
        <p:nvPicPr>
          <p:cNvPr id="101382" name="Picture 6" descr="ÐÐ°ÑÑÐ¸Ð½ÐºÐ¸ Ð¿Ð¾ Ð·Ð°Ð¿ÑÐ¾ÑÑ Ð²Ð¾ÐµÐ½Ð½ÑÐ¹ ÑÑÐµÐ»Ð¾Ð½ ÑÐ¾ÑÐ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188640"/>
            <a:ext cx="4212326" cy="3024335"/>
          </a:xfrm>
          <a:prstGeom prst="rect">
            <a:avLst/>
          </a:prstGeom>
          <a:noFill/>
        </p:spPr>
      </p:pic>
      <p:pic>
        <p:nvPicPr>
          <p:cNvPr id="101384" name="Picture 8" descr="ÐÐ°ÑÑÐ¸Ð½ÐºÐ¸ Ð¿Ð¾ Ð·Ð°Ð¿ÑÐ¾ÑÑ ÑÐ¾ÑÐ¾ Ð¶ÐµÐ½ÑÐ¸Ð½Ñ Ð²Ð¾ Ð²ÑÐµÐ¼Ñ Ð²Ð¾Ð¹Ð½Ñ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3212976"/>
            <a:ext cx="4100602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ÐÐ°ÑÑÐ¸Ð½ÐºÐ¸ Ð¿Ð¾ Ð·Ð°Ð¿ÑÐ¾ÑÑ ÑÐ¾ÑÐ¾ Ð¶ÐµÐ½ÑÐ¸Ð½Ñ Ð²Ð¾ Ð²ÑÐµÐ¼Ñ Ð²Ð¾Ð¹Ð½Ñ Ð¿ÑÐ¾ÑÐ°Ð½Ð¸Ðµ Ñ Ð¼ÑÐ¶ÐµÐ¼, ÑÑÐ½Ð¾Ð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476672"/>
            <a:ext cx="4176464" cy="6096001"/>
          </a:xfrm>
          <a:prstGeom prst="rect">
            <a:avLst/>
          </a:prstGeom>
          <a:noFill/>
        </p:spPr>
      </p:pic>
      <p:pic>
        <p:nvPicPr>
          <p:cNvPr id="102404" name="Picture 4" descr="ÐÐ°ÑÑÐ¸Ð½ÐºÐ¸ Ð¿Ð¾ Ð·Ð°Ð¿ÑÐ¾ÑÑ ÑÐ¾ÑÐ¾ Ð¶ÐµÐ½ÑÐ¸Ð½Ñ Ð²Ð¾ Ð²ÑÐµÐ¼Ñ Ð²Ð¾Ð¹Ð½Ñ Ð¿ÑÐ¾ÑÐ°Ð½Ð¸Ðµ Ñ ÑÑÐ½Ð¾Ð¼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76672"/>
            <a:ext cx="4536504" cy="61206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ÐÐ°ÑÑÐ¸Ð½ÐºÐ¸ Ð¿Ð¾ Ð·Ð°Ð¿ÑÐ¾ÑÑ ÑÐ¾ÑÐ¾ Ð·Ð½Ð°Ð¼Ñ Ð½Ð°Ð´ ÑÐµÐ¹ÑÑÑÐ°Ð³Ð¾Ð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518" y="332656"/>
            <a:ext cx="8704968" cy="62646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ÐÐ°ÑÑÐ¸Ð½ÐºÐ¸ Ð¿Ð¾ Ð·Ð°Ð¿ÑÐ¾ÑÑ ÑÐ¾ÑÐ¾ 9 Ð¼Ð°Ñ Ð´ÐµÐ½Ñ Ð¿Ð¾Ð±ÐµÐ´Ñ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24744"/>
            <a:ext cx="8721107" cy="5568702"/>
          </a:xfrm>
          <a:prstGeom prst="rect">
            <a:avLst/>
          </a:prstGeom>
          <a:noFill/>
        </p:spPr>
      </p:pic>
      <p:pic>
        <p:nvPicPr>
          <p:cNvPr id="104452" name="Picture 4" descr="ÐÐ°ÑÑÐ¸Ð½ÐºÐ¸ Ð¿Ð¾ Ð·Ð°Ð¿ÑÐ¾ÑÑ ÑÐ¾ÑÐ¾ 9 Ð¼Ð°Ñ Ð´ÐµÐ½Ñ Ð¿Ð¾Ð±ÐµÐ´Ñ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16632"/>
            <a:ext cx="3120135" cy="1573604"/>
          </a:xfrm>
          <a:prstGeom prst="rect">
            <a:avLst/>
          </a:prstGeom>
          <a:noFill/>
        </p:spPr>
      </p:pic>
      <p:pic>
        <p:nvPicPr>
          <p:cNvPr id="4" name="kobzon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316416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8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779913" y="2276872"/>
            <a:ext cx="5364088" cy="3888432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sz="16000" b="1" dirty="0" smtClean="0"/>
              <a:t>  </a:t>
            </a:r>
            <a:r>
              <a:rPr lang="ru-RU" sz="16000" b="1" dirty="0" smtClean="0"/>
              <a:t>Мемориал </a:t>
            </a:r>
            <a:r>
              <a:rPr lang="ru-RU" sz="16000" b="1" dirty="0"/>
              <a:t>славы города </a:t>
            </a:r>
            <a:r>
              <a:rPr lang="ru-RU" sz="16000" b="1" u="sng" dirty="0">
                <a:solidFill>
                  <a:srgbClr val="FFFF00"/>
                </a:solidFill>
                <a:hlinkClick r:id="rId2"/>
              </a:rPr>
              <a:t>Братска</a:t>
            </a:r>
            <a:r>
              <a:rPr lang="ru-RU" sz="16000" b="1" dirty="0">
                <a:solidFill>
                  <a:srgbClr val="FFFF00"/>
                </a:solidFill>
              </a:rPr>
              <a:t> </a:t>
            </a:r>
            <a:r>
              <a:rPr lang="ru-RU" sz="16000" b="1" dirty="0"/>
              <a:t>— мемориальная конструкция, установленная </a:t>
            </a:r>
            <a:endParaRPr lang="en-US" sz="16000" b="1" dirty="0" smtClean="0"/>
          </a:p>
          <a:p>
            <a:pPr>
              <a:buNone/>
            </a:pPr>
            <a:r>
              <a:rPr lang="en-US" sz="16000" b="1" dirty="0" smtClean="0"/>
              <a:t> </a:t>
            </a:r>
            <a:r>
              <a:rPr lang="en-US" sz="16000" b="1" dirty="0" smtClean="0"/>
              <a:t>  </a:t>
            </a:r>
            <a:r>
              <a:rPr lang="ru-RU" sz="16000" b="1" dirty="0" smtClean="0"/>
              <a:t>9 </a:t>
            </a:r>
            <a:r>
              <a:rPr lang="ru-RU" sz="16000" b="1" dirty="0"/>
              <a:t>мая 1975 года </a:t>
            </a:r>
            <a:endParaRPr lang="en-US" sz="16000" b="1" dirty="0" smtClean="0"/>
          </a:p>
          <a:p>
            <a:pPr>
              <a:buNone/>
            </a:pPr>
            <a:r>
              <a:rPr lang="en-US" sz="16000" b="1" dirty="0" smtClean="0"/>
              <a:t>   </a:t>
            </a:r>
            <a:r>
              <a:rPr lang="ru-RU" sz="16000" b="1" dirty="0" smtClean="0"/>
              <a:t>в </a:t>
            </a:r>
            <a:r>
              <a:rPr lang="ru-RU" sz="16000" b="1" dirty="0"/>
              <a:t>день </a:t>
            </a:r>
            <a:r>
              <a:rPr lang="ru-RU" sz="16000" b="1" dirty="0" smtClean="0"/>
              <a:t>30-летия</a:t>
            </a:r>
            <a:endParaRPr lang="en-US" sz="16000" b="1" dirty="0" smtClean="0"/>
          </a:p>
          <a:p>
            <a:pPr>
              <a:buNone/>
            </a:pPr>
            <a:r>
              <a:rPr lang="en-US" sz="16000" b="1" dirty="0" smtClean="0"/>
              <a:t> </a:t>
            </a:r>
            <a:r>
              <a:rPr lang="en-US" sz="16000" b="1" dirty="0" smtClean="0"/>
              <a:t>     </a:t>
            </a:r>
            <a:r>
              <a:rPr lang="ru-RU" sz="16000" b="1" dirty="0" smtClean="0"/>
              <a:t> </a:t>
            </a:r>
            <a:r>
              <a:rPr lang="ru-RU" sz="16000" b="1" dirty="0" smtClean="0"/>
              <a:t>Победы.</a:t>
            </a:r>
            <a:endParaRPr lang="ru-RU" sz="16000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07904" y="404664"/>
            <a:ext cx="52565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В каждом    городе    нашей огромной    страны     возведены    памятники,    которые     служат напоминанием о той страшной войне. </a:t>
            </a:r>
          </a:p>
        </p:txBody>
      </p:sp>
      <p:pic>
        <p:nvPicPr>
          <p:cNvPr id="1026" name="Picture 2" descr="http://irkipedia.ru/sites/default/files/m_126689695583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80728"/>
            <a:ext cx="3562350" cy="476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mycdn.me/image?id=868517497356&amp;t=0&amp;plc=WEB&amp;tkn=*GPvCnbbPbOHFX1BD6a15D56tEf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836712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1" descr="Погодаев 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5" y="714375"/>
            <a:ext cx="39624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1000125" y="785813"/>
            <a:ext cx="3571875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>
                <a:latin typeface="Calibri" pitchFamily="34" charset="0"/>
              </a:rPr>
              <a:t>Герой</a:t>
            </a:r>
          </a:p>
          <a:p>
            <a:pPr algn="ctr"/>
            <a:r>
              <a:rPr lang="ru-RU" sz="4400">
                <a:latin typeface="Calibri" pitchFamily="34" charset="0"/>
              </a:rPr>
              <a:t>Советского </a:t>
            </a:r>
          </a:p>
          <a:p>
            <a:pPr algn="ctr"/>
            <a:r>
              <a:rPr lang="ru-RU" sz="4400">
                <a:latin typeface="Calibri" pitchFamily="34" charset="0"/>
              </a:rPr>
              <a:t>Союза</a:t>
            </a:r>
          </a:p>
          <a:p>
            <a:pPr algn="ctr"/>
            <a:r>
              <a:rPr lang="ru-RU" sz="4800">
                <a:latin typeface="Calibri" pitchFamily="34" charset="0"/>
              </a:rPr>
              <a:t>Погодаев </a:t>
            </a:r>
          </a:p>
          <a:p>
            <a:pPr algn="ctr"/>
            <a:r>
              <a:rPr lang="ru-RU" sz="4800">
                <a:latin typeface="Calibri" pitchFamily="34" charset="0"/>
              </a:rPr>
              <a:t>Степан</a:t>
            </a:r>
          </a:p>
          <a:p>
            <a:pPr algn="ctr"/>
            <a:r>
              <a:rPr lang="ru-RU" sz="4800">
                <a:latin typeface="Calibri" pitchFamily="34" charset="0"/>
              </a:rPr>
              <a:t>Борисович</a:t>
            </a:r>
          </a:p>
          <a:p>
            <a:pPr algn="ctr"/>
            <a:r>
              <a:rPr lang="ru-RU" sz="3600">
                <a:latin typeface="Calibri" pitchFamily="34" charset="0"/>
              </a:rPr>
              <a:t>1906 - 1944</a:t>
            </a:r>
          </a:p>
          <a:p>
            <a:pPr algn="ctr"/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895850" y="333375"/>
            <a:ext cx="4248150" cy="5792788"/>
          </a:xfrm>
        </p:spPr>
        <p:txBody>
          <a:bodyPr>
            <a:normAutofit/>
          </a:bodyPr>
          <a:lstStyle/>
          <a:p>
            <a:r>
              <a:rPr lang="ru-RU" b="1" dirty="0"/>
              <a:t>Памятник Герою Советского Союза Степану Борисовичу Погодаеву находится в </a:t>
            </a:r>
            <a:r>
              <a:rPr lang="ru-RU" b="1" dirty="0" smtClean="0"/>
              <a:t>посёлке </a:t>
            </a:r>
            <a:r>
              <a:rPr lang="ru-RU" b="1" dirty="0"/>
              <a:t>Энергетик (город </a:t>
            </a:r>
            <a:r>
              <a:rPr lang="ru-RU" b="1" dirty="0">
                <a:hlinkClick r:id="rId2"/>
              </a:rPr>
              <a:t>Братск</a:t>
            </a:r>
            <a:r>
              <a:rPr lang="ru-RU" b="1" dirty="0"/>
              <a:t>), на улице его имени около кинотеатра "</a:t>
            </a:r>
            <a:r>
              <a:rPr lang="ru-RU" b="1" dirty="0" smtClean="0"/>
              <a:t>Голливуд</a:t>
            </a:r>
            <a:r>
              <a:rPr lang="ru-RU" b="1" dirty="0"/>
              <a:t>". Открыт 12 ноября 1977. </a:t>
            </a:r>
            <a:endParaRPr lang="ru-RU" dirty="0"/>
          </a:p>
        </p:txBody>
      </p:sp>
      <p:pic>
        <p:nvPicPr>
          <p:cNvPr id="4" name="Picture 2" descr="ÐÐÐÐÐÐÐÐ Ð¡ÑÐµÐ¿Ð°Ð½ ÐÐ¾ÑÐ¸ÑÐ¾Ð²Ð¸Ñ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297" y="908720"/>
            <a:ext cx="4651449" cy="43204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Ð°ÑÑÐ¸Ð½ÐºÐ¸ Ð¿Ð¾ Ð·Ð°Ð¿ÑÐ¾ÑÑ Ð±ÑÐ°ÑÑÐº Ð²ÐµÑÐ½ÑÐ¹ Ð¾Ð³Ð¾Ð½Ñ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4664"/>
            <a:ext cx="7693531" cy="6154826"/>
          </a:xfrm>
          <a:prstGeom prst="rect">
            <a:avLst/>
          </a:prstGeom>
          <a:noFill/>
        </p:spPr>
      </p:pic>
      <p:pic>
        <p:nvPicPr>
          <p:cNvPr id="3" name="Звук-метроном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7668344" y="587727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113</TotalTime>
  <Words>36</Words>
  <Application>Microsoft Office PowerPoint</Application>
  <PresentationFormat>Экран (4:3)</PresentationFormat>
  <Paragraphs>17</Paragraphs>
  <Slides>17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Ira</dc:creator>
  <cp:lastModifiedBy>Ira</cp:lastModifiedBy>
  <cp:revision>15</cp:revision>
  <dcterms:created xsi:type="dcterms:W3CDTF">2018-04-25T08:06:36Z</dcterms:created>
  <dcterms:modified xsi:type="dcterms:W3CDTF">2018-05-04T10:06:00Z</dcterms:modified>
</cp:coreProperties>
</file>