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308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14" y="-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763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070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669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242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62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8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66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60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23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368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47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AAFE6-EED0-4971-91F2-C5E1042E76B6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FD2D7-F4CD-4C1A-A072-96B7D4F1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51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679" y="2090738"/>
            <a:ext cx="10515600" cy="2852737"/>
          </a:xfrm>
        </p:spPr>
        <p:txBody>
          <a:bodyPr>
            <a:normAutofit/>
          </a:bodyPr>
          <a:lstStyle/>
          <a:p>
            <a:r>
              <a:rPr lang="ru-RU" sz="9600" dirty="0" smtClean="0"/>
              <a:t>Земля,</a:t>
            </a:r>
            <a:br>
              <a:rPr lang="ru-RU" sz="9600" dirty="0" smtClean="0"/>
            </a:br>
            <a:r>
              <a:rPr lang="ru-RU" sz="9600" dirty="0" smtClean="0"/>
              <a:t>Солнце и Луна</a:t>
            </a:r>
            <a:endParaRPr lang="ru-RU" sz="9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  <p:sp>
        <p:nvSpPr>
          <p:cNvPr id="4" name="AutoShape 2" descr="Картинки по запросу красивая картинка луна и солнц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686" y="-31750"/>
            <a:ext cx="6161314" cy="3649436"/>
          </a:xfrm>
          <a:prstGeom prst="rect">
            <a:avLst/>
          </a:prstGeom>
        </p:spPr>
      </p:pic>
      <p:pic>
        <p:nvPicPr>
          <p:cNvPr id="6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75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75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Такими они становятся в космосе под силой собственной тяжести.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Картинки по запросу красивая картинка солнеч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32965"/>
            <a:ext cx="12192000" cy="532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34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Посмотрите на нашу планету глазами космонавтов.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1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иложение 1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3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Вот какая красивая наша Земля!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Космонавты, которые видели её из космоса, говорят, что Земля кажется голубой и хрупкой, как стеклянный шар.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4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А почему она кажется голубой?</a:t>
            </a:r>
            <a:br>
              <a:rPr lang="ru-RU" sz="2800" dirty="0" smtClean="0"/>
            </a:br>
            <a:r>
              <a:rPr lang="ru-RU" sz="2800" dirty="0" smtClean="0"/>
              <a:t>Видите как много воды покрывает её поверхность. Это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0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моря,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Картинки по запросу красивая картинка мор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7467" y="0"/>
            <a:ext cx="100245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56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океаны,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Картинки по запросу красивая картинка мо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1153" y="1"/>
            <a:ext cx="9690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44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реки,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Картинки по запросу красивая картинка рек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565" y="0"/>
            <a:ext cx="100494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85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о</a:t>
            </a:r>
            <a:r>
              <a:rPr lang="ru-RU" sz="2800" dirty="0" smtClean="0"/>
              <a:t>зёра</a:t>
            </a:r>
            <a:br>
              <a:rPr lang="ru-RU" sz="2800" dirty="0" smtClean="0"/>
            </a:br>
            <a:r>
              <a:rPr lang="ru-RU" sz="2800" dirty="0" smtClean="0"/>
              <a:t>и другие</a:t>
            </a:r>
            <a:br>
              <a:rPr lang="ru-RU" sz="2800" dirty="0" smtClean="0"/>
            </a:br>
            <a:r>
              <a:rPr lang="ru-RU" sz="2800" dirty="0" smtClean="0"/>
              <a:t>водоёмы.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Картинки по запросу красивая картинка озер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8046" y="0"/>
            <a:ext cx="96639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0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Сегодня мы с вами отправимся в космос, где много небесных тел:</a:t>
            </a:r>
            <a:endParaRPr lang="ru-RU" sz="2800" dirty="0"/>
          </a:p>
        </p:txBody>
      </p:sp>
      <p:pic>
        <p:nvPicPr>
          <p:cNvPr id="1026" name="Picture 2" descr="Картинки по запросу красивая картинка космос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97106"/>
            <a:ext cx="12192000" cy="536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23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Рассмотрите их на глобусе и на картине.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Картинки по запросу картинка на прозрачном фоне глобу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2821" y="1833649"/>
            <a:ext cx="3340659" cy="50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Картинки по запросу красивая картинка план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457325"/>
            <a:ext cx="5400675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6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А что мы ещё видим на поверхности Земли? Это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Картинки по запросу картинка на прозрачном фоне глобу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2821" y="1833649"/>
            <a:ext cx="3340659" cy="50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Картинки по запросу красивая картинка план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457325"/>
            <a:ext cx="5400675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43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горы,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0"/>
            <a:ext cx="10067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леса,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1675" y="1"/>
            <a:ext cx="10220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27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пустыни.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Картинки по запросу красивая картинка пусты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5074" y="1"/>
            <a:ext cx="96869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38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Они разные, по этому Земля кажется разноцветной.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Картинки по запросу картинка на прозрачном фоне глобу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2821" y="1833649"/>
            <a:ext cx="3340659" cy="50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Картинки по запросу красивая картинка план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457325"/>
            <a:ext cx="5400675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81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А ещё Земля кажется живой и доброй, поэтому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художники изображают её для нас с добрым улыбающимся лицом.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 descr="Картинки по запросу красивая картинка Земля улыбается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12192001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Картинки по запросу картинка на прозрачном фоне губ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Картинки по запросу картинка на прозрачном фоне губы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648262">
            <a:off x="6316921" y="4223914"/>
            <a:ext cx="2744020" cy="9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Картинки по запросу картинка на прозрачном фоне глаз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942689">
            <a:off x="4429060" y="3055171"/>
            <a:ext cx="3333880" cy="114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11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Для всех живущих на ней людей Земля – как мама.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И люди должны облить и беречь Землю, как любят и берегут маму.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планет,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87" y="1"/>
            <a:ext cx="9852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12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Мы должны беречь и охранять природу, окружающую нас, потому что больше нигде в космосе нет такой живой и красивой планеты, как наша Земля.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2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Да, Земля кажется живой, но вообще-то все планеты и их спутники – холодные, в отличие от звёзд, раскаленных шаров.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7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Звёзды светятся потому, что они очень горячие.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Картинки по запросу красивая картинка яркие звез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90689"/>
            <a:ext cx="1219200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29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Планеты сами не светятся. Их освещает Солнце.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Картинки по запросу красивая картинка солнеч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32965"/>
            <a:ext cx="12192000" cy="532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30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и по запросу красивая картинка солнце утр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70987"/>
            <a:ext cx="4641574" cy="348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Картинки по запросу красивая картинка солнце полдень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8458" y="1521599"/>
            <a:ext cx="6572984" cy="364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Мы часто наблюдали с вами за солнцем и нам казалось, что оно движется по небу.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Картинки по запросу красивая картинка солнце вечер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249" y="3688781"/>
            <a:ext cx="5070751" cy="316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24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На самом деле это Земля движется вокруг Солнца.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Картинки по запросу красивая картинка солнеч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32965"/>
            <a:ext cx="12192000" cy="532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94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Возьмите альбомный лист и желтый карандаш. Нарисуйте в центре листа Солнце.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3175" y="1935795"/>
            <a:ext cx="4128190" cy="40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55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Теперь возьмите голубой карандаш и нарисуйте в стороне от Солнца маленький кружок. Это Земля.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3175" y="1935795"/>
            <a:ext cx="4128190" cy="40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Картинки по запросу картинка на прозрачном фоне земл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6107" y="3381847"/>
            <a:ext cx="904460" cy="8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40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ольцо 5"/>
          <p:cNvSpPr/>
          <p:nvPr/>
        </p:nvSpPr>
        <p:spPr>
          <a:xfrm>
            <a:off x="2335695" y="1480930"/>
            <a:ext cx="8269357" cy="5277679"/>
          </a:xfrm>
          <a:prstGeom prst="donut">
            <a:avLst>
              <a:gd name="adj" fmla="val 43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А теперь нарисуем красным карандашом линию, по которой наша Земля вращается вокруг раскаленного светила.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1228" y="1935795"/>
            <a:ext cx="4128190" cy="40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Картинки по запросу картинка на прозрачном фоне земл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4951" y="3514794"/>
            <a:ext cx="904460" cy="8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ольцо 5"/>
          <p:cNvSpPr/>
          <p:nvPr/>
        </p:nvSpPr>
        <p:spPr>
          <a:xfrm>
            <a:off x="2335695" y="1480930"/>
            <a:ext cx="8269357" cy="5277679"/>
          </a:xfrm>
          <a:prstGeom prst="donut">
            <a:avLst>
              <a:gd name="adj" fmla="val 43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Физкультминутка «Голова, как шар Земной»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1228" y="1935795"/>
            <a:ext cx="4128190" cy="40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Картинки по запросу картинка на прозрачном фоне земля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4951" y="3514794"/>
            <a:ext cx="904460" cy="8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приложение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0" y="35147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3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2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звёзд,</a:t>
            </a:r>
            <a:endParaRPr lang="ru-RU" sz="2800" dirty="0"/>
          </a:p>
        </p:txBody>
      </p:sp>
      <p:pic>
        <p:nvPicPr>
          <p:cNvPr id="3074" name="Picture 2" descr="Картинки по запросу красивая картинка космос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1529" y="0"/>
            <a:ext cx="100404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20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ольцо 5"/>
          <p:cNvSpPr/>
          <p:nvPr/>
        </p:nvSpPr>
        <p:spPr>
          <a:xfrm>
            <a:off x="2335695" y="1480930"/>
            <a:ext cx="8269357" cy="5277679"/>
          </a:xfrm>
          <a:prstGeom prst="donut">
            <a:avLst>
              <a:gd name="adj" fmla="val 43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Этот путь Земля проходит ровно за один год. Именно за это время на смену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1228" y="1935795"/>
            <a:ext cx="4128190" cy="40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Картинки по запросу картинка на прозрачном фоне земл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4951" y="3514794"/>
            <a:ext cx="904460" cy="8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3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зиме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Картинки по запросу красивая картинка зи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6913" y="0"/>
            <a:ext cx="10055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5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приходит</a:t>
            </a:r>
            <a:br>
              <a:rPr lang="ru-RU" sz="2800" dirty="0" smtClean="0"/>
            </a:br>
            <a:r>
              <a:rPr lang="ru-RU" sz="2800" dirty="0" smtClean="0"/>
              <a:t>весна,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Картинки по запросу красивая картинка вес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4356" y="0"/>
            <a:ext cx="96376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95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потом</a:t>
            </a:r>
            <a:br>
              <a:rPr lang="ru-RU" sz="2800" dirty="0" smtClean="0"/>
            </a:br>
            <a:r>
              <a:rPr lang="ru-RU" sz="2800" dirty="0" smtClean="0"/>
              <a:t>лето,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6" name="Picture 2" descr="Картинки по запросу красивая картинка ле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6548" y="-32347"/>
            <a:ext cx="9995452" cy="689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7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потом</a:t>
            </a:r>
            <a:br>
              <a:rPr lang="ru-RU" sz="2800" dirty="0" smtClean="0"/>
            </a:br>
            <a:r>
              <a:rPr lang="ru-RU" sz="2800" dirty="0" smtClean="0"/>
              <a:t>осень,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2" name="Picture 2" descr="Картинки по запросу красивая картинка осень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6913" y="0"/>
            <a:ext cx="1015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21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 снова</a:t>
            </a:r>
            <a:br>
              <a:rPr lang="ru-RU" sz="2800" dirty="0" smtClean="0"/>
            </a:br>
            <a:r>
              <a:rPr lang="ru-RU" sz="2800" dirty="0" smtClean="0"/>
              <a:t>наступает</a:t>
            </a:r>
            <a:br>
              <a:rPr lang="ru-RU" sz="2800" dirty="0" smtClean="0"/>
            </a:br>
            <a:r>
              <a:rPr lang="ru-RU" sz="2800" dirty="0" smtClean="0"/>
              <a:t>зима.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Картинки по запросу красивая картинка зи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783" y="0"/>
            <a:ext cx="97072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1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Но, кроме того, что Земля вращается вокруг Солнца, она вращается вокруг своей оси.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4" name="Picture 2" descr="Картинки по запросу земля вращает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0079"/>
            <a:ext cx="12192000" cy="523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63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Большая и тяжелая Земля делает это медленно, ровно за одни сутки она совершает один оборот. Именно за это время на смену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4" name="Picture 2" descr="Картинки по запросу земля вращает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0079"/>
            <a:ext cx="12192000" cy="523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87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утру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461" y="0"/>
            <a:ext cx="101445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2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приходит</a:t>
            </a:r>
            <a:br>
              <a:rPr lang="ru-RU" sz="2800" dirty="0" smtClean="0"/>
            </a:br>
            <a:r>
              <a:rPr lang="ru-RU" sz="2800" dirty="0" smtClean="0"/>
              <a:t>день,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06" name="Picture 2" descr="Картинки по запросу красивая картинка солнечный де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9677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21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спутников</a:t>
            </a:r>
            <a:br>
              <a:rPr lang="ru-RU" sz="2800" dirty="0" smtClean="0"/>
            </a:br>
            <a:r>
              <a:rPr lang="ru-RU" sz="2800" dirty="0" smtClean="0"/>
              <a:t>планет.</a:t>
            </a:r>
            <a:endParaRPr lang="ru-RU" sz="2800" dirty="0"/>
          </a:p>
        </p:txBody>
      </p:sp>
      <p:pic>
        <p:nvPicPr>
          <p:cNvPr id="2050" name="Picture 2" descr="Картинки по запросу красивая картинка космос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0446" y="0"/>
            <a:ext cx="95115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21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потом</a:t>
            </a:r>
            <a:br>
              <a:rPr lang="ru-RU" sz="2800" dirty="0" smtClean="0"/>
            </a:br>
            <a:r>
              <a:rPr lang="ru-RU" sz="2800" dirty="0" smtClean="0"/>
              <a:t>вечер,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0" name="Picture 2" descr="Картинки по запросу красивая картинка солнце вечером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0" y="7937"/>
            <a:ext cx="10033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16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потом</a:t>
            </a:r>
            <a:br>
              <a:rPr lang="ru-RU" sz="2800" dirty="0" smtClean="0"/>
            </a:br>
            <a:r>
              <a:rPr lang="ru-RU" sz="2800" dirty="0" smtClean="0"/>
              <a:t>ночь,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4" name="Picture 2" descr="Картинки по запросу красивая картинка ноч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6852" y="0"/>
            <a:ext cx="100451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2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044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</a:t>
            </a:r>
            <a:br>
              <a:rPr lang="ru-RU" sz="2800" dirty="0" smtClean="0"/>
            </a:br>
            <a:r>
              <a:rPr lang="ru-RU" sz="2800" dirty="0" smtClean="0"/>
              <a:t>снова</a:t>
            </a:r>
            <a:br>
              <a:rPr lang="ru-RU" sz="2800" dirty="0" smtClean="0"/>
            </a:br>
            <a:r>
              <a:rPr lang="ru-RU" sz="2800" dirty="0" smtClean="0"/>
              <a:t>наступает</a:t>
            </a:r>
            <a:br>
              <a:rPr lang="ru-RU" sz="2800" dirty="0" smtClean="0"/>
            </a:br>
            <a:r>
              <a:rPr lang="ru-RU" sz="2800" dirty="0" smtClean="0"/>
              <a:t>утро.</a:t>
            </a:r>
            <a:endParaRPr lang="ru-RU" sz="28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красивая картинка го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809" y="0"/>
            <a:ext cx="954819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3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иложение 1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9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У Земли есть спутник – Луна.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4" name="Picture 2" descr="Картинки по запросу земля вращает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0079"/>
            <a:ext cx="12192000" cy="523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5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Луна</a:t>
            </a:r>
            <a:r>
              <a:rPr lang="ru-RU" sz="2800" dirty="0"/>
              <a:t> </a:t>
            </a:r>
            <a:r>
              <a:rPr lang="ru-RU" sz="2800" dirty="0" smtClean="0"/>
              <a:t>быстро движется вокруг Земли.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4" name="Picture 2" descr="Картинки по запросу земля вращает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0079"/>
            <a:ext cx="12192000" cy="523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Мы наблюдал с вами за Луной и видели, что она бывает разной.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земля и лун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30626"/>
            <a:ext cx="12192001" cy="532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9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То она на большой светящийся шар,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земля и лун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 descr="Картинки по запросу красивая картинка полнолуние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8689"/>
            <a:ext cx="12192000" cy="541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38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т</a:t>
            </a:r>
            <a:r>
              <a:rPr lang="ru-RU" sz="2800" dirty="0" smtClean="0"/>
              <a:t>о на половину шара,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земля и лун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322" name="Picture 2" descr="Картинки по запросу красивая картинка половина лун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88198"/>
            <a:ext cx="12192000" cy="523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41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т</a:t>
            </a:r>
            <a:r>
              <a:rPr lang="ru-RU" sz="2800" dirty="0" smtClean="0"/>
              <a:t>о на тоненький рогатый серп.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земля и лун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Картинки по запросу красивая картинка молодая лун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57815"/>
            <a:ext cx="12192001" cy="540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5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Во время путешествия вы узнаете много интересного о них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88141"/>
            <a:ext cx="12192000" cy="536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1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Мы уже говорили, что планеты не светятся.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Картинки по запросу красивая картинка солнеч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32965"/>
            <a:ext cx="12192000" cy="532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7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Луна только кажется светящейся. И мы с вами мы видим с Земли только ту часть Луны, что освещает Солнце.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земля и лун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 descr="Картинки по запросу красивая картинка полнолуние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8689"/>
            <a:ext cx="12192000" cy="541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9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Иногда это вся Луна, а иногда только её часть.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земля и лун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 descr="Картинки по запросу красивая картинка полнолуние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370" name="Picture 2" descr="Картинки по запросу красивая картинка молодая лу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616529"/>
            <a:ext cx="12192001" cy="524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55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На Луне в отличии от Земли нет ни воды, ни лесов, а вот горы и кратеры есть. На Луне нет жизни, по этому она кажется серой.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земля и лун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 descr="Картинки по запросу красивая картинка полнолуние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42" name="Picture 2" descr="Картинки по запросу красивая картинка горы и кратеры лу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46324"/>
            <a:ext cx="12192000" cy="531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77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Контрольные вопросы.</a:t>
            </a:r>
            <a:endParaRPr lang="ru-RU" dirty="0"/>
          </a:p>
        </p:txBody>
      </p:sp>
      <p:pic>
        <p:nvPicPr>
          <p:cNvPr id="1026" name="Picture 2" descr="Картинки по запросу картинка на прозрачном фоне вопр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0564" y="1690688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21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Как называется наша планета?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2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Какую форму имеет Земля?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Есть ли у Земли спутник?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30626"/>
            <a:ext cx="12192001" cy="532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5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Как называется спутник Земли?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30626"/>
            <a:ext cx="12192001" cy="532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99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Есть ли на Луне вода?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земля и лун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 descr="Картинки по запросу красивая картинка полнолуние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42" name="Picture 2" descr="Картинки по запросу красивая картинка горы и кратеры лу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46324"/>
            <a:ext cx="12192000" cy="531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31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Посмотрите на глобус. Глобус – маленькая копия планеты, на которой мы живём и которую называем Земля.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Картинки по запросу картинка на прозрачном фоне глобу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0399" y="1743076"/>
            <a:ext cx="3340659" cy="50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40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ольцо 5"/>
          <p:cNvSpPr/>
          <p:nvPr/>
        </p:nvSpPr>
        <p:spPr>
          <a:xfrm>
            <a:off x="2335695" y="1480930"/>
            <a:ext cx="8269357" cy="5277679"/>
          </a:xfrm>
          <a:prstGeom prst="donut">
            <a:avLst>
              <a:gd name="adj" fmla="val 43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Земля вращается вокруг Солнца или Солнце вращается вокруг Земли?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1228" y="1935795"/>
            <a:ext cx="4128190" cy="40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Картинки по запросу картинка на прозрачном фоне земл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4951" y="3514794"/>
            <a:ext cx="904460" cy="8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6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ольцо 5"/>
          <p:cNvSpPr/>
          <p:nvPr/>
        </p:nvSpPr>
        <p:spPr>
          <a:xfrm>
            <a:off x="2335695" y="1480930"/>
            <a:ext cx="8269357" cy="5277679"/>
          </a:xfrm>
          <a:prstGeom prst="donut">
            <a:avLst>
              <a:gd name="adj" fmla="val 43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Сколько времени Земля совершает оборот вокруг Солнца?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1228" y="1935795"/>
            <a:ext cx="4128190" cy="40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Картинки по запросу картинка на прозрачном фоне земл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4951" y="3514794"/>
            <a:ext cx="904460" cy="8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24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Сколько времени нужно Земле для того, чтобы совершить оборот вокруг своей оси?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8824"/>
            <a:ext cx="12192000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0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Почему светятся звёзды?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Картинки по запросу красивая картинка яркие звез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90689"/>
            <a:ext cx="1219200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25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Светятся </a:t>
            </a:r>
            <a:r>
              <a:rPr lang="ru-RU" sz="2800" smtClean="0"/>
              <a:t>ли планеты?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Картинки по запросу красивая картинка солнеч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32965"/>
            <a:ext cx="12192000" cy="532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44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Глобус круглый, и наша Земля тоже круглая.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Картинки по запросу картинка на прозрачном фоне глобу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2821" y="1833649"/>
            <a:ext cx="3340659" cy="50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Картинки по запросу красивая картинка план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457325"/>
            <a:ext cx="5400675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51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И все планеты круглые.</a:t>
            </a:r>
            <a:endParaRPr lang="ru-RU" sz="2800" dirty="0"/>
          </a:p>
        </p:txBody>
      </p:sp>
      <p:sp>
        <p:nvSpPr>
          <p:cNvPr id="3" name="AutoShape 2" descr="Картинки по запросу красивая картинка косм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картинка на прозрачном фоне глобус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Картинки по запросу красивая картинка солнеч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32965"/>
            <a:ext cx="12192000" cy="532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05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601</Words>
  <Application>Microsoft Office PowerPoint</Application>
  <PresentationFormat>Произвольный</PresentationFormat>
  <Paragraphs>75</Paragraphs>
  <Slides>74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74</vt:i4>
      </vt:variant>
    </vt:vector>
  </HeadingPairs>
  <TitlesOfParts>
    <vt:vector size="75" baseType="lpstr">
      <vt:lpstr>Тема Office</vt:lpstr>
      <vt:lpstr>Земля, Солнце и Луна</vt:lpstr>
      <vt:lpstr>Сегодня мы с вами отправимся в космос, где много небесных тел:</vt:lpstr>
      <vt:lpstr>планет,</vt:lpstr>
      <vt:lpstr>звёзд,</vt:lpstr>
      <vt:lpstr>спутников планет.</vt:lpstr>
      <vt:lpstr>Во время путешествия вы узнаете много интересного о них</vt:lpstr>
      <vt:lpstr>Посмотрите на глобус. Глобус – маленькая копия планеты, на которой мы живём и которую называем Земля.</vt:lpstr>
      <vt:lpstr>Глобус круглый, и наша Земля тоже круглая.</vt:lpstr>
      <vt:lpstr>И все планеты круглые.</vt:lpstr>
      <vt:lpstr>Такими они становятся в космосе под силой собственной тяжести.</vt:lpstr>
      <vt:lpstr>Посмотрите на нашу планету глазами космонавтов.</vt:lpstr>
      <vt:lpstr>Презентация PowerPoint</vt:lpstr>
      <vt:lpstr>Вот какая красивая наша Земля!</vt:lpstr>
      <vt:lpstr>Космонавты, которые видели её из космоса, говорят, что Земля кажется голубой и хрупкой, как стеклянный шар.</vt:lpstr>
      <vt:lpstr>А почему она кажется голубой? Видите как много воды покрывает её поверхность. Это</vt:lpstr>
      <vt:lpstr>моря,</vt:lpstr>
      <vt:lpstr>океаны,</vt:lpstr>
      <vt:lpstr>реки,</vt:lpstr>
      <vt:lpstr>озёра и другие водоёмы.</vt:lpstr>
      <vt:lpstr>Рассмотрите их на глобусе и на картине.</vt:lpstr>
      <vt:lpstr>А что мы ещё видим на поверхности Земли? Это</vt:lpstr>
      <vt:lpstr>горы,</vt:lpstr>
      <vt:lpstr>леса,</vt:lpstr>
      <vt:lpstr>пустыни.</vt:lpstr>
      <vt:lpstr>Они разные, по этому Земля кажется разноцветной.</vt:lpstr>
      <vt:lpstr>А ещё Земля кажется живой и доброй, поэтому</vt:lpstr>
      <vt:lpstr>художники изображают её для нас с добрым улыбающимся лицом.</vt:lpstr>
      <vt:lpstr>Для всех живущих на ней людей Земля – как мама.</vt:lpstr>
      <vt:lpstr>И люди должны облить и беречь Землю, как любят и берегут маму.</vt:lpstr>
      <vt:lpstr>Мы должны беречь и охранять природу, окружающую нас, потому что больше нигде в космосе нет такой живой и красивой планеты, как наша Земля.</vt:lpstr>
      <vt:lpstr>Да, Земля кажется живой, но вообще-то все планеты и их спутники – холодные, в отличие от звёзд, раскаленных шаров.</vt:lpstr>
      <vt:lpstr>Звёзды светятся потому, что они очень горячие.</vt:lpstr>
      <vt:lpstr>Планеты сами не светятся. Их освещает Солнце.</vt:lpstr>
      <vt:lpstr>Мы часто наблюдали с вами за солнцем и нам казалось, что оно движется по небу.</vt:lpstr>
      <vt:lpstr>На самом деле это Земля движется вокруг Солнца.</vt:lpstr>
      <vt:lpstr>Возьмите альбомный лист и желтый карандаш. Нарисуйте в центре листа Солнце.</vt:lpstr>
      <vt:lpstr>Теперь возьмите голубой карандаш и нарисуйте в стороне от Солнца маленький кружок. Это Земля.</vt:lpstr>
      <vt:lpstr>А теперь нарисуем красным карандашом линию, по которой наша Земля вращается вокруг раскаленного светила.</vt:lpstr>
      <vt:lpstr>Физкультминутка «Голова, как шар Земной»</vt:lpstr>
      <vt:lpstr>Этот путь Земля проходит ровно за один год. Именно за это время на смену</vt:lpstr>
      <vt:lpstr>зиме</vt:lpstr>
      <vt:lpstr>приходит весна,</vt:lpstr>
      <vt:lpstr>потом лето,</vt:lpstr>
      <vt:lpstr>потом осень,</vt:lpstr>
      <vt:lpstr>и снова наступает зима.</vt:lpstr>
      <vt:lpstr>Но, кроме того, что Земля вращается вокруг Солнца, она вращается вокруг своей оси.</vt:lpstr>
      <vt:lpstr>Большая и тяжелая Земля делает это медленно, ровно за одни сутки она совершает один оборот. Именно за это время на смену</vt:lpstr>
      <vt:lpstr>утру</vt:lpstr>
      <vt:lpstr>приходит день,</vt:lpstr>
      <vt:lpstr>потом вечер,</vt:lpstr>
      <vt:lpstr>потом ночь,</vt:lpstr>
      <vt:lpstr>и снова наступает утро.</vt:lpstr>
      <vt:lpstr>Презентация PowerPoint</vt:lpstr>
      <vt:lpstr>У Земли есть спутник – Луна.</vt:lpstr>
      <vt:lpstr>Луна быстро движется вокруг Земли.</vt:lpstr>
      <vt:lpstr>Мы наблюдал с вами за Луной и видели, что она бывает разной.</vt:lpstr>
      <vt:lpstr>То она на большой светящийся шар,</vt:lpstr>
      <vt:lpstr>то на половину шара,</vt:lpstr>
      <vt:lpstr>то на тоненький рогатый серп.</vt:lpstr>
      <vt:lpstr>Мы уже говорили, что планеты не светятся.</vt:lpstr>
      <vt:lpstr>Луна только кажется светящейся. И мы с вами мы видим с Земли только ту часть Луны, что освещает Солнце.</vt:lpstr>
      <vt:lpstr>Иногда это вся Луна, а иногда только её часть.</vt:lpstr>
      <vt:lpstr>На Луне в отличии от Земли нет ни воды, ни лесов, а вот горы и кратеры есть. На Луне нет жизни, по этому она кажется серой.</vt:lpstr>
      <vt:lpstr>Контрольные вопросы.</vt:lpstr>
      <vt:lpstr>Как называется наша планета?</vt:lpstr>
      <vt:lpstr>Какую форму имеет Земля?</vt:lpstr>
      <vt:lpstr>Есть ли у Земли спутник?</vt:lpstr>
      <vt:lpstr>Как называется спутник Земли?</vt:lpstr>
      <vt:lpstr>Есть ли на Луне вода?</vt:lpstr>
      <vt:lpstr>Земля вращается вокруг Солнца или Солнце вращается вокруг Земли?</vt:lpstr>
      <vt:lpstr>Сколько времени Земля совершает оборот вокруг Солнца?</vt:lpstr>
      <vt:lpstr>Сколько времени нужно Земле для того, чтобы совершить оборот вокруг своей оси?</vt:lpstr>
      <vt:lpstr>Почему светятся звёзды?</vt:lpstr>
      <vt:lpstr>Светятся ли планеты?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Земля и Луна</dc:title>
  <dc:creator>Алекс</dc:creator>
  <cp:lastModifiedBy>Надежда Пронская</cp:lastModifiedBy>
  <cp:revision>29</cp:revision>
  <dcterms:created xsi:type="dcterms:W3CDTF">2017-07-24T19:12:23Z</dcterms:created>
  <dcterms:modified xsi:type="dcterms:W3CDTF">2018-08-30T07:44:42Z</dcterms:modified>
</cp:coreProperties>
</file>