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426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53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08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310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07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85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36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43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8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43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088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A63A8-EB58-455A-BA39-E34152B6BBF4}" type="datetimeFigureOut">
              <a:rPr lang="ru-RU" smtClean="0"/>
              <a:t>03.03.2015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B3B31-22B3-421A-91DA-0F841632AD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29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99px.ru/sstorage/56/2013/01/image_56050113015739343669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6529" y="5532437"/>
            <a:ext cx="4325471" cy="1325563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Притча </a:t>
            </a:r>
            <a:r>
              <a:rPr lang="ru-RU" b="1" dirty="0">
                <a:solidFill>
                  <a:schemeClr val="bg1"/>
                </a:solidFill>
              </a:rPr>
              <a:t>о </a:t>
            </a:r>
            <a:r>
              <a:rPr lang="ru-RU" b="1" dirty="0" smtClean="0">
                <a:solidFill>
                  <a:schemeClr val="bg1"/>
                </a:solidFill>
              </a:rPr>
              <a:t>матери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04. Ennio Morricone Le Vent, Le Cr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10047" y="5513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3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ontent.foto.mail.ru/mail/tuman.1952/_blogs/i-779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6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3506" y="98610"/>
            <a:ext cx="5100918" cy="2309253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Как и когда я должен </a:t>
            </a:r>
            <a:b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вернуться к тебе?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5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leurdelis.at.ua/liki/raduga_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5394325"/>
            <a:ext cx="10515600" cy="1325563"/>
          </a:xfrm>
        </p:spPr>
        <p:txBody>
          <a:bodyPr/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Твой ангел скажет тебе всё.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1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media.vorotila.ru/ru/items/t1@737ef3cf-baca-4eb5-a81c-714dc89005f7/milyy-angelo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0" y="687855"/>
            <a:ext cx="6126480" cy="1325563"/>
          </a:xfrm>
        </p:spPr>
        <p:txBody>
          <a:bodyPr/>
          <a:lstStyle/>
          <a:p>
            <a:pPr algn="ctr"/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А как зовут моего ангела?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42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g1.liveinternet.ru/images/attach/b/2/23/187/23187774_1184619955_9813834_c7672f36487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8424" y="2528047"/>
            <a:ext cx="6194611" cy="1658471"/>
          </a:xfrm>
        </p:spPr>
        <p:txBody>
          <a:bodyPr>
            <a:normAutofit/>
          </a:bodyPr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Неважно, как его зовут,</a:t>
            </a:r>
            <a:b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у него много имён…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48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light-of-angels.ucoz.ru/_fr/83/27062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90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0246" y="5026772"/>
            <a:ext cx="10515600" cy="1325563"/>
          </a:xfrm>
        </p:spPr>
        <p:txBody>
          <a:bodyPr/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Ты будешь называть его – 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МАМА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….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6435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vremechko.org/wp-content/uploads/2014/10/mladenec-mafiya_18522981_orig_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12192000" cy="688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5" y="5318125"/>
            <a:ext cx="11487150" cy="1325563"/>
          </a:xfrm>
        </p:spPr>
        <p:txBody>
          <a:bodyPr/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МАМА, ТЫ ПОНРАВИЛАСЬ МНЕ С ПЕРВОГО ВЗГЛЯДА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58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colnyshko.ru/images/big/32ba4cc7cf0dd687283aef61471145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4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Я ЛЮБЛЮ ТЕБЯ, МАМОЧКА!!!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83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cs412828.vk.me/v412828178/82e/BO41e38pY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82" y="141007"/>
            <a:ext cx="11954436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За день до своего рождения ребенок спросил у Бога:</a:t>
            </a:r>
          </a:p>
        </p:txBody>
      </p:sp>
    </p:spTree>
    <p:extLst>
      <p:ext uri="{BB962C8B-B14F-4D97-AF65-F5344CB8AC3E}">
        <p14:creationId xmlns:p14="http://schemas.microsoft.com/office/powerpoint/2010/main" val="71547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scorpionse.ucoz.ru/_si/0/4915533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47" y="4867834"/>
            <a:ext cx="12039600" cy="254597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- Говорят, завтра меня посылают на Землю. Как же я буду там жить, ведь я так мал и беззащитен?</a:t>
            </a:r>
          </a:p>
        </p:txBody>
      </p:sp>
    </p:spTree>
    <p:extLst>
      <p:ext uri="{BB962C8B-B14F-4D97-AF65-F5344CB8AC3E}">
        <p14:creationId xmlns:p14="http://schemas.microsoft.com/office/powerpoint/2010/main" val="339790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Pic_200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323" y="-108999"/>
            <a:ext cx="12292323" cy="6971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035" y="1306419"/>
            <a:ext cx="10515600" cy="227049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Бог ответил</a:t>
            </a:r>
            <a:r>
              <a:rPr lang="ru-RU" b="1" dirty="0" smtClean="0">
                <a:solidFill>
                  <a:schemeClr val="bg1"/>
                </a:solidFill>
              </a:rPr>
              <a:t>: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2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i9.ltalk.ru/18/49/414918/27/12166627/1001693l21heq6quh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91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12" y="87219"/>
            <a:ext cx="11967881" cy="227049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b="1" dirty="0">
                <a:solidFill>
                  <a:schemeClr val="bg1"/>
                </a:solidFill>
              </a:rPr>
              <a:t>Я подарю тебе ангела, который будет ждать тебя и заботиться о тебе.</a:t>
            </a:r>
          </a:p>
        </p:txBody>
      </p:sp>
    </p:spTree>
    <p:extLst>
      <p:ext uri="{BB962C8B-B14F-4D97-AF65-F5344CB8AC3E}">
        <p14:creationId xmlns:p14="http://schemas.microsoft.com/office/powerpoint/2010/main" val="179755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c.pics.livejournal.com/vseneobichnoe/45536307/3701769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90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624" y="4524749"/>
            <a:ext cx="10515600" cy="2333251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Ребенок задумался, затем сказал снова:</a:t>
            </a: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- Здесь на Небесах я лишь пою и смеюсь, этого достаточно мне для счастья.</a:t>
            </a:r>
          </a:p>
        </p:txBody>
      </p:sp>
    </p:spTree>
    <p:extLst>
      <p:ext uri="{BB962C8B-B14F-4D97-AF65-F5344CB8AC3E}">
        <p14:creationId xmlns:p14="http://schemas.microsoft.com/office/powerpoint/2010/main" val="398063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g0.liveinternet.ru/images/attach/c/1/50/810/50810809_173adfe5c50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105" y="5154706"/>
            <a:ext cx="11622741" cy="148814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- </a:t>
            </a:r>
            <a:r>
              <a:rPr lang="ru-RU" b="1" dirty="0">
                <a:solidFill>
                  <a:schemeClr val="bg1"/>
                </a:solidFill>
              </a:rPr>
              <a:t>Твой ангел будет петь и улыбаться для тебя, ты почувствуешь его любовь и будешь счастлив.</a:t>
            </a:r>
          </a:p>
        </p:txBody>
      </p:sp>
    </p:spTree>
    <p:extLst>
      <p:ext uri="{BB962C8B-B14F-4D97-AF65-F5344CB8AC3E}">
        <p14:creationId xmlns:p14="http://schemas.microsoft.com/office/powerpoint/2010/main" val="306321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artcontext.info/images/stories/roza/noel/Nancy_Noel_Angel_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45458" y="5042211"/>
            <a:ext cx="87854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Но как я пойму его, </a:t>
            </a:r>
            <a:b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ведь я не знаю его языка?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9088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tihi.ru/pics/2012/08/26/5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7141" y="5232960"/>
            <a:ext cx="10515600" cy="1325563"/>
          </a:xfrm>
        </p:spPr>
        <p:txBody>
          <a:bodyPr/>
          <a:lstStyle/>
          <a:p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Ангел будет учить тебя своему языку.</a:t>
            </a:r>
            <a:b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</a:b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Он будет охранять тебя от всех бед.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459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136</Words>
  <Application>Microsoft Office PowerPoint</Application>
  <PresentationFormat>Широкоэкранный</PresentationFormat>
  <Paragraphs>16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Притча о матери</vt:lpstr>
      <vt:lpstr>За день до своего рождения ребенок спросил у Бога:</vt:lpstr>
      <vt:lpstr>- Говорят, завтра меня посылают на Землю. Как же я буду там жить, ведь я так мал и беззащитен?</vt:lpstr>
      <vt:lpstr>Бог ответил:</vt:lpstr>
      <vt:lpstr>- Я подарю тебе ангела, который будет ждать тебя и заботиться о тебе.</vt:lpstr>
      <vt:lpstr>Ребенок задумался, затем сказал снова: - Здесь на Небесах я лишь пою и смеюсь, этого достаточно мне для счастья.</vt:lpstr>
      <vt:lpstr>- Твой ангел будет петь и улыбаться для тебя, ты почувствуешь его любовь и будешь счастлив.</vt:lpstr>
      <vt:lpstr>Презентация PowerPoint</vt:lpstr>
      <vt:lpstr>Ангел будет учить тебя своему языку. Он будет охранять тебя от всех бед.</vt:lpstr>
      <vt:lpstr>Как и когда я должен  вернуться к тебе?</vt:lpstr>
      <vt:lpstr>Твой ангел скажет тебе всё.</vt:lpstr>
      <vt:lpstr>А как зовут моего ангела?</vt:lpstr>
      <vt:lpstr>Неважно, как его зовут,  у него много имён…</vt:lpstr>
      <vt:lpstr>Ты будешь называть его – МАМА….</vt:lpstr>
      <vt:lpstr>МАМА, ТЫ ПОНРАВИЛАСЬ МНЕ С ПЕРВОГО ВЗГЛЯДА</vt:lpstr>
      <vt:lpstr>Я ЛЮБЛЮ ТЕБЯ, МАМОЧКА!!!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Притча о матери</dc:title>
  <dc:creator>Алекс</dc:creator>
  <cp:lastModifiedBy>Алекс</cp:lastModifiedBy>
  <cp:revision>13</cp:revision>
  <dcterms:created xsi:type="dcterms:W3CDTF">2015-03-02T19:41:11Z</dcterms:created>
  <dcterms:modified xsi:type="dcterms:W3CDTF">2015-03-03T19:56:10Z</dcterms:modified>
</cp:coreProperties>
</file>