
<file path=[Content_Types].xml><?xml version="1.0" encoding="utf-8"?>
<Types xmlns="http://schemas.openxmlformats.org/package/2006/content-types">
  <Default Extension="mp3" ContentType="audio/unknown"/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89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82" r:id="rId20"/>
    <p:sldId id="283" r:id="rId21"/>
    <p:sldId id="284" r:id="rId22"/>
    <p:sldId id="276" r:id="rId23"/>
    <p:sldId id="288" r:id="rId24"/>
    <p:sldId id="285" r:id="rId25"/>
    <p:sldId id="286" r:id="rId26"/>
    <p:sldId id="287" r:id="rId27"/>
    <p:sldId id="281" r:id="rId28"/>
    <p:sldId id="290" r:id="rId2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3" d="100"/>
          <a:sy n="63" d="100"/>
        </p:scale>
        <p:origin x="-126" y="-22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1485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DEFE52-FF96-47A3-A396-717E122C3A25}" type="datetimeFigureOut">
              <a:rPr lang="ru-RU" smtClean="0"/>
              <a:t>03.02.2016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6E871-8C28-4FD6-BBF6-CACCE34B070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61999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DEFE52-FF96-47A3-A396-717E122C3A25}" type="datetimeFigureOut">
              <a:rPr lang="ru-RU" smtClean="0"/>
              <a:t>03.02.2016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6E871-8C28-4FD6-BBF6-CACCE34B070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55808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DEFE52-FF96-47A3-A396-717E122C3A25}" type="datetimeFigureOut">
              <a:rPr lang="ru-RU" smtClean="0"/>
              <a:t>03.02.2016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6E871-8C28-4FD6-BBF6-CACCE34B070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7331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DEFE52-FF96-47A3-A396-717E122C3A25}" type="datetimeFigureOut">
              <a:rPr lang="ru-RU" smtClean="0"/>
              <a:t>03.02.2016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6E871-8C28-4FD6-BBF6-CACCE34B070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20104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DEFE52-FF96-47A3-A396-717E122C3A25}" type="datetimeFigureOut">
              <a:rPr lang="ru-RU" smtClean="0"/>
              <a:t>03.02.2016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6E871-8C28-4FD6-BBF6-CACCE34B070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79108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DEFE52-FF96-47A3-A396-717E122C3A25}" type="datetimeFigureOut">
              <a:rPr lang="ru-RU" smtClean="0"/>
              <a:t>03.02.2016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6E871-8C28-4FD6-BBF6-CACCE34B070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19749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DEFE52-FF96-47A3-A396-717E122C3A25}" type="datetimeFigureOut">
              <a:rPr lang="ru-RU" smtClean="0"/>
              <a:t>03.02.2016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6E871-8C28-4FD6-BBF6-CACCE34B070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48824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DEFE52-FF96-47A3-A396-717E122C3A25}" type="datetimeFigureOut">
              <a:rPr lang="ru-RU" smtClean="0"/>
              <a:t>03.02.2016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6E871-8C28-4FD6-BBF6-CACCE34B070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31466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DEFE52-FF96-47A3-A396-717E122C3A25}" type="datetimeFigureOut">
              <a:rPr lang="ru-RU" smtClean="0"/>
              <a:t>03.02.2016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6E871-8C28-4FD6-BBF6-CACCE34B070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98198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DEFE52-FF96-47A3-A396-717E122C3A25}" type="datetimeFigureOut">
              <a:rPr lang="ru-RU" smtClean="0"/>
              <a:t>03.02.2016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6E871-8C28-4FD6-BBF6-CACCE34B070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22182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DEFE52-FF96-47A3-A396-717E122C3A25}" type="datetimeFigureOut">
              <a:rPr lang="ru-RU" smtClean="0"/>
              <a:t>03.02.2016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6E871-8C28-4FD6-BBF6-CACCE34B070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3497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DEFE52-FF96-47A3-A396-717E122C3A25}" type="datetimeFigureOut">
              <a:rPr lang="ru-RU" smtClean="0"/>
              <a:t>03.02.2016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E6E871-8C28-4FD6-BBF6-CACCE34B070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77606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2.png"/><Relationship Id="rId4" Type="http://schemas.openxmlformats.org/officeDocument/2006/relationships/image" Target="../media/image1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gif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gif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gif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.gi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gif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gif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8.gi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gif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gif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gif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gif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gif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gif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gif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gif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gif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gif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gif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gif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gif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www.playcast.ru/uploads/2014/10/04/10086462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МАМА И ДОЧКА - Поздравляю с днём рождения%2C Мамочку и Дочку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00455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6300"/>
    </mc:Choice>
    <mc:Fallback>
      <p:transition spd="slow" advTm="63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  <p:extLst>
    <p:ext uri="{E180D4A7-C9FB-4DFB-919C-405C955672EB}">
      <p14:showEvtLst xmlns:p14="http://schemas.microsoft.com/office/powerpoint/2010/main">
        <p14:playEvt time="0" objId="2"/>
      </p14:showEvtLst>
    </p:ext>
  </p:extLs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Мама и дочка – две капельки солнца.</a:t>
            </a:r>
          </a:p>
        </p:txBody>
      </p:sp>
      <p:pic>
        <p:nvPicPr>
          <p:cNvPr id="10242" name="Picture 2" descr="http://rebenok.by/pics/image/81863465_large_mamaidochk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8180" y="1690689"/>
            <a:ext cx="7763820" cy="5167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 descr="http://win.leperledelcuore.it/public/forum/Data4/2014814153832_1371640636_solnce2bf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9781" y="2286000"/>
            <a:ext cx="3512407" cy="35124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511460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6377"/>
    </mc:Choice>
    <mc:Fallback>
      <p:transition spd="slow" advTm="6377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Детство уходит, уходит - и все же</a:t>
            </a:r>
            <a:br>
              <a:rPr lang="ru-RU" b="1" dirty="0"/>
            </a:br>
            <a:r>
              <a:rPr lang="ru-RU" b="1" dirty="0"/>
              <a:t>В сердце любовь навсегда остается!</a:t>
            </a:r>
          </a:p>
        </p:txBody>
      </p:sp>
      <p:pic>
        <p:nvPicPr>
          <p:cNvPr id="11266" name="Picture 2" descr="http://gs.delfi.lt/images/pix/file58885673_f2cfc27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2970" y="1828800"/>
            <a:ext cx="7569030" cy="502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8" name="Picture 4" descr="http://mirgif.com/animacija/kamennoe-serdce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559" y="2859688"/>
            <a:ext cx="3571875" cy="32861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798276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3495"/>
    </mc:Choice>
    <mc:Fallback>
      <p:transition spd="slow" advTm="13495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Детство уходит, уходит - и все же</a:t>
            </a:r>
            <a:br>
              <a:rPr lang="ru-RU" b="1" dirty="0"/>
            </a:br>
            <a:r>
              <a:rPr lang="ru-RU" b="1" dirty="0"/>
              <a:t>В сердце любовь навсегда остается!</a:t>
            </a:r>
          </a:p>
        </p:txBody>
      </p:sp>
      <p:pic>
        <p:nvPicPr>
          <p:cNvPr id="11266" name="Picture 2" descr="http://gs.delfi.lt/images/pix/file58885673_f2cfc27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2970" y="1828800"/>
            <a:ext cx="7569030" cy="502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8" name="Picture 4" descr="http://mirgif.com/animacija/kamennoe-serdce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559" y="2859688"/>
            <a:ext cx="3571875" cy="32861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www.playcast.ru/uploads/2014/10/04/10086462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642353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125"/>
    </mc:Choice>
    <mc:Fallback>
      <p:transition spd="slow" advTm="3125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Дочь грустит, дочь ответа не знает,</a:t>
            </a:r>
            <a:br>
              <a:rPr lang="ru-RU" b="1" dirty="0"/>
            </a:br>
            <a:r>
              <a:rPr lang="ru-RU" b="1" dirty="0"/>
              <a:t>На душе тяжело и тревожно.</a:t>
            </a:r>
          </a:p>
        </p:txBody>
      </p:sp>
      <p:pic>
        <p:nvPicPr>
          <p:cNvPr id="12290" name="Picture 2" descr="http://wiseparents.ru/wp-content/uploads/2013/07/%D0%BC%D0%B0%D1%82%D1%8C-%D0%B8-%D0%B4%D0%BE%D1%87%D1%8C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6338" y="1846729"/>
            <a:ext cx="8835662" cy="50112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AutoShape 4" descr="https://img-fotki.yandex.ru/get/4409/54833049.20/0_7f672_3f97939c_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2294" name="Picture 6" descr="http://veselble-kartinki.narod.ru/fon_dv_50kaplisinbel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383" y="2310713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6" name="Picture 8" descr="http://veselble-kartinki.narod.ru/fon_dv_50kaplisinbel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4883" y="2124354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8" name="Picture 10" descr="http://veselble-kartinki.narod.ru/fon_dv_50kaplisinbel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4883" y="3280162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300" name="Picture 12" descr="http://veselble-kartinki.narod.ru/fon_dv_50kaplisinbel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383" y="3620530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302" name="Picture 14" descr="http://veselble-kartinki.narod.ru/fon_dv_50kaplisinbel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1380" y="4352364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304" name="Picture 16" descr="http://veselble-kartinki.narod.ru/fon_dv_50kaplisinbel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672" y="4960660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225815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985"/>
    </mc:Choice>
    <mc:Fallback>
      <p:transition spd="slow" advTm="5985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Мама скажет с надеждой: "Родная!</a:t>
            </a:r>
            <a:br>
              <a:rPr lang="ru-RU" b="1" dirty="0"/>
            </a:br>
            <a:r>
              <a:rPr lang="ru-RU" b="1" dirty="0"/>
              <a:t>Все вернуть, все исправить возможно!"</a:t>
            </a:r>
          </a:p>
        </p:txBody>
      </p:sp>
      <p:pic>
        <p:nvPicPr>
          <p:cNvPr id="13314" name="Picture 2" descr="http://i41.woman.ru/womanru/images/image/c/f/img_cf37202fa6e05eb28b9be3772f169e8a.jpg?0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1427" y="1811604"/>
            <a:ext cx="7570573" cy="50463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6" name="Picture 4" descr="http://kartinki-cvetov.ru/images5/cvety-s-zhivotnymi7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8635" y="2248826"/>
            <a:ext cx="3562350" cy="41719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245930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6209"/>
    </mc:Choice>
    <mc:Fallback>
      <p:transition spd="slow" advTm="6209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Голос мамы, и нежный, и строгий,</a:t>
            </a:r>
          </a:p>
        </p:txBody>
      </p:sp>
      <p:pic>
        <p:nvPicPr>
          <p:cNvPr id="14338" name="Picture 2" descr="http://www.matrony.ru/wp-content/uploads/1370642722_matx2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04812" y="3664721"/>
            <a:ext cx="6087188" cy="3193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0" name="Picture 4" descr="http://chaechka.ru/uploads/posts/2013-02/1361819847_chto-delat-esli-suprug-ne-ladit-s-vashey-mamoy_0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1575614"/>
            <a:ext cx="6104813" cy="34288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2" name="Picture 6" descr="http://blestiashki.narod.ru/2/76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67525" y="1433061"/>
            <a:ext cx="4486275" cy="1914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4" name="Picture 8" descr="http://blestiashki.narod.ru/2/76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348" y="4695567"/>
            <a:ext cx="4486275" cy="1914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698599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479"/>
    </mc:Choice>
    <mc:Fallback>
      <p:transition spd="slow" advTm="3479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В нас звучит сквозь ветра и потери.</a:t>
            </a:r>
          </a:p>
        </p:txBody>
      </p:sp>
      <p:pic>
        <p:nvPicPr>
          <p:cNvPr id="15362" name="Picture 2" descr="http://v-garmonii-s-soboi.ru/wp-content/uploads/2011/08/VETER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9200" y="1485900"/>
            <a:ext cx="7162800" cy="5372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4" name="Picture 4" descr="http://miranimashek.com/_ph/87/2/344817513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6278" y="2724149"/>
            <a:ext cx="4124325" cy="2895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215277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097"/>
    </mc:Choice>
    <mc:Fallback>
      <p:transition spd="slow" advTm="3097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Мама с дочкой идут по дороге –</a:t>
            </a:r>
          </a:p>
        </p:txBody>
      </p:sp>
      <p:pic>
        <p:nvPicPr>
          <p:cNvPr id="16386" name="Picture 2" descr="http://img0.liveinternet.ru/images/attach/c/7/124/796/124796104_2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78560" y="1470454"/>
            <a:ext cx="6513440" cy="53875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90" name="Picture 6" descr="http://blestiashky.narod.ru/8/blesk202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5834" y="2585951"/>
            <a:ext cx="3429000" cy="2962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459151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148"/>
    </mc:Choice>
    <mc:Fallback>
      <p:transition spd="slow" advTm="3148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По дороге любви и доверья.</a:t>
            </a:r>
          </a:p>
        </p:txBody>
      </p:sp>
      <p:pic>
        <p:nvPicPr>
          <p:cNvPr id="17412" name="Picture 4" descr="http://s5.rimg.info/6514d6f1c6d64964acdd3ff5176472f4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3163765"/>
            <a:ext cx="2657475" cy="1666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http://www.karneeva.ru/wp-content/uploads/33_02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6564" y="1690689"/>
            <a:ext cx="7745436" cy="5167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677634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560"/>
    </mc:Choice>
    <mc:Fallback>
      <p:transition spd="slow" advTm="4560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Мама и дочка – они так похожи!</a:t>
            </a:r>
          </a:p>
        </p:txBody>
      </p:sp>
      <p:sp>
        <p:nvSpPr>
          <p:cNvPr id="3" name="AutoShape 2" descr="https://encrypted-tbn1.gstatic.com/images?q=tbn:ANd9GcQdJz-cnBOm7KGwdzZLTMZ68bCYBEpTjkCiUhGLy2InkYhf47kR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9220" name="Picture 4" descr="http://static1.gophotoweb.com/u2632/958/news/29100/IMG_142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8918" y="1622612"/>
            <a:ext cx="7853082" cy="5235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2" name="Picture 6" descr="http://www.thaicat.ru/_si/0/39210098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3917" y="1622612"/>
            <a:ext cx="4352925" cy="4848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328754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6215"/>
    </mc:Choice>
    <mc:Fallback>
      <p:transition spd="slow" advTm="6215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Где весна, там цветы и подарки,</a:t>
            </a:r>
          </a:p>
        </p:txBody>
      </p:sp>
      <p:pic>
        <p:nvPicPr>
          <p:cNvPr id="2050" name="Picture 2" descr="http://www.playcast.ru/uploads/2014/03/26/7996040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6046" y="1565237"/>
            <a:ext cx="6615953" cy="52927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://kartinki-cvetov.ru/animaciya/animaciya200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8296" y="3052247"/>
            <a:ext cx="4857750" cy="3695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827780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907"/>
    </mc:Choice>
    <mc:Fallback>
      <p:transition spd="slow" advTm="2907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Мама и дочка – две капельки солнца.</a:t>
            </a:r>
          </a:p>
        </p:txBody>
      </p:sp>
      <p:pic>
        <p:nvPicPr>
          <p:cNvPr id="10242" name="Picture 2" descr="http://rebenok.by/pics/image/81863465_large_mamaidochk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8180" y="1690689"/>
            <a:ext cx="7763820" cy="5167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 descr="http://win.leperledelcuore.it/public/forum/Data4/2014814153832_1371640636_solnce2bf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9781" y="2286000"/>
            <a:ext cx="3512407" cy="35124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701262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6299"/>
    </mc:Choice>
    <mc:Fallback>
      <p:transition spd="slow" advTm="6299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Детство уходит, уходит - и все же</a:t>
            </a:r>
            <a:br>
              <a:rPr lang="ru-RU" b="1" dirty="0"/>
            </a:br>
            <a:r>
              <a:rPr lang="ru-RU" b="1" dirty="0"/>
              <a:t>В сердце любовь навсегда остается!</a:t>
            </a:r>
          </a:p>
        </p:txBody>
      </p:sp>
      <p:pic>
        <p:nvPicPr>
          <p:cNvPr id="11266" name="Picture 2" descr="http://gs.delfi.lt/images/pix/file58885673_f2cfc27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2970" y="1828800"/>
            <a:ext cx="7569030" cy="502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8" name="Picture 4" descr="http://mirgif.com/animacija/kamennoe-serdce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559" y="2859688"/>
            <a:ext cx="3571875" cy="32861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7329147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2947"/>
    </mc:Choice>
    <mc:Fallback>
      <p:transition spd="slow" advTm="12947"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www.playcast.ru/uploads/2014/10/04/10086462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631905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3097"/>
    </mc:Choice>
    <mc:Fallback>
      <p:transition spd="slow" advTm="13097"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Детство уходит, уходит - и все же</a:t>
            </a:r>
            <a:br>
              <a:rPr lang="ru-RU" b="1" dirty="0"/>
            </a:br>
            <a:r>
              <a:rPr lang="ru-RU" b="1" dirty="0"/>
              <a:t>В сердце любовь навсегда остается!</a:t>
            </a:r>
          </a:p>
        </p:txBody>
      </p:sp>
      <p:pic>
        <p:nvPicPr>
          <p:cNvPr id="11266" name="Picture 2" descr="http://gs.delfi.lt/images/pix/file58885673_f2cfc27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2970" y="1828800"/>
            <a:ext cx="7569030" cy="502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8" name="Picture 4" descr="http://mirgif.com/animacija/kamennoe-serdce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559" y="2859688"/>
            <a:ext cx="3571875" cy="32861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685105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2548"/>
    </mc:Choice>
    <mc:Fallback>
      <p:transition spd="slow" advTm="12548"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Мама и дочка – они так похожи!</a:t>
            </a:r>
          </a:p>
        </p:txBody>
      </p:sp>
      <p:sp>
        <p:nvSpPr>
          <p:cNvPr id="3" name="AutoShape 2" descr="https://encrypted-tbn1.gstatic.com/images?q=tbn:ANd9GcQdJz-cnBOm7KGwdzZLTMZ68bCYBEpTjkCiUhGLy2InkYhf47kR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9220" name="Picture 4" descr="http://static1.gophotoweb.com/u2632/958/news/29100/IMG_142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8918" y="1622612"/>
            <a:ext cx="7853082" cy="5235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2" name="Picture 6" descr="http://www.thaicat.ru/_si/0/39210098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3917" y="1622612"/>
            <a:ext cx="4352925" cy="4848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406901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6280"/>
    </mc:Choice>
    <mc:Fallback>
      <p:transition spd="slow" advTm="6280"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Мама и дочка – две капельки солнца.</a:t>
            </a:r>
          </a:p>
        </p:txBody>
      </p:sp>
      <p:pic>
        <p:nvPicPr>
          <p:cNvPr id="10242" name="Picture 2" descr="http://rebenok.by/pics/image/81863465_large_mamaidochk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8180" y="1690689"/>
            <a:ext cx="7763820" cy="5167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 descr="http://win.leperledelcuore.it/public/forum/Data4/2014814153832_1371640636_solnce2bf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9781" y="2286000"/>
            <a:ext cx="3512407" cy="35124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586361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6458"/>
    </mc:Choice>
    <mc:Fallback>
      <p:transition spd="slow" advTm="6458"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Детство уходит, уходит - и все же</a:t>
            </a:r>
            <a:br>
              <a:rPr lang="ru-RU" b="1" dirty="0"/>
            </a:br>
            <a:r>
              <a:rPr lang="ru-RU" b="1" dirty="0"/>
              <a:t>В сердце любовь навсегда остается!</a:t>
            </a:r>
          </a:p>
        </p:txBody>
      </p:sp>
      <p:pic>
        <p:nvPicPr>
          <p:cNvPr id="11266" name="Picture 2" descr="http://gs.delfi.lt/images/pix/file58885673_f2cfc27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2970" y="1828800"/>
            <a:ext cx="7569030" cy="502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8" name="Picture 4" descr="http://mirgif.com/animacija/kamennoe-serdce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559" y="2859688"/>
            <a:ext cx="3571875" cy="32861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01433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2880"/>
    </mc:Choice>
    <mc:Fallback>
      <p:transition spd="slow" advTm="12880"/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www.playcast.ru/uploads/2014/10/04/10086462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4953918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9276"/>
    </mc:Choice>
    <mc:Fallback>
      <p:transition spd="slow" advTm="9276"/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Макарова Татьяна Владимировна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572947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124"/>
    </mc:Choice>
    <mc:Fallback>
      <p:transition spd="slow" advTm="1124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Добрых песен знакомые строчки...</a:t>
            </a:r>
          </a:p>
        </p:txBody>
      </p:sp>
      <p:pic>
        <p:nvPicPr>
          <p:cNvPr id="3074" name="Picture 2" descr="http://zazelenskaya.ru/foto/010314-3/0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7893" y="1541929"/>
            <a:ext cx="7974107" cy="53160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http://gif-kartinki.ru/babochki/babochka_37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207" y="2124633"/>
            <a:ext cx="4914900" cy="3276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5562777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165"/>
    </mc:Choice>
    <mc:Fallback>
      <p:transition spd="slow" advTm="3165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В ясный день прогуляться по парку</a:t>
            </a:r>
          </a:p>
        </p:txBody>
      </p:sp>
      <p:pic>
        <p:nvPicPr>
          <p:cNvPr id="4100" name="Picture 4" descr="http://monalisalubi.ru/wp-content/uploads/2013/03/vesna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7519" y="1497107"/>
            <a:ext cx="8044482" cy="53608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http://mirgif.com/jivotnie/animacionnaja-kartinka-babochka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306943">
            <a:off x="466017" y="2546275"/>
            <a:ext cx="3727897" cy="27988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049797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100"/>
    </mc:Choice>
    <mc:Fallback>
      <p:transition spd="slow" advTm="3100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Собираются мама и дочка.</a:t>
            </a:r>
          </a:p>
        </p:txBody>
      </p:sp>
      <p:pic>
        <p:nvPicPr>
          <p:cNvPr id="5122" name="Picture 2" descr="http://freya-ekb.ru/wp-content/uploads/2015/07/1604112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0305" y="1519881"/>
            <a:ext cx="8001696" cy="53381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http://4put.ru/pictures/max/302/929569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190749"/>
            <a:ext cx="4305300" cy="46672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619372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285"/>
    </mc:Choice>
    <mc:Fallback>
      <p:transition spd="slow" advTm="3285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Солнца луч, по-весеннему тонкий,</a:t>
            </a:r>
            <a:br>
              <a:rPr lang="ru-RU" b="1" dirty="0"/>
            </a:br>
            <a:r>
              <a:rPr lang="ru-RU" b="1" dirty="0"/>
              <a:t>Позабыл про морозы и вьюги.</a:t>
            </a:r>
          </a:p>
        </p:txBody>
      </p:sp>
      <p:pic>
        <p:nvPicPr>
          <p:cNvPr id="6148" name="Picture 4" descr="http://assets-s3.usmagazine.com/uploads/assets/articles/81195-jess-smith-19-claims-she-was-teletubbies-giggling-baby-details/1419375551_jess-smith-teletubbies-articl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4397" y="1757082"/>
            <a:ext cx="8507603" cy="51009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 descr="http://krasivie-kartinki.ru/images/podarki-novogodnie10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2711588"/>
            <a:ext cx="2381250" cy="3686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683014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6265"/>
    </mc:Choice>
    <mc:Fallback>
      <p:transition spd="slow" advTm="6265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Восхищаются в классе девчонки:</a:t>
            </a:r>
          </a:p>
        </p:txBody>
      </p:sp>
      <p:pic>
        <p:nvPicPr>
          <p:cNvPr id="7180" name="Picture 12" descr="http://novosti-rostov.ru/wp-content/uploads/2015/05/8f353880eee2d29b502130591294fa78__560x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9800" y="1523999"/>
            <a:ext cx="6172200" cy="5334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82" name="Picture 14" descr="http://novosti-rostov.ru/wp-content/uploads/2015/05/8f353880eee2d29b502130591294fa78__560x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23999"/>
            <a:ext cx="6019800" cy="5334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942344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197"/>
    </mc:Choice>
    <mc:Fallback>
      <p:transition spd="slow" advTm="3197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«Вы же с мамой совсем как подруги!»</a:t>
            </a:r>
          </a:p>
        </p:txBody>
      </p:sp>
      <p:pic>
        <p:nvPicPr>
          <p:cNvPr id="8194" name="Picture 2" descr="http://rebenok.by/pics/image/28310-1417011240-1600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6729" y="1577789"/>
            <a:ext cx="7925271" cy="52802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http://koskin-dom.narod.ru/uploads/image/21/44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152" y="2891482"/>
            <a:ext cx="3095350" cy="35629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319314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510"/>
    </mc:Choice>
    <mc:Fallback>
      <p:transition spd="slow" advTm="4510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Мама и дочка – они так похожи!</a:t>
            </a:r>
          </a:p>
        </p:txBody>
      </p:sp>
      <p:sp>
        <p:nvSpPr>
          <p:cNvPr id="3" name="AutoShape 2" descr="https://encrypted-tbn1.gstatic.com/images?q=tbn:ANd9GcQdJz-cnBOm7KGwdzZLTMZ68bCYBEpTjkCiUhGLy2InkYhf47kR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9220" name="Picture 4" descr="http://static1.gophotoweb.com/u2632/958/news/29100/IMG_142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8918" y="1622612"/>
            <a:ext cx="7853082" cy="5235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2" name="Picture 6" descr="http://www.thaicat.ru/_si/0/39210098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3917" y="1622612"/>
            <a:ext cx="4352925" cy="4848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42036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6264"/>
    </mc:Choice>
    <mc:Fallback>
      <p:transition spd="slow" advTm="6264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145</TotalTime>
  <Words>181</Words>
  <Application>Microsoft Office PowerPoint</Application>
  <PresentationFormat>Произвольный</PresentationFormat>
  <Paragraphs>25</Paragraphs>
  <Slides>28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29" baseType="lpstr">
      <vt:lpstr>Тема Office</vt:lpstr>
      <vt:lpstr>Презентация PowerPoint</vt:lpstr>
      <vt:lpstr>Где весна, там цветы и подарки,</vt:lpstr>
      <vt:lpstr>Добрых песен знакомые строчки...</vt:lpstr>
      <vt:lpstr>В ясный день прогуляться по парку</vt:lpstr>
      <vt:lpstr>Собираются мама и дочка.</vt:lpstr>
      <vt:lpstr>Солнца луч, по-весеннему тонкий, Позабыл про морозы и вьюги.</vt:lpstr>
      <vt:lpstr>Восхищаются в классе девчонки:</vt:lpstr>
      <vt:lpstr>«Вы же с мамой совсем как подруги!»</vt:lpstr>
      <vt:lpstr>Мама и дочка – они так похожи!</vt:lpstr>
      <vt:lpstr>Мама и дочка – две капельки солнца.</vt:lpstr>
      <vt:lpstr>Детство уходит, уходит - и все же В сердце любовь навсегда остается!</vt:lpstr>
      <vt:lpstr>Детство уходит, уходит - и все же В сердце любовь навсегда остается!</vt:lpstr>
      <vt:lpstr>Дочь грустит, дочь ответа не знает, На душе тяжело и тревожно.</vt:lpstr>
      <vt:lpstr>Мама скажет с надеждой: "Родная! Все вернуть, все исправить возможно!"</vt:lpstr>
      <vt:lpstr>Голос мамы, и нежный, и строгий,</vt:lpstr>
      <vt:lpstr>В нас звучит сквозь ветра и потери.</vt:lpstr>
      <vt:lpstr>Мама с дочкой идут по дороге –</vt:lpstr>
      <vt:lpstr>По дороге любви и доверья.</vt:lpstr>
      <vt:lpstr>Мама и дочка – они так похожи!</vt:lpstr>
      <vt:lpstr>Мама и дочка – две капельки солнца.</vt:lpstr>
      <vt:lpstr>Детство уходит, уходит - и все же В сердце любовь навсегда остается!</vt:lpstr>
      <vt:lpstr>Презентация PowerPoint</vt:lpstr>
      <vt:lpstr>Детство уходит, уходит - и все же В сердце любовь навсегда остается!</vt:lpstr>
      <vt:lpstr>Мама и дочка – они так похожи!</vt:lpstr>
      <vt:lpstr>Мама и дочка – две капельки солнца.</vt:lpstr>
      <vt:lpstr>Детство уходит, уходит - и все же В сердце любовь навсегда остается!</vt:lpstr>
      <vt:lpstr>Презентация PowerPoint</vt:lpstr>
      <vt:lpstr>Макарова Татьяна Владимировна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Алекс</dc:creator>
  <cp:lastModifiedBy>Tanya</cp:lastModifiedBy>
  <cp:revision>13</cp:revision>
  <dcterms:created xsi:type="dcterms:W3CDTF">2016-02-02T19:12:07Z</dcterms:created>
  <dcterms:modified xsi:type="dcterms:W3CDTF">2016-02-03T05:48:00Z</dcterms:modified>
</cp:coreProperties>
</file>