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pptx" ContentType="application/vnd.openxmlformats-officedocument.presentationml.presentation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1" r:id="rId5"/>
    <p:sldId id="260" r:id="rId6"/>
    <p:sldId id="257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62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1" r:id="rId55"/>
    <p:sldId id="302" r:id="rId56"/>
    <p:sldId id="310" r:id="rId5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58F0-FF99-4225-BDA7-6110F2268FD1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E4388-BD8B-4D58-889D-CA5CFD4B57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685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58F0-FF99-4225-BDA7-6110F2268FD1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E4388-BD8B-4D58-889D-CA5CFD4B57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569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58F0-FF99-4225-BDA7-6110F2268FD1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E4388-BD8B-4D58-889D-CA5CFD4B57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633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58F0-FF99-4225-BDA7-6110F2268FD1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E4388-BD8B-4D58-889D-CA5CFD4B57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876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58F0-FF99-4225-BDA7-6110F2268FD1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E4388-BD8B-4D58-889D-CA5CFD4B57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520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58F0-FF99-4225-BDA7-6110F2268FD1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E4388-BD8B-4D58-889D-CA5CFD4B57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375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58F0-FF99-4225-BDA7-6110F2268FD1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E4388-BD8B-4D58-889D-CA5CFD4B57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264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58F0-FF99-4225-BDA7-6110F2268FD1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E4388-BD8B-4D58-889D-CA5CFD4B57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598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58F0-FF99-4225-BDA7-6110F2268FD1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E4388-BD8B-4D58-889D-CA5CFD4B57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170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58F0-FF99-4225-BDA7-6110F2268FD1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E4388-BD8B-4D58-889D-CA5CFD4B57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498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58F0-FF99-4225-BDA7-6110F2268FD1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E4388-BD8B-4D58-889D-CA5CFD4B57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905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858F0-FF99-4225-BDA7-6110F2268FD1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8E4388-BD8B-4D58-889D-CA5CFD4B57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814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PowerPoint2.ppt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0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0.png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0.pn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37.gif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gif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0.png"/><Relationship Id="rId5" Type="http://schemas.openxmlformats.org/officeDocument/2006/relationships/image" Target="../media/image38.png"/><Relationship Id="rId4" Type="http://schemas.openxmlformats.org/officeDocument/2006/relationships/image" Target="../media/image37.gi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0.png"/><Relationship Id="rId4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0.png"/><Relationship Id="rId4" Type="http://schemas.openxmlformats.org/officeDocument/2006/relationships/image" Target="../media/image39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0.png"/><Relationship Id="rId4" Type="http://schemas.openxmlformats.org/officeDocument/2006/relationships/image" Target="../media/image36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0.png"/><Relationship Id="rId4" Type="http://schemas.openxmlformats.org/officeDocument/2006/relationships/image" Target="../media/image40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0.png"/><Relationship Id="rId4" Type="http://schemas.openxmlformats.org/officeDocument/2006/relationships/image" Target="../media/image41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gi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0.png"/><Relationship Id="rId4" Type="http://schemas.openxmlformats.org/officeDocument/2006/relationships/image" Target="../media/image36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0.png"/><Relationship Id="rId4" Type="http://schemas.openxmlformats.org/officeDocument/2006/relationships/image" Target="../media/image42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PowerPoint3.ppt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3.emf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PowerPoint1.ppt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 праздником, бабушки, мамы, </a:t>
            </a:r>
            <a:r>
              <a:rPr lang="ru-RU" dirty="0" smtClean="0"/>
              <a:t>сестренки, тети</a:t>
            </a:r>
            <a:r>
              <a:rPr lang="ru-RU" dirty="0"/>
              <a:t>, подружки и просто девчонки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Макарова Татьяна Владимировна</a:t>
            </a:r>
            <a:endParaRPr lang="ru-RU" dirty="0"/>
          </a:p>
        </p:txBody>
      </p:sp>
      <p:pic>
        <p:nvPicPr>
          <p:cNvPr id="35842" name="Picture 2" descr="Картинки по запросу картинка на прозрачном фоне цве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3718" y="3319093"/>
            <a:ext cx="3738282" cy="3538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57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ruslo.cz/images/news20120311/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044" y="2866490"/>
            <a:ext cx="6098956" cy="3991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5" y="266701"/>
            <a:ext cx="10810875" cy="271280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Они </a:t>
            </a:r>
            <a:r>
              <a:rPr lang="ru-RU" dirty="0"/>
              <a:t>громко били в пустые кастрюли и требовали повышения зарплаты, улучшения условий работы и равные права для женщин и мужчин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Picture 2" descr="http://www.ruslo.cz/images/news20120311/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66490"/>
            <a:ext cx="5991010" cy="3991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071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5" y="266700"/>
            <a:ext cx="11138792" cy="1870325"/>
          </a:xfrm>
        </p:spPr>
        <p:txBody>
          <a:bodyPr>
            <a:normAutofit/>
          </a:bodyPr>
          <a:lstStyle/>
          <a:p>
            <a:r>
              <a:rPr lang="ru-RU" dirty="0" smtClean="0"/>
              <a:t>Это </a:t>
            </a:r>
            <a:r>
              <a:rPr lang="ru-RU" dirty="0"/>
              <a:t>так удивило всех, что событие стали называть </a:t>
            </a:r>
            <a:r>
              <a:rPr lang="ru-RU" b="1" dirty="0">
                <a:solidFill>
                  <a:srgbClr val="FF0000"/>
                </a:solidFill>
              </a:rPr>
              <a:t>Женским днём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Picture 2" descr="http://www.ruslo.cz/images/news20120311/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39075"/>
            <a:ext cx="5732031" cy="5018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Картинки по запросу удивлённые джентльмен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342" y="1839074"/>
            <a:ext cx="6273658" cy="5018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7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0" y="1"/>
            <a:ext cx="4623371" cy="68580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Так </a:t>
            </a:r>
            <a:r>
              <a:rPr lang="ru-RU" b="1" dirty="0" smtClean="0">
                <a:solidFill>
                  <a:srgbClr val="FF0000"/>
                </a:solidFill>
              </a:rPr>
              <a:t>8 </a:t>
            </a:r>
            <a:r>
              <a:rPr lang="ru-RU" b="1" dirty="0">
                <a:solidFill>
                  <a:srgbClr val="FF0000"/>
                </a:solidFill>
              </a:rPr>
              <a:t>марта </a:t>
            </a:r>
            <a:r>
              <a:rPr lang="ru-RU" dirty="0"/>
              <a:t>стал днём борьбы за женские права — </a:t>
            </a:r>
            <a:r>
              <a:rPr lang="ru-RU" b="1" dirty="0">
                <a:solidFill>
                  <a:srgbClr val="FF0000"/>
                </a:solidFill>
              </a:rPr>
              <a:t>Международным женским днём.</a:t>
            </a:r>
          </a:p>
        </p:txBody>
      </p:sp>
      <p:pic>
        <p:nvPicPr>
          <p:cNvPr id="3074" name="Picture 2" descr="http://prostointeresno.com/wp-content/uploads/2013/03/S_8_Marta_ot_prostointeresno.com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73152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405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2841859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Этот день был объявлен национальным выходным во многих </a:t>
            </a:r>
            <a:r>
              <a:rPr lang="ru-RU" dirty="0" smtClean="0"/>
              <a:t>странах.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Поэтому </a:t>
            </a:r>
            <a:r>
              <a:rPr lang="ru-RU" dirty="0"/>
              <a:t>мамы и бабушки в этот день могут немного отдохнуть</a:t>
            </a:r>
            <a:r>
              <a:rPr lang="ru-RU" dirty="0" smtClean="0"/>
              <a:t>,</a:t>
            </a:r>
            <a:endParaRPr lang="ru-RU" dirty="0"/>
          </a:p>
        </p:txBody>
      </p:sp>
      <p:pic>
        <p:nvPicPr>
          <p:cNvPr id="6146" name="Picture 2" descr="Картинки по запросу женщина отдыхае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348" y="3245224"/>
            <a:ext cx="5770652" cy="36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Картинки по запросу женщина отдыхае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694" y="3245224"/>
            <a:ext cx="6310093" cy="36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916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941" y="932283"/>
            <a:ext cx="3129306" cy="263839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Пообщаться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со </a:t>
            </a:r>
            <a:r>
              <a:rPr lang="ru-RU" dirty="0"/>
              <a:t>своими </a:t>
            </a:r>
            <a:r>
              <a:rPr lang="ru-RU" dirty="0" smtClean="0"/>
              <a:t>детьми</a:t>
            </a:r>
            <a:endParaRPr lang="ru-RU" dirty="0"/>
          </a:p>
        </p:txBody>
      </p:sp>
      <p:pic>
        <p:nvPicPr>
          <p:cNvPr id="7170" name="Picture 2" descr="Картинки по запросу женщина и де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657" y="0"/>
            <a:ext cx="82043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83" y="3881333"/>
            <a:ext cx="3723865" cy="248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230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168" y="0"/>
            <a:ext cx="12191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4729" y="395129"/>
            <a:ext cx="6185668" cy="2186327"/>
          </a:xfrm>
        </p:spPr>
        <p:txBody>
          <a:bodyPr>
            <a:normAutofit/>
          </a:bodyPr>
          <a:lstStyle/>
          <a:p>
            <a:r>
              <a:rPr lang="ru-RU" dirty="0" smtClean="0"/>
              <a:t>и сходить</a:t>
            </a:r>
            <a:br>
              <a:rPr lang="ru-RU" dirty="0" smtClean="0"/>
            </a:br>
            <a:r>
              <a:rPr lang="ru-RU" dirty="0" smtClean="0"/>
              <a:t>на </a:t>
            </a:r>
            <a:r>
              <a:rPr lang="ru-RU" dirty="0"/>
              <a:t>праздничный концерт.</a:t>
            </a:r>
          </a:p>
        </p:txBody>
      </p:sp>
      <p:pic>
        <p:nvPicPr>
          <p:cNvPr id="8196" name="Picture 4" descr="Картинки по запросу КАРТИНКА НА ПРОЗРАЧНОМ ФОНЕ дети танцую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22" y="3308280"/>
            <a:ext cx="6841128" cy="3272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6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06822"/>
            <a:ext cx="10515600" cy="3994887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С праздником, бабушки, мамы, сестренки,</a:t>
            </a:r>
            <a:br>
              <a:rPr lang="ru-RU" sz="2800" dirty="0" smtClean="0"/>
            </a:br>
            <a:r>
              <a:rPr lang="ru-RU" sz="2800" dirty="0" smtClean="0"/>
              <a:t>Тети, подружки и просто девчонки!</a:t>
            </a:r>
            <a:br>
              <a:rPr lang="ru-RU" sz="2800" dirty="0" smtClean="0"/>
            </a:br>
            <a:r>
              <a:rPr lang="ru-RU" sz="2800" dirty="0" smtClean="0"/>
              <a:t>Я Вам желаю всегда быть счастливыми,</a:t>
            </a:r>
            <a:br>
              <a:rPr lang="ru-RU" sz="2800" dirty="0" smtClean="0"/>
            </a:br>
            <a:r>
              <a:rPr lang="ru-RU" sz="2800" dirty="0" smtClean="0"/>
              <a:t>Сильными, добрыми, очень красивыми!</a:t>
            </a:r>
            <a:br>
              <a:rPr lang="ru-RU" sz="2800" dirty="0" smtClean="0"/>
            </a:br>
            <a:r>
              <a:rPr lang="ru-RU" sz="2800" dirty="0" smtClean="0"/>
              <a:t>Солнышко пусть вам всегда улыбается!</a:t>
            </a:r>
            <a:br>
              <a:rPr lang="ru-RU" sz="2800" dirty="0" smtClean="0"/>
            </a:br>
            <a:r>
              <a:rPr lang="ru-RU" sz="2800" dirty="0" smtClean="0"/>
              <a:t>Ваши мечты пусть скорее сбываются!</a:t>
            </a:r>
            <a:br>
              <a:rPr lang="ru-RU" sz="2800" dirty="0" smtClean="0"/>
            </a:br>
            <a:r>
              <a:rPr lang="ru-RU" sz="2800" dirty="0" smtClean="0"/>
              <a:t>Но, а себе я хочу пожелать:</a:t>
            </a:r>
            <a:br>
              <a:rPr lang="ru-RU" sz="2800" dirty="0" smtClean="0"/>
            </a:br>
            <a:r>
              <a:rPr lang="ru-RU" sz="2800" dirty="0" smtClean="0"/>
              <a:t>Радовать Вас и во всем помогать!</a:t>
            </a:r>
            <a:endParaRPr lang="ru-RU" sz="2800" dirty="0"/>
          </a:p>
        </p:txBody>
      </p:sp>
      <p:pic>
        <p:nvPicPr>
          <p:cNvPr id="6146" name="Picture 2" descr="Картинки по запросу картинка на прозрачном фоне цве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494" y="2223247"/>
            <a:ext cx="2233333" cy="4634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Картинки по запросу картинка на прозрачном фоне цве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4995" y="1927412"/>
            <a:ext cx="2193404" cy="4930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Картинки по запросу картинка на прозрачном фоне цвет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459" y="217323"/>
            <a:ext cx="5991036" cy="80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Картинки по запросу картинка на прозрачном фоне цвет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965" y="4589930"/>
            <a:ext cx="7602070" cy="215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533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553" y="804395"/>
            <a:ext cx="10515600" cy="213602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Вокруг все стало очень ясным,</a:t>
            </a:r>
            <a:br>
              <a:rPr lang="ru-RU" sz="2800" dirty="0" smtClean="0"/>
            </a:br>
            <a:r>
              <a:rPr lang="ru-RU" sz="2800" dirty="0" smtClean="0"/>
              <a:t>Цветов сегодня не сочтем.</a:t>
            </a:r>
            <a:br>
              <a:rPr lang="ru-RU" sz="2800" dirty="0" smtClean="0"/>
            </a:br>
            <a:r>
              <a:rPr lang="ru-RU" sz="2800" dirty="0" smtClean="0"/>
              <a:t>Мы с ребятами, поздравляем вас с прекрасным</a:t>
            </a:r>
            <a:br>
              <a:rPr lang="ru-RU" sz="2800" dirty="0" smtClean="0"/>
            </a:br>
            <a:r>
              <a:rPr lang="ru-RU" sz="2800" dirty="0" smtClean="0"/>
              <a:t>Международным женским днем!</a:t>
            </a:r>
          </a:p>
        </p:txBody>
      </p:sp>
      <p:pic>
        <p:nvPicPr>
          <p:cNvPr id="4098" name="Picture 2" descr="Картинки по запросу картинка на прозрачном фоне цве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3135405"/>
            <a:ext cx="476250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868" y="3847271"/>
            <a:ext cx="4156449" cy="3054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90706"/>
            <a:ext cx="4156449" cy="3054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61" y="169917"/>
            <a:ext cx="3242459" cy="2149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978" y="209431"/>
            <a:ext cx="3242459" cy="2149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Картинки по запросу картинка на прозрачном фоне цветы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78" y="2494084"/>
            <a:ext cx="1854541" cy="1942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Картинки по запросу картинка на прозрачном фоне цветы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6549" y="2519857"/>
            <a:ext cx="1854541" cy="1942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785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3295161"/>
              </p:ext>
            </p:extLst>
          </p:nvPr>
        </p:nvGraphicFramePr>
        <p:xfrm>
          <a:off x="3048000" y="1714500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4" name="Презентация" r:id="rId3" imgW="6094506" imgH="3427477" progId="PowerPoint.Show.12">
                  <p:embed/>
                </p:oleObj>
              </mc:Choice>
              <mc:Fallback>
                <p:oleObj name="Презентация" r:id="rId3" imgW="6094506" imgH="3427477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48000" y="1714500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3346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553" y="804395"/>
            <a:ext cx="10515600" cy="213602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Восьмое марта, праздник мам,</a:t>
            </a:r>
            <a:br>
              <a:rPr lang="ru-RU" sz="2800" dirty="0" smtClean="0"/>
            </a:br>
            <a:r>
              <a:rPr lang="ru-RU" sz="2800" dirty="0" smtClean="0"/>
              <a:t>Тук-тук! — стучится в двери к нам.</a:t>
            </a:r>
            <a:br>
              <a:rPr lang="ru-RU" sz="2800" dirty="0" smtClean="0"/>
            </a:br>
            <a:r>
              <a:rPr lang="ru-RU" sz="2800" dirty="0" smtClean="0"/>
              <a:t>Он только в тот приходит дом,</a:t>
            </a:r>
            <a:br>
              <a:rPr lang="ru-RU" sz="2800" dirty="0" smtClean="0"/>
            </a:br>
            <a:r>
              <a:rPr lang="ru-RU" sz="2800" dirty="0" smtClean="0"/>
              <a:t>Где помогают маме.</a:t>
            </a:r>
          </a:p>
        </p:txBody>
      </p:sp>
      <p:pic>
        <p:nvPicPr>
          <p:cNvPr id="9218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808" y="2554941"/>
            <a:ext cx="6844784" cy="4396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82235" y="2794064"/>
            <a:ext cx="6472518" cy="415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Картинки по запросу картинка на прозрачном фоне цвет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458" y="3712555"/>
            <a:ext cx="2857500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429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16189" y="400984"/>
            <a:ext cx="4701988" cy="4081369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Вокруг</a:t>
            </a:r>
            <a:br>
              <a:rPr lang="ru-RU" sz="2800" dirty="0" smtClean="0"/>
            </a:br>
            <a:r>
              <a:rPr lang="ru-RU" sz="2800" dirty="0" smtClean="0"/>
              <a:t>Суматоха и шум:</a:t>
            </a:r>
            <a:br>
              <a:rPr lang="ru-RU" sz="2800" dirty="0" smtClean="0"/>
            </a:br>
            <a:r>
              <a:rPr lang="ru-RU" sz="2800" dirty="0" smtClean="0"/>
              <a:t>скоро начнётся!</a:t>
            </a:r>
            <a:br>
              <a:rPr lang="ru-RU" sz="2800" dirty="0" smtClean="0"/>
            </a:br>
            <a:r>
              <a:rPr lang="ru-RU" sz="2800" dirty="0" smtClean="0"/>
              <a:t>где мой костюм?</a:t>
            </a:r>
            <a:br>
              <a:rPr lang="ru-RU" sz="2800" dirty="0" smtClean="0"/>
            </a:br>
            <a:r>
              <a:rPr lang="ru-RU" sz="2800" dirty="0" smtClean="0"/>
              <a:t>Витя и Женя,</a:t>
            </a:r>
            <a:br>
              <a:rPr lang="ru-RU" sz="2800" dirty="0" smtClean="0"/>
            </a:br>
            <a:r>
              <a:rPr lang="ru-RU" sz="2800" dirty="0" smtClean="0"/>
              <a:t>Берите флажки!</a:t>
            </a:r>
            <a:br>
              <a:rPr lang="ru-RU" sz="2800" dirty="0" smtClean="0"/>
            </a:br>
            <a:r>
              <a:rPr lang="ru-RU" sz="2800" dirty="0" smtClean="0"/>
              <a:t>Шепот, движенье,</a:t>
            </a:r>
            <a:br>
              <a:rPr lang="ru-RU" sz="2800" dirty="0" smtClean="0"/>
            </a:br>
            <a:r>
              <a:rPr lang="ru-RU" sz="2800" dirty="0" smtClean="0"/>
              <a:t>Споры, смешки…</a:t>
            </a:r>
            <a:br>
              <a:rPr lang="ru-RU" sz="2800" dirty="0" smtClean="0"/>
            </a:br>
            <a:r>
              <a:rPr lang="ru-RU" sz="2800" dirty="0" smtClean="0"/>
              <a:t>Что же за праздник</a:t>
            </a:r>
            <a:br>
              <a:rPr lang="ru-RU" sz="2800" dirty="0" smtClean="0"/>
            </a:br>
            <a:r>
              <a:rPr lang="ru-RU" sz="2800" dirty="0" smtClean="0"/>
              <a:t>готовится тут?</a:t>
            </a:r>
            <a:endParaRPr lang="ru-RU" sz="2800" dirty="0"/>
          </a:p>
        </p:txBody>
      </p:sp>
      <p:pic>
        <p:nvPicPr>
          <p:cNvPr id="2052" name="Picture 4" descr="Картинки по запросу картинка на прозрачном фоне 8 мар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98" y="107576"/>
            <a:ext cx="6321822" cy="6517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6" descr="Картинки по запросу картинка на прозрачном фоне цвет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Картинки по запросу картинка на прозрачном фоне цвет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068" y="3181349"/>
            <a:ext cx="5276850" cy="3676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Картинки по запросу картинка на прозрачном фоне цвет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599" y="118221"/>
            <a:ext cx="3810000" cy="324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817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Картинки по запросу картинка помощник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приложение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376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0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риложение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14450" y="1562100"/>
            <a:ext cx="609600" cy="609600"/>
          </a:xfrm>
          <a:prstGeom prst="rect">
            <a:avLst/>
          </a:prstGeom>
        </p:spPr>
      </p:pic>
      <p:pic>
        <p:nvPicPr>
          <p:cNvPr id="11266" name="Picture 2" descr="Картинки по запросу картинка на прозрачном фоне карлсон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0826" y="152400"/>
            <a:ext cx="5349874" cy="6566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Картинки по запросу картинка на прозрачном фоне книга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775" y="2833687"/>
            <a:ext cx="1619250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22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057900" cy="6321425"/>
          </a:xfrm>
        </p:spPr>
        <p:txBody>
          <a:bodyPr>
            <a:noAutofit/>
          </a:bodyPr>
          <a:lstStyle/>
          <a:p>
            <a:r>
              <a:rPr lang="ru-RU" sz="2800" dirty="0" smtClean="0"/>
              <a:t>Привет, Малыш……и! Сколько вас!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>А вот и я!</a:t>
            </a:r>
            <a:br>
              <a:rPr lang="ru-RU" sz="2800" dirty="0" smtClean="0"/>
            </a:br>
            <a:r>
              <a:rPr lang="ru-RU" sz="2800" dirty="0" smtClean="0"/>
              <a:t>Узнали, верно, вы меня!</a:t>
            </a:r>
            <a:br>
              <a:rPr lang="ru-RU" sz="2800" dirty="0" smtClean="0"/>
            </a:br>
            <a:r>
              <a:rPr lang="ru-RU" sz="2800" dirty="0" smtClean="0"/>
              <a:t>Я мимо Центра пролетал</a:t>
            </a:r>
            <a:br>
              <a:rPr lang="ru-RU" sz="2800" dirty="0" smtClean="0"/>
            </a:br>
            <a:r>
              <a:rPr lang="ru-RU" sz="2800" dirty="0" smtClean="0"/>
              <a:t>И вас в окошко увидал.</a:t>
            </a:r>
            <a:br>
              <a:rPr lang="ru-RU" sz="2800" dirty="0" smtClean="0"/>
            </a:br>
            <a:r>
              <a:rPr lang="ru-RU" sz="2800" dirty="0" smtClean="0"/>
              <a:t>Смотрю - здесь полон зал гостей,</a:t>
            </a:r>
            <a:br>
              <a:rPr lang="ru-RU" sz="2800" dirty="0" smtClean="0"/>
            </a:br>
            <a:r>
              <a:rPr lang="ru-RU" sz="2800" dirty="0" smtClean="0"/>
              <a:t>Так много собралось людей.</a:t>
            </a:r>
            <a:br>
              <a:rPr lang="ru-RU" sz="2800" dirty="0" smtClean="0"/>
            </a:br>
            <a:r>
              <a:rPr lang="ru-RU" sz="2800" dirty="0" smtClean="0"/>
              <a:t>Я самый веселый на свете-</a:t>
            </a:r>
            <a:br>
              <a:rPr lang="ru-RU" sz="2800" dirty="0" smtClean="0"/>
            </a:br>
            <a:r>
              <a:rPr lang="ru-RU" sz="2800" dirty="0" smtClean="0"/>
              <a:t>Поэтому нравлюсь я детям.</a:t>
            </a:r>
            <a:br>
              <a:rPr lang="ru-RU" sz="2800" dirty="0" smtClean="0"/>
            </a:br>
            <a:r>
              <a:rPr lang="ru-RU" sz="2800" dirty="0" smtClean="0"/>
              <a:t>Я прилетел на праздник к вам,</a:t>
            </a:r>
            <a:br>
              <a:rPr lang="ru-RU" sz="2800" dirty="0" smtClean="0"/>
            </a:br>
            <a:r>
              <a:rPr lang="ru-RU" sz="2800" dirty="0" smtClean="0"/>
              <a:t>Чтоб поздравить ваших бабушек,</a:t>
            </a:r>
            <a:br>
              <a:rPr lang="ru-RU" sz="2800" dirty="0" smtClean="0"/>
            </a:br>
            <a:r>
              <a:rPr lang="ru-RU" sz="2800" dirty="0" smtClean="0"/>
              <a:t>Девочек, педагогов и конечно мам!</a:t>
            </a:r>
            <a:endParaRPr lang="ru-RU" sz="2800" dirty="0"/>
          </a:p>
        </p:txBody>
      </p:sp>
      <p:pic>
        <p:nvPicPr>
          <p:cNvPr id="3" name="Picture 2" descr="Картинки по запросу картинка на прозрачном фоне карлсо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76" y="119629"/>
            <a:ext cx="5349874" cy="6566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Картинки по запросу картинка на прозрачном фоне книг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050" y="2814637"/>
            <a:ext cx="1619250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239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591175" cy="6321425"/>
          </a:xfrm>
        </p:spPr>
        <p:txBody>
          <a:bodyPr>
            <a:noAutofit/>
          </a:bodyPr>
          <a:lstStyle/>
          <a:p>
            <a:r>
              <a:rPr lang="en-US" sz="2800" dirty="0" smtClean="0"/>
              <a:t>- </a:t>
            </a:r>
            <a:r>
              <a:rPr lang="ru-RU" sz="2800" dirty="0" err="1" smtClean="0"/>
              <a:t>Карлсончик</a:t>
            </a:r>
            <a:r>
              <a:rPr lang="ru-RU" sz="2800" dirty="0" smtClean="0"/>
              <a:t>! А что это у тебя в руках?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en-US" sz="2800" dirty="0" smtClean="0"/>
              <a:t>- </a:t>
            </a:r>
            <a:r>
              <a:rPr lang="ru-RU" sz="2800" dirty="0" smtClean="0"/>
              <a:t>Это книга. Я привёз её в подарок для наших милых дам!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en-US" sz="2800" dirty="0" smtClean="0"/>
              <a:t>- </a:t>
            </a:r>
            <a:r>
              <a:rPr lang="ru-RU" sz="2800" dirty="0" smtClean="0"/>
              <a:t>Ты будешь нам её читать?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en-US" sz="2800" dirty="0" smtClean="0"/>
              <a:t>- </a:t>
            </a:r>
            <a:r>
              <a:rPr lang="ru-RU" sz="2800" dirty="0" smtClean="0"/>
              <a:t>Ну…. Как вам сказать… Я то вообще больше люблю картинки рассматривать и варенье есть, так что читать вам придется самим.</a:t>
            </a:r>
          </a:p>
        </p:txBody>
      </p:sp>
      <p:pic>
        <p:nvPicPr>
          <p:cNvPr id="3" name="Picture 2" descr="Картинки по запросу картинка на прозрачном фоне карлсо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76" y="119629"/>
            <a:ext cx="5349874" cy="6566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Картинки по запросу картинка на прозрачном фоне книг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725" y="2716211"/>
            <a:ext cx="1619250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47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591175" cy="6321425"/>
          </a:xfrm>
        </p:spPr>
        <p:txBody>
          <a:bodyPr>
            <a:noAutofit/>
          </a:bodyPr>
          <a:lstStyle/>
          <a:p>
            <a:r>
              <a:rPr lang="en-US" sz="2800" dirty="0" smtClean="0"/>
              <a:t>- </a:t>
            </a:r>
            <a:r>
              <a:rPr lang="ru-RU" sz="2800" dirty="0" smtClean="0"/>
              <a:t>Странную книгу ты нам подарил, </a:t>
            </a:r>
            <a:r>
              <a:rPr lang="ru-RU" sz="2800" dirty="0" err="1" smtClean="0"/>
              <a:t>Карлсончик</a:t>
            </a:r>
            <a:r>
              <a:rPr lang="ru-RU" sz="2800" dirty="0" smtClean="0"/>
              <a:t>! Она не открывается.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en-US" sz="2800" dirty="0" smtClean="0"/>
              <a:t>- </a:t>
            </a:r>
            <a:r>
              <a:rPr lang="ru-RU" sz="2800" dirty="0" smtClean="0"/>
              <a:t>Совсем забыл! Это же волшебная книга! Надо произнести заклинание и тогда она откроется.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ru-RU" sz="2800" dirty="0" smtClean="0"/>
              <a:t>Слушайте! Запоминайте! И повторяйте.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err="1" smtClean="0"/>
              <a:t>Бамбара</a:t>
            </a:r>
            <a:r>
              <a:rPr lang="ru-RU" sz="2800" dirty="0" smtClean="0"/>
              <a:t>, </a:t>
            </a:r>
            <a:r>
              <a:rPr lang="ru-RU" sz="2800" dirty="0" err="1" smtClean="0"/>
              <a:t>чуфара</a:t>
            </a:r>
            <a:r>
              <a:rPr lang="ru-RU" sz="2800" dirty="0" smtClean="0"/>
              <a:t>, </a:t>
            </a:r>
            <a:r>
              <a:rPr lang="ru-RU" sz="2800" dirty="0" err="1" smtClean="0"/>
              <a:t>лорики</a:t>
            </a:r>
            <a:r>
              <a:rPr lang="ru-RU" sz="2800" dirty="0" smtClean="0"/>
              <a:t>, </a:t>
            </a:r>
            <a:r>
              <a:rPr lang="ru-RU" sz="2800" dirty="0" err="1" smtClean="0"/>
              <a:t>ёрики</a:t>
            </a:r>
            <a:r>
              <a:rPr lang="ru-RU" sz="2800" dirty="0" smtClean="0"/>
              <a:t>, пикапу, </a:t>
            </a:r>
            <a:r>
              <a:rPr lang="ru-RU" sz="2800" dirty="0" err="1" smtClean="0"/>
              <a:t>трикапу</a:t>
            </a:r>
            <a:r>
              <a:rPr lang="ru-RU" sz="2800" dirty="0" smtClean="0"/>
              <a:t>, </a:t>
            </a:r>
            <a:r>
              <a:rPr lang="ru-RU" sz="2800" dirty="0" err="1" smtClean="0"/>
              <a:t>спорики</a:t>
            </a:r>
            <a:r>
              <a:rPr lang="ru-RU" sz="2800" dirty="0" smtClean="0"/>
              <a:t>, </a:t>
            </a:r>
            <a:r>
              <a:rPr lang="ru-RU" sz="2800" dirty="0" err="1" smtClean="0"/>
              <a:t>морики</a:t>
            </a:r>
            <a:r>
              <a:rPr lang="ru-RU" sz="2800" dirty="0" smtClean="0"/>
              <a:t>.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>Книга, откройся!</a:t>
            </a:r>
          </a:p>
        </p:txBody>
      </p:sp>
      <p:pic>
        <p:nvPicPr>
          <p:cNvPr id="3" name="Picture 2" descr="Картинки по запросу картинка на прозрачном фоне карлсо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76" y="119629"/>
            <a:ext cx="5349874" cy="6566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Картинки по запросу картинка на прозрачном фоне книг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725" y="2716211"/>
            <a:ext cx="1619250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571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Картинки по запросу картинка на прозрачном фоне книг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330" y="272143"/>
            <a:ext cx="8070940" cy="6550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приложение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518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картинка на прозрачном фоне книг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024" y="307910"/>
            <a:ext cx="8070940" cy="6550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157024">
            <a:off x="3152978" y="1379260"/>
            <a:ext cx="6064128" cy="3244153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Ребята, в этой книге собраны вопросы о сказочных героинях. Если мы сможем ответить на вопросы, то героиня сказки появится у нас на празднике.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6572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картинка на прозрачном фоне книг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024" y="307910"/>
            <a:ext cx="8070940" cy="6550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157024">
            <a:off x="3152978" y="1379260"/>
            <a:ext cx="6064128" cy="3244153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Она с бала королевского</a:t>
            </a:r>
            <a:br>
              <a:rPr lang="ru-RU" sz="2800" dirty="0" smtClean="0"/>
            </a:br>
            <a:r>
              <a:rPr lang="ru-RU" sz="2800" dirty="0" smtClean="0"/>
              <a:t>Однажды убегала</a:t>
            </a:r>
            <a:br>
              <a:rPr lang="ru-RU" sz="2800" dirty="0" smtClean="0"/>
            </a:br>
            <a:r>
              <a:rPr lang="ru-RU" sz="2800" dirty="0" smtClean="0"/>
              <a:t>И туфельку хрустальную</a:t>
            </a:r>
            <a:br>
              <a:rPr lang="ru-RU" sz="2800" dirty="0" smtClean="0"/>
            </a:br>
            <a:r>
              <a:rPr lang="ru-RU" sz="2800" dirty="0" smtClean="0"/>
              <a:t>Случайно потеряла.</a:t>
            </a:r>
          </a:p>
        </p:txBody>
      </p:sp>
    </p:spTree>
    <p:extLst>
      <p:ext uri="{BB962C8B-B14F-4D97-AF65-F5344CB8AC3E}">
        <p14:creationId xmlns:p14="http://schemas.microsoft.com/office/powerpoint/2010/main" val="412912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риложение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9118" y="884853"/>
            <a:ext cx="609600" cy="609600"/>
          </a:xfrm>
          <a:prstGeom prst="rect">
            <a:avLst/>
          </a:prstGeom>
        </p:spPr>
      </p:pic>
      <p:pic>
        <p:nvPicPr>
          <p:cNvPr id="16386" name="Picture 2" descr="Картинки по запросу картинка на прозрачном фоне золушка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710" y="308235"/>
            <a:ext cx="5667375" cy="632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253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1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591175" cy="6321425"/>
          </a:xfrm>
        </p:spPr>
        <p:txBody>
          <a:bodyPr>
            <a:noAutofit/>
          </a:bodyPr>
          <a:lstStyle/>
          <a:p>
            <a:r>
              <a:rPr lang="en-US" sz="2800" dirty="0" smtClean="0"/>
              <a:t>-</a:t>
            </a:r>
            <a:r>
              <a:rPr lang="ru-RU" sz="2800" dirty="0" smtClean="0"/>
              <a:t> Здравствуйте ребята!</a:t>
            </a:r>
            <a:br>
              <a:rPr lang="ru-RU" sz="2800" dirty="0" smtClean="0"/>
            </a:br>
            <a:r>
              <a:rPr lang="ru-RU" sz="2800" dirty="0" smtClean="0"/>
              <a:t>Здравствуйте взрослые!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-</a:t>
            </a:r>
            <a:r>
              <a:rPr lang="ru-RU" sz="2800" dirty="0" smtClean="0"/>
              <a:t> Здравствуй, Золушка!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 В честь праздника 8 марта я отложила все свои домашние дела и поспешила к вам на праздник.</a:t>
            </a:r>
            <a:br>
              <a:rPr lang="ru-RU" sz="2800" dirty="0" smtClean="0"/>
            </a:br>
            <a:endParaRPr lang="ru-RU" sz="2800" dirty="0" smtClean="0"/>
          </a:p>
        </p:txBody>
      </p:sp>
      <p:pic>
        <p:nvPicPr>
          <p:cNvPr id="5" name="Picture 2" descr="Картинки по запросу картинка на прозрачном фоне золушка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361950"/>
            <a:ext cx="5667375" cy="632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591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6353" y="365124"/>
            <a:ext cx="8399929" cy="48613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Видно, почетные гости придут?!!</a:t>
            </a:r>
            <a:br>
              <a:rPr lang="ru-RU" sz="2800" dirty="0" smtClean="0"/>
            </a:br>
            <a:r>
              <a:rPr lang="ru-RU" sz="2800" dirty="0" smtClean="0"/>
              <a:t>Может, придут генералы?</a:t>
            </a:r>
            <a:br>
              <a:rPr lang="ru-RU" sz="2800" dirty="0" smtClean="0"/>
            </a:br>
            <a:r>
              <a:rPr lang="ru-RU" sz="2800" dirty="0" smtClean="0"/>
              <a:t>Нет!!!</a:t>
            </a:r>
            <a:br>
              <a:rPr lang="ru-RU" sz="2800" dirty="0" smtClean="0"/>
            </a:br>
            <a:r>
              <a:rPr lang="ru-RU" sz="2800" dirty="0" smtClean="0"/>
              <a:t>Может, придут адмиралы?</a:t>
            </a:r>
            <a:br>
              <a:rPr lang="ru-RU" sz="2800" dirty="0" smtClean="0"/>
            </a:br>
            <a:r>
              <a:rPr lang="ru-RU" sz="2800" dirty="0" smtClean="0"/>
              <a:t>Нет!!!</a:t>
            </a:r>
            <a:br>
              <a:rPr lang="ru-RU" sz="2800" dirty="0" smtClean="0"/>
            </a:br>
            <a:r>
              <a:rPr lang="ru-RU" sz="2800" dirty="0" smtClean="0"/>
              <a:t>Может, герой, облетевший весь свет???</a:t>
            </a:r>
            <a:br>
              <a:rPr lang="ru-RU" sz="2800" dirty="0" smtClean="0"/>
            </a:br>
            <a:r>
              <a:rPr lang="ru-RU" sz="2800" dirty="0" smtClean="0"/>
              <a:t>Нет! Нет! Нет!</a:t>
            </a:r>
            <a:br>
              <a:rPr lang="ru-RU" sz="2800" dirty="0" smtClean="0"/>
            </a:br>
            <a:r>
              <a:rPr lang="ru-RU" sz="2800" dirty="0" smtClean="0"/>
              <a:t>Гадать понапрасну бросьте!</a:t>
            </a:r>
            <a:br>
              <a:rPr lang="ru-RU" sz="2800" dirty="0" smtClean="0"/>
            </a:br>
            <a:r>
              <a:rPr lang="ru-RU" sz="2800" dirty="0" smtClean="0"/>
              <a:t>Смотрите, вот они гости!</a:t>
            </a:r>
            <a:br>
              <a:rPr lang="ru-RU" sz="2800" dirty="0" smtClean="0"/>
            </a:br>
            <a:r>
              <a:rPr lang="ru-RU" sz="2800" dirty="0" smtClean="0"/>
              <a:t>Почетные, важные самые:</a:t>
            </a:r>
            <a:br>
              <a:rPr lang="ru-RU" sz="2800" dirty="0" smtClean="0"/>
            </a:br>
            <a:r>
              <a:rPr lang="ru-RU" sz="2800" dirty="0" smtClean="0"/>
              <a:t>Здравствуйте, милые наши девочки, бабушки, мамы!!</a:t>
            </a:r>
            <a:endParaRPr lang="ru-RU" sz="2800" dirty="0"/>
          </a:p>
        </p:txBody>
      </p:sp>
      <p:sp>
        <p:nvSpPr>
          <p:cNvPr id="3" name="AutoShape 2" descr="Картинки по запросу картинка на прозрачном фоне 8 мар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Картинки по запросу картинка на прозрачном фоне 8 мар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4955241"/>
            <a:ext cx="476250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Картинки по запросу картинка на прозрачном фоне цвет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Картинки по запросу картинка на прозрачном фоне цветы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2" name="Picture 10" descr="Картинки по запросу картинка на прозрачном фоне цвет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5060" y="3867150"/>
            <a:ext cx="3810000" cy="29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Картинки по запросу картинка на прозрачном фоне цвет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76700">
            <a:off x="148181" y="194044"/>
            <a:ext cx="3810000" cy="29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Картинки по запросу картинка на прозрачном фоне цвет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36" y="2139586"/>
            <a:ext cx="2857500" cy="273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Похожее изображение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3387" y="465138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496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591175" cy="6321425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В прекрасный день 8 Марта</a:t>
            </a:r>
            <a:br>
              <a:rPr lang="ru-RU" sz="2800" dirty="0" smtClean="0"/>
            </a:br>
            <a:r>
              <a:rPr lang="ru-RU" sz="2800" dirty="0" smtClean="0"/>
              <a:t>Пускай волнуется душа,</a:t>
            </a:r>
            <a:br>
              <a:rPr lang="ru-RU" sz="2800" dirty="0" smtClean="0"/>
            </a:br>
            <a:r>
              <a:rPr lang="ru-RU" sz="2800" dirty="0" smtClean="0"/>
              <a:t>От комплиментов станет жарко</a:t>
            </a:r>
            <a:br>
              <a:rPr lang="ru-RU" sz="2800" dirty="0" smtClean="0"/>
            </a:br>
            <a:r>
              <a:rPr lang="ru-RU" sz="2800" dirty="0" smtClean="0"/>
              <a:t>И закружится голова.</a:t>
            </a:r>
            <a:br>
              <a:rPr lang="ru-RU" sz="2800" dirty="0" smtClean="0"/>
            </a:br>
            <a:r>
              <a:rPr lang="ru-RU" sz="2800" dirty="0" smtClean="0"/>
              <a:t>Пусть сердце наполняют радость,</a:t>
            </a:r>
            <a:br>
              <a:rPr lang="ru-RU" sz="2800" dirty="0" smtClean="0"/>
            </a:br>
            <a:r>
              <a:rPr lang="ru-RU" sz="2800" dirty="0" smtClean="0"/>
              <a:t>Гармония и красота,</a:t>
            </a:r>
            <a:br>
              <a:rPr lang="ru-RU" sz="2800" dirty="0" smtClean="0"/>
            </a:br>
            <a:r>
              <a:rPr lang="ru-RU" sz="2800" dirty="0" smtClean="0"/>
              <a:t>Из милых глаз уйдет усталость</a:t>
            </a:r>
            <a:br>
              <a:rPr lang="ru-RU" sz="2800" dirty="0" smtClean="0"/>
            </a:br>
            <a:r>
              <a:rPr lang="ru-RU" sz="2800" dirty="0" smtClean="0"/>
              <a:t>И не вернется никогда!</a:t>
            </a:r>
          </a:p>
        </p:txBody>
      </p:sp>
      <p:pic>
        <p:nvPicPr>
          <p:cNvPr id="5" name="Picture 2" descr="Картинки по запросу картинка на прозрачном фоне золушка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361950"/>
            <a:ext cx="5667375" cy="632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626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картинка на прозрачном фоне золушка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361950"/>
            <a:ext cx="5667375" cy="632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Похожее изображе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154" y="1614792"/>
            <a:ext cx="401002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приложение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099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2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591175" cy="6321425"/>
          </a:xfrm>
        </p:spPr>
        <p:txBody>
          <a:bodyPr>
            <a:noAutofit/>
          </a:bodyPr>
          <a:lstStyle/>
          <a:p>
            <a:r>
              <a:rPr lang="en-US" sz="2800" dirty="0" smtClean="0"/>
              <a:t>- </a:t>
            </a:r>
            <a:r>
              <a:rPr lang="ru-RU" sz="2800" dirty="0" err="1" smtClean="0"/>
              <a:t>Бамбара</a:t>
            </a:r>
            <a:r>
              <a:rPr lang="ru-RU" sz="2800" dirty="0" smtClean="0"/>
              <a:t>, </a:t>
            </a:r>
            <a:r>
              <a:rPr lang="ru-RU" sz="2800" dirty="0" err="1" smtClean="0"/>
              <a:t>чуфара</a:t>
            </a:r>
            <a:r>
              <a:rPr lang="ru-RU" sz="2800" dirty="0" smtClean="0"/>
              <a:t>, </a:t>
            </a:r>
            <a:r>
              <a:rPr lang="ru-RU" sz="2800" dirty="0" err="1" smtClean="0"/>
              <a:t>лорики</a:t>
            </a:r>
            <a:r>
              <a:rPr lang="ru-RU" sz="2800" dirty="0" smtClean="0"/>
              <a:t>, </a:t>
            </a:r>
            <a:r>
              <a:rPr lang="ru-RU" sz="2800" dirty="0" err="1" smtClean="0"/>
              <a:t>ёрики</a:t>
            </a:r>
            <a:r>
              <a:rPr lang="ru-RU" sz="2800" dirty="0" smtClean="0"/>
              <a:t>, пикапу, </a:t>
            </a:r>
            <a:r>
              <a:rPr lang="ru-RU" sz="2800" dirty="0" err="1" smtClean="0"/>
              <a:t>трикапу</a:t>
            </a:r>
            <a:r>
              <a:rPr lang="ru-RU" sz="2800" dirty="0" smtClean="0"/>
              <a:t>, </a:t>
            </a:r>
            <a:r>
              <a:rPr lang="ru-RU" sz="2800" dirty="0" err="1" smtClean="0"/>
              <a:t>спорики</a:t>
            </a:r>
            <a:r>
              <a:rPr lang="ru-RU" sz="2800" dirty="0" smtClean="0"/>
              <a:t>, </a:t>
            </a:r>
            <a:r>
              <a:rPr lang="ru-RU" sz="2800" dirty="0" err="1" smtClean="0"/>
              <a:t>морики</a:t>
            </a:r>
            <a:r>
              <a:rPr lang="ru-RU" sz="2800" dirty="0" smtClean="0"/>
              <a:t>.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>Книга, откройся!</a:t>
            </a:r>
          </a:p>
        </p:txBody>
      </p:sp>
      <p:pic>
        <p:nvPicPr>
          <p:cNvPr id="3" name="Picture 2" descr="Картинки по запросу картинка на прозрачном фоне карлсо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76" y="119629"/>
            <a:ext cx="5349874" cy="6566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046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Картинки по запросу картинка на прозрачном фоне книг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330" y="272143"/>
            <a:ext cx="8070940" cy="6550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приложение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583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картинка на прозрачном фоне книг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024" y="307910"/>
            <a:ext cx="8070940" cy="6550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157024">
            <a:off x="3152978" y="1379260"/>
            <a:ext cx="6064128" cy="3244153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Она Буратино учила писать,</a:t>
            </a:r>
            <a:br>
              <a:rPr lang="ru-RU" sz="2800" dirty="0" smtClean="0"/>
            </a:br>
            <a:r>
              <a:rPr lang="ru-RU" sz="2800" dirty="0" smtClean="0"/>
              <a:t>И ключ золотой помогала искать.</a:t>
            </a:r>
            <a:br>
              <a:rPr lang="ru-RU" sz="2800" dirty="0" smtClean="0"/>
            </a:br>
            <a:r>
              <a:rPr lang="ru-RU" sz="2800" dirty="0" smtClean="0"/>
              <a:t>Та девочка-кукла с большими глазами,</a:t>
            </a:r>
            <a:br>
              <a:rPr lang="ru-RU" sz="2800" dirty="0" smtClean="0"/>
            </a:br>
            <a:r>
              <a:rPr lang="ru-RU" sz="2800" dirty="0" smtClean="0"/>
              <a:t>Как неба лазурного высь, волосами,</a:t>
            </a:r>
            <a:br>
              <a:rPr lang="ru-RU" sz="2800" dirty="0" smtClean="0"/>
            </a:br>
            <a:r>
              <a:rPr lang="ru-RU" sz="2800" dirty="0" smtClean="0"/>
              <a:t>На милом лице — аккуратненький нос.</a:t>
            </a:r>
            <a:br>
              <a:rPr lang="ru-RU" sz="2800" dirty="0" smtClean="0"/>
            </a:br>
            <a:r>
              <a:rPr lang="ru-RU" sz="2800" dirty="0" smtClean="0"/>
              <a:t>Как имя ее?</a:t>
            </a:r>
            <a:br>
              <a:rPr lang="ru-RU" sz="2800" dirty="0" smtClean="0"/>
            </a:br>
            <a:r>
              <a:rPr lang="ru-RU" sz="2800" dirty="0" smtClean="0"/>
              <a:t>Отвечай на вопрос.</a:t>
            </a:r>
          </a:p>
        </p:txBody>
      </p:sp>
    </p:spTree>
    <p:extLst>
      <p:ext uri="{BB962C8B-B14F-4D97-AF65-F5344CB8AC3E}">
        <p14:creationId xmlns:p14="http://schemas.microsoft.com/office/powerpoint/2010/main" val="229733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Картинки по запросу картинка на прозрачном фоне мальвин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563" y="430043"/>
            <a:ext cx="5251034" cy="6153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приложение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9549" y="7214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606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8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591175" cy="6321425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Здравствуйте, дети! Здравствуйте, взрослые! На праздник я пришла поздравить вас и пожелать…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С Международным женским днем!</a:t>
            </a:r>
            <a:br>
              <a:rPr lang="ru-RU" sz="2800" dirty="0" smtClean="0"/>
            </a:br>
            <a:r>
              <a:rPr lang="ru-RU" sz="2800" dirty="0" smtClean="0"/>
              <a:t>Пусть будет много счастья в нём,</a:t>
            </a:r>
            <a:br>
              <a:rPr lang="ru-RU" sz="2800" dirty="0" smtClean="0"/>
            </a:br>
            <a:r>
              <a:rPr lang="ru-RU" sz="2800" dirty="0" smtClean="0"/>
              <a:t>И красоты, сюрпризов ярких,</a:t>
            </a:r>
            <a:br>
              <a:rPr lang="ru-RU" sz="2800" dirty="0" smtClean="0"/>
            </a:br>
            <a:r>
              <a:rPr lang="ru-RU" sz="2800" dirty="0" smtClean="0"/>
              <a:t>И комплиментов самых сладких.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Пусть сердце верит, любит, ждет,</a:t>
            </a:r>
            <a:br>
              <a:rPr lang="ru-RU" sz="2800" dirty="0" smtClean="0"/>
            </a:br>
            <a:r>
              <a:rPr lang="ru-RU" sz="2800" dirty="0" smtClean="0"/>
              <a:t>И счастье в светлый дом придет.</a:t>
            </a:r>
            <a:br>
              <a:rPr lang="ru-RU" sz="2800" dirty="0" smtClean="0"/>
            </a:br>
            <a:r>
              <a:rPr lang="ru-RU" sz="2800" dirty="0" smtClean="0"/>
              <a:t>По пустякам — не огорчаться,</a:t>
            </a:r>
            <a:br>
              <a:rPr lang="ru-RU" sz="2800" dirty="0" smtClean="0"/>
            </a:br>
            <a:r>
              <a:rPr lang="ru-RU" sz="2800" dirty="0" smtClean="0"/>
              <a:t>А жизнью, в целом, наслаждаться.</a:t>
            </a:r>
          </a:p>
        </p:txBody>
      </p:sp>
      <p:pic>
        <p:nvPicPr>
          <p:cNvPr id="4" name="Picture 2" descr="Картинки по запросу картинка на прозрачном фоне мальви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137" y="614868"/>
            <a:ext cx="5251034" cy="6153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025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591175" cy="6321425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- Здравствуй, Мальвина! Огромное спасибо тебе за эти добрые и теплые слова. А где же твой ученик – Буратино?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 Опять сбежал с урока. А я так хочу учить… А можно я вас поучу?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 Конечно, ведь ты находишься в Школе раннего развития детей «Лучик». Как солнечные лучики наши детки тянутся к знаниям и с удовольствием с тобой позанимаются. Правда, ребята?</a:t>
            </a:r>
          </a:p>
        </p:txBody>
      </p:sp>
      <p:pic>
        <p:nvPicPr>
          <p:cNvPr id="4" name="Picture 2" descr="Картинки по запросу картинка на прозрачном фоне мальви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137" y="614868"/>
            <a:ext cx="5251034" cy="6153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834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591175" cy="6321425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Игра называется «Подскажи словечко»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Не боюсь грозы ни грамма,</a:t>
            </a:r>
            <a:br>
              <a:rPr lang="ru-RU" sz="2800" dirty="0" smtClean="0"/>
            </a:br>
            <a:r>
              <a:rPr lang="ru-RU" sz="2800" dirty="0" smtClean="0"/>
              <a:t>Коль со мною рядом…(мама)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Нет в квартире грязи, хлама,</a:t>
            </a:r>
            <a:br>
              <a:rPr lang="ru-RU" sz="2800" dirty="0" smtClean="0"/>
            </a:br>
            <a:r>
              <a:rPr lang="ru-RU" sz="2800" dirty="0" smtClean="0"/>
              <a:t>Убрала всё чисто…(мама)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Борщ в тарелке вкусный самый,</a:t>
            </a:r>
            <a:br>
              <a:rPr lang="ru-RU" sz="2800" dirty="0" smtClean="0"/>
            </a:br>
            <a:r>
              <a:rPr lang="ru-RU" sz="2800" dirty="0" smtClean="0"/>
              <a:t>Так готовит только…(мама)</a:t>
            </a:r>
          </a:p>
        </p:txBody>
      </p:sp>
      <p:pic>
        <p:nvPicPr>
          <p:cNvPr id="4" name="Picture 2" descr="Картинки по запросу картинка на прозрачном фоне мальви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137" y="614868"/>
            <a:ext cx="5251034" cy="6153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069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591175" cy="6321425"/>
          </a:xfrm>
        </p:spPr>
        <p:txBody>
          <a:bodyPr>
            <a:noAutofit/>
          </a:bodyPr>
          <a:lstStyle/>
          <a:p>
            <a:r>
              <a:rPr lang="ru-RU" sz="2800" dirty="0"/>
              <a:t>Перед сном, надев пижаму,</a:t>
            </a:r>
            <a:br>
              <a:rPr lang="ru-RU" sz="2800" dirty="0"/>
            </a:br>
            <a:r>
              <a:rPr lang="ru-RU" sz="2800" dirty="0"/>
              <a:t>Почитать мы просим…(маму)</a:t>
            </a:r>
            <a:br>
              <a:rPr lang="ru-RU" sz="2800" dirty="0"/>
            </a:br>
            <a:r>
              <a:rPr lang="ru-RU" sz="2800" dirty="0"/>
              <a:t> </a:t>
            </a:r>
            <a:br>
              <a:rPr lang="ru-RU" sz="2800" dirty="0"/>
            </a:br>
            <a:r>
              <a:rPr lang="ru-RU" sz="2800" dirty="0"/>
              <a:t>В школе сложная программа,</a:t>
            </a:r>
            <a:br>
              <a:rPr lang="ru-RU" sz="2800" dirty="0"/>
            </a:br>
            <a:r>
              <a:rPr lang="ru-RU" sz="2800" dirty="0"/>
              <a:t>Но всегда поможет …(мама</a:t>
            </a:r>
            <a:r>
              <a:rPr lang="ru-RU" sz="2800" dirty="0" smtClean="0"/>
              <a:t>)</a:t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Какие вы молодцы, ребята! Не то что некоторые! Сбегают с уроков, прогуливают…</a:t>
            </a:r>
          </a:p>
        </p:txBody>
      </p:sp>
      <p:pic>
        <p:nvPicPr>
          <p:cNvPr id="4" name="Picture 2" descr="Картинки по запросу картинка на прозрачном фоне мальви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137" y="614868"/>
            <a:ext cx="5251034" cy="6153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20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AutoShape 2" descr="Картинки по запросу красивая картинка 8 мар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приложение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966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5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591175" cy="6321425"/>
          </a:xfrm>
        </p:spPr>
        <p:txBody>
          <a:bodyPr>
            <a:noAutofit/>
          </a:bodyPr>
          <a:lstStyle/>
          <a:p>
            <a:r>
              <a:rPr lang="en-US" sz="2800" dirty="0" smtClean="0"/>
              <a:t>- </a:t>
            </a:r>
            <a:r>
              <a:rPr lang="ru-RU" sz="2800" dirty="0" err="1" smtClean="0"/>
              <a:t>Бамбара</a:t>
            </a:r>
            <a:r>
              <a:rPr lang="ru-RU" sz="2800" dirty="0" smtClean="0"/>
              <a:t>, </a:t>
            </a:r>
            <a:r>
              <a:rPr lang="ru-RU" sz="2800" dirty="0" err="1" smtClean="0"/>
              <a:t>чуфара</a:t>
            </a:r>
            <a:r>
              <a:rPr lang="ru-RU" sz="2800" dirty="0" smtClean="0"/>
              <a:t>, </a:t>
            </a:r>
            <a:r>
              <a:rPr lang="ru-RU" sz="2800" dirty="0" err="1" smtClean="0"/>
              <a:t>лорики</a:t>
            </a:r>
            <a:r>
              <a:rPr lang="ru-RU" sz="2800" dirty="0" smtClean="0"/>
              <a:t>, </a:t>
            </a:r>
            <a:r>
              <a:rPr lang="ru-RU" sz="2800" dirty="0" err="1" smtClean="0"/>
              <a:t>ёрики</a:t>
            </a:r>
            <a:r>
              <a:rPr lang="ru-RU" sz="2800" dirty="0" smtClean="0"/>
              <a:t>, пикапу, </a:t>
            </a:r>
            <a:r>
              <a:rPr lang="ru-RU" sz="2800" dirty="0" err="1" smtClean="0"/>
              <a:t>трикапу</a:t>
            </a:r>
            <a:r>
              <a:rPr lang="ru-RU" sz="2800" dirty="0" smtClean="0"/>
              <a:t>, </a:t>
            </a:r>
            <a:r>
              <a:rPr lang="ru-RU" sz="2800" dirty="0" err="1" smtClean="0"/>
              <a:t>спорики</a:t>
            </a:r>
            <a:r>
              <a:rPr lang="ru-RU" sz="2800" dirty="0" smtClean="0"/>
              <a:t>, </a:t>
            </a:r>
            <a:r>
              <a:rPr lang="ru-RU" sz="2800" dirty="0" err="1" smtClean="0"/>
              <a:t>морики</a:t>
            </a:r>
            <a:r>
              <a:rPr lang="ru-RU" sz="2800" dirty="0" smtClean="0"/>
              <a:t>.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>Книга, откройся!</a:t>
            </a:r>
          </a:p>
        </p:txBody>
      </p:sp>
      <p:pic>
        <p:nvPicPr>
          <p:cNvPr id="3" name="Picture 2" descr="Картинки по запросу картинка на прозрачном фоне карлсо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76" y="119629"/>
            <a:ext cx="5349874" cy="6566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92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Картинки по запросу картинка на прозрачном фоне книг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330" y="272143"/>
            <a:ext cx="8070940" cy="6550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приложение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334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картинка на прозрачном фоне книг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621" y="0"/>
            <a:ext cx="84503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157024">
            <a:off x="346921" y="525418"/>
            <a:ext cx="10538911" cy="451779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У девчонки-озорницы</a:t>
            </a:r>
            <a:br>
              <a:rPr lang="ru-RU" sz="2800" dirty="0" smtClean="0"/>
            </a:br>
            <a:r>
              <a:rPr lang="ru-RU" sz="2800" dirty="0" smtClean="0"/>
              <a:t>Весело торчат косицы</a:t>
            </a:r>
            <a:br>
              <a:rPr lang="ru-RU" sz="2800" dirty="0" smtClean="0"/>
            </a:br>
            <a:r>
              <a:rPr lang="ru-RU" sz="2800" dirty="0" smtClean="0"/>
              <a:t>И улыбка - до ушей!</a:t>
            </a:r>
            <a:br>
              <a:rPr lang="ru-RU" sz="2800" dirty="0" smtClean="0"/>
            </a:br>
            <a:r>
              <a:rPr lang="ru-RU" sz="2800" dirty="0" smtClean="0"/>
              <a:t>Рассмешит она любого:</a:t>
            </a:r>
            <a:br>
              <a:rPr lang="ru-RU" sz="2800" dirty="0" smtClean="0"/>
            </a:br>
            <a:r>
              <a:rPr lang="ru-RU" sz="2800" dirty="0" smtClean="0"/>
              <a:t>Хмурого, больного, злого.</a:t>
            </a:r>
            <a:br>
              <a:rPr lang="ru-RU" sz="2800" dirty="0" smtClean="0"/>
            </a:br>
            <a:r>
              <a:rPr lang="ru-RU" sz="2800" dirty="0" smtClean="0"/>
              <a:t>С нею жить нам веселей!</a:t>
            </a:r>
            <a:br>
              <a:rPr lang="ru-RU" sz="2800" dirty="0" smtClean="0"/>
            </a:br>
            <a:r>
              <a:rPr lang="ru-RU" sz="2800" dirty="0" smtClean="0"/>
              <a:t>Выдумщица, баловница,</a:t>
            </a:r>
            <a:br>
              <a:rPr lang="ru-RU" sz="2800" dirty="0" smtClean="0"/>
            </a:br>
            <a:r>
              <a:rPr lang="ru-RU" sz="2800" dirty="0" smtClean="0"/>
              <a:t>Юмористка-ученица,</a:t>
            </a:r>
            <a:br>
              <a:rPr lang="ru-RU" sz="2800" dirty="0" smtClean="0"/>
            </a:br>
            <a:r>
              <a:rPr lang="ru-RU" sz="2800" dirty="0" smtClean="0"/>
              <a:t>Носит лошадь на руках</a:t>
            </a:r>
            <a:br>
              <a:rPr lang="ru-RU" sz="2800" dirty="0" smtClean="0"/>
            </a:br>
            <a:r>
              <a:rPr lang="ru-RU" sz="2800" dirty="0" smtClean="0"/>
              <a:t>И была на всех морях.</a:t>
            </a:r>
            <a:br>
              <a:rPr lang="ru-RU" sz="2800" dirty="0" smtClean="0"/>
            </a:br>
            <a:r>
              <a:rPr lang="ru-RU" sz="2800" dirty="0" smtClean="0"/>
              <a:t>Драчунов приводит в трепет.</a:t>
            </a:r>
            <a:br>
              <a:rPr lang="ru-RU" sz="2800" dirty="0" smtClean="0"/>
            </a:br>
            <a:r>
              <a:rPr lang="ru-RU" sz="2800" dirty="0" smtClean="0"/>
              <a:t>Вы узнали? - Это </a:t>
            </a:r>
            <a:r>
              <a:rPr lang="ru-RU" sz="2800" dirty="0" err="1" smtClean="0"/>
              <a:t>Пеппи</a:t>
            </a:r>
            <a:r>
              <a:rPr lang="ru-RU" sz="2800" dirty="0" smtClean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13213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Картинки по запросу картинка на прозрачном фоне пеппи длинный чулок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843" y="287777"/>
            <a:ext cx="4997440" cy="608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приложение 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09473" y="11689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30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2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591175" cy="6321425"/>
          </a:xfrm>
        </p:spPr>
        <p:txBody>
          <a:bodyPr>
            <a:noAutofit/>
          </a:bodyPr>
          <a:lstStyle/>
          <a:p>
            <a:r>
              <a:rPr lang="ru-RU" sz="2800" dirty="0" smtClean="0"/>
              <a:t>- Это что за шум и гам! Ну-ка, быстро по местам!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i="1" dirty="0" smtClean="0"/>
              <a:t>Дети садятся на свои места.</a:t>
            </a:r>
            <a:br>
              <a:rPr lang="ru-RU" sz="2800" i="1" dirty="0" smtClean="0"/>
            </a:br>
            <a:r>
              <a:rPr lang="ru-RU" sz="2800" i="1" dirty="0" smtClean="0"/>
              <a:t/>
            </a:r>
            <a:br>
              <a:rPr lang="ru-RU" sz="2800" i="1" dirty="0" smtClean="0"/>
            </a:br>
            <a:r>
              <a:rPr lang="ru-RU" sz="2800" i="1" dirty="0" smtClean="0"/>
              <a:t>- </a:t>
            </a:r>
            <a:r>
              <a:rPr lang="ru-RU" sz="2800" dirty="0" smtClean="0"/>
              <a:t>Моё почтение Вам! Это не шум и не гам, а праздничный балаган!</a:t>
            </a:r>
            <a:endParaRPr lang="ru-RU" sz="2800" dirty="0"/>
          </a:p>
        </p:txBody>
      </p:sp>
      <p:pic>
        <p:nvPicPr>
          <p:cNvPr id="5" name="Picture 2" descr="Картинки по запросу картинка на прозрачном фоне пеппи длинный чул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175" y="278049"/>
            <a:ext cx="4997440" cy="608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21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591175" cy="6321425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8 Марта — вечный праздник.</a:t>
            </a:r>
            <a:br>
              <a:rPr lang="ru-RU" sz="2800" dirty="0" smtClean="0"/>
            </a:br>
            <a:r>
              <a:rPr lang="ru-RU" sz="2800" dirty="0" smtClean="0"/>
              <a:t>Он женский, светлый, он весенний.</a:t>
            </a:r>
            <a:br>
              <a:rPr lang="ru-RU" sz="2800" dirty="0" smtClean="0"/>
            </a:br>
            <a:r>
              <a:rPr lang="ru-RU" sz="2800" dirty="0" smtClean="0"/>
              <a:t>Пускай же будет он прекрасным,</a:t>
            </a:r>
            <a:br>
              <a:rPr lang="ru-RU" sz="2800" dirty="0" smtClean="0"/>
            </a:br>
            <a:r>
              <a:rPr lang="ru-RU" sz="2800" dirty="0" smtClean="0"/>
              <a:t>Пройдет с хорошим настроеньем.</a:t>
            </a:r>
          </a:p>
        </p:txBody>
      </p:sp>
      <p:pic>
        <p:nvPicPr>
          <p:cNvPr id="5" name="Picture 2" descr="Картинки по запросу картинка на прозрачном фоне пеппи длинный чул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175" y="278049"/>
            <a:ext cx="4997440" cy="608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09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591175" cy="6321425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- Спасибо за поздравление, </a:t>
            </a:r>
            <a:r>
              <a:rPr lang="ru-RU" sz="2800" dirty="0" err="1" smtClean="0"/>
              <a:t>Пеппи</a:t>
            </a:r>
            <a:r>
              <a:rPr lang="ru-RU" sz="2800" dirty="0" smtClean="0"/>
              <a:t>. Но всё-таки не стоит наш праздник превращать в балаган.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 Но ведь праздник не бывает без песен, танцев веселых игры!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 Совершенно верно! И наши дети разучили к празднику замечательную игру! Приглашаю мам, бабушек и детей сыграть в игру «</a:t>
            </a:r>
            <a:r>
              <a:rPr lang="ru-RU" sz="2800" dirty="0" err="1" smtClean="0"/>
              <a:t>Воротики</a:t>
            </a:r>
            <a:r>
              <a:rPr lang="ru-RU" sz="2800" dirty="0" smtClean="0"/>
              <a:t>».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 А мне можно с вами поиграть?</a:t>
            </a:r>
            <a:br>
              <a:rPr lang="ru-RU" sz="2800" dirty="0" smtClean="0"/>
            </a:br>
            <a:r>
              <a:rPr lang="ru-RU" sz="2800" dirty="0" smtClean="0"/>
              <a:t>- Конечно можно! </a:t>
            </a:r>
          </a:p>
        </p:txBody>
      </p:sp>
      <p:pic>
        <p:nvPicPr>
          <p:cNvPr id="5" name="Picture 2" descr="Картинки по запросу картинка на прозрачном фоне пеппи длинный чул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175" y="278049"/>
            <a:ext cx="4997440" cy="608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573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Картинки по запросу картинка на прозрачном фоне цветочная ар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3" y="77821"/>
            <a:ext cx="12149847" cy="678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приложение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5" name="Picture 2" descr="Картинки по запросу картинка на прозрачном фоне цветочная ар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366" y="890255"/>
            <a:ext cx="9027268" cy="601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картинка на прозрачном фоне цветочная ар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205" y="1527243"/>
            <a:ext cx="6566170" cy="5760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0784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7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591175" cy="6321425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- Здорово поиграли!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 Я рада, что тебе понравилась игра, </a:t>
            </a:r>
            <a:r>
              <a:rPr lang="ru-RU" sz="2800" dirty="0" err="1" smtClean="0"/>
              <a:t>Пеппи</a:t>
            </a:r>
            <a:r>
              <a:rPr lang="ru-RU" sz="2800" dirty="0" smtClean="0"/>
              <a:t>. А теперь давайте все вместе волшебную книгу открывать. </a:t>
            </a:r>
            <a:r>
              <a:rPr lang="ru-RU" sz="2800" dirty="0" err="1" smtClean="0"/>
              <a:t>Карлсончик</a:t>
            </a:r>
            <a:r>
              <a:rPr lang="ru-RU" sz="2800" dirty="0" smtClean="0"/>
              <a:t>, говори волшебные слова.</a:t>
            </a:r>
          </a:p>
        </p:txBody>
      </p:sp>
      <p:pic>
        <p:nvPicPr>
          <p:cNvPr id="5" name="Picture 2" descr="Картинки по запросу картинка на прозрачном фоне пеппи длинный чул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175" y="278049"/>
            <a:ext cx="4997440" cy="608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11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591175" cy="6321425"/>
          </a:xfrm>
        </p:spPr>
        <p:txBody>
          <a:bodyPr>
            <a:noAutofit/>
          </a:bodyPr>
          <a:lstStyle/>
          <a:p>
            <a:r>
              <a:rPr lang="en-US" sz="2800" dirty="0" smtClean="0"/>
              <a:t>- </a:t>
            </a:r>
            <a:r>
              <a:rPr lang="ru-RU" sz="2800" dirty="0" err="1" smtClean="0"/>
              <a:t>Бамбара</a:t>
            </a:r>
            <a:r>
              <a:rPr lang="ru-RU" sz="2800" dirty="0" smtClean="0"/>
              <a:t>, </a:t>
            </a:r>
            <a:r>
              <a:rPr lang="ru-RU" sz="2800" dirty="0" err="1" smtClean="0"/>
              <a:t>чуфара</a:t>
            </a:r>
            <a:r>
              <a:rPr lang="ru-RU" sz="2800" dirty="0" smtClean="0"/>
              <a:t>, </a:t>
            </a:r>
            <a:r>
              <a:rPr lang="ru-RU" sz="2800" dirty="0" err="1" smtClean="0"/>
              <a:t>лорики</a:t>
            </a:r>
            <a:r>
              <a:rPr lang="ru-RU" sz="2800" dirty="0" smtClean="0"/>
              <a:t>, </a:t>
            </a:r>
            <a:r>
              <a:rPr lang="ru-RU" sz="2800" dirty="0" err="1" smtClean="0"/>
              <a:t>ёрики</a:t>
            </a:r>
            <a:r>
              <a:rPr lang="ru-RU" sz="2800" dirty="0" smtClean="0"/>
              <a:t>, пикапу, </a:t>
            </a:r>
            <a:r>
              <a:rPr lang="ru-RU" sz="2800" dirty="0" err="1" smtClean="0"/>
              <a:t>трикапу</a:t>
            </a:r>
            <a:r>
              <a:rPr lang="ru-RU" sz="2800" dirty="0" smtClean="0"/>
              <a:t>, </a:t>
            </a:r>
            <a:r>
              <a:rPr lang="ru-RU" sz="2800" dirty="0" err="1" smtClean="0"/>
              <a:t>спорики</a:t>
            </a:r>
            <a:r>
              <a:rPr lang="ru-RU" sz="2800" dirty="0" smtClean="0"/>
              <a:t>, </a:t>
            </a:r>
            <a:r>
              <a:rPr lang="ru-RU" sz="2800" dirty="0" err="1" smtClean="0"/>
              <a:t>морики</a:t>
            </a:r>
            <a:r>
              <a:rPr lang="ru-RU" sz="2800" dirty="0" smtClean="0"/>
              <a:t>.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>Книга, откройся!</a:t>
            </a:r>
          </a:p>
        </p:txBody>
      </p:sp>
      <p:pic>
        <p:nvPicPr>
          <p:cNvPr id="3" name="Picture 2" descr="Картинки по запросу картинка на прозрачном фоне карлсо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76" y="119629"/>
            <a:ext cx="5349874" cy="6566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198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553" y="804395"/>
            <a:ext cx="10515600" cy="213602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Приветствуем вас, гости дорогие!</a:t>
            </a:r>
            <a:br>
              <a:rPr lang="ru-RU" sz="2800" dirty="0" smtClean="0"/>
            </a:br>
            <a:r>
              <a:rPr lang="ru-RU" sz="2800" dirty="0" smtClean="0"/>
              <a:t>Для всех детей вы самые родные.</a:t>
            </a:r>
            <a:br>
              <a:rPr lang="ru-RU" sz="2800" dirty="0" smtClean="0"/>
            </a:br>
            <a:r>
              <a:rPr lang="ru-RU" sz="2800" dirty="0" smtClean="0"/>
              <a:t>Смотрите, как глаза у них горят,</a:t>
            </a:r>
            <a:br>
              <a:rPr lang="ru-RU" sz="2800" dirty="0" smtClean="0"/>
            </a:br>
            <a:r>
              <a:rPr lang="ru-RU" sz="2800" dirty="0" smtClean="0"/>
              <a:t>С весенним праздником поздравить вас хотят!</a:t>
            </a:r>
            <a:endParaRPr lang="ru-RU" sz="2800" dirty="0"/>
          </a:p>
        </p:txBody>
      </p:sp>
      <p:pic>
        <p:nvPicPr>
          <p:cNvPr id="4098" name="Picture 2" descr="Картинки по запросу картинка на прозрачном фоне цве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3135405"/>
            <a:ext cx="476250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868" y="3847271"/>
            <a:ext cx="4156449" cy="3054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90706"/>
            <a:ext cx="4156449" cy="3054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61" y="169917"/>
            <a:ext cx="3242459" cy="2149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978" y="209431"/>
            <a:ext cx="3242459" cy="2149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Картинки по запросу картинка на прозрачном фоне цветы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78" y="2494084"/>
            <a:ext cx="1854541" cy="1942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Картинки по запросу картинка на прозрачном фоне цветы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6549" y="2519857"/>
            <a:ext cx="1854541" cy="1942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035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Картинки по запросу картинка на прозрачном фоне книг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330" y="272143"/>
            <a:ext cx="8070940" cy="6550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приложение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366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картинка на прозрачном фоне книг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621" y="0"/>
            <a:ext cx="84503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157024">
            <a:off x="346921" y="525418"/>
            <a:ext cx="10538911" cy="4517795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Лесом к бабушке идёт,</a:t>
            </a:r>
            <a:br>
              <a:rPr lang="ru-RU" sz="2400" dirty="0"/>
            </a:br>
            <a:r>
              <a:rPr lang="ru-RU" sz="2400" dirty="0"/>
              <a:t>Громко песенки поёт,</a:t>
            </a:r>
            <a:br>
              <a:rPr lang="ru-RU" sz="2400" dirty="0"/>
            </a:br>
            <a:r>
              <a:rPr lang="ru-RU" sz="2400" dirty="0"/>
              <a:t>Ей несёт для угощенья</a:t>
            </a:r>
            <a:br>
              <a:rPr lang="ru-RU" sz="2400" dirty="0"/>
            </a:br>
            <a:r>
              <a:rPr lang="ru-RU" sz="2400" dirty="0"/>
              <a:t>Пирожки, компот, печенье.</a:t>
            </a:r>
          </a:p>
        </p:txBody>
      </p:sp>
    </p:spTree>
    <p:extLst>
      <p:ext uri="{BB962C8B-B14F-4D97-AF65-F5344CB8AC3E}">
        <p14:creationId xmlns:p14="http://schemas.microsoft.com/office/powerpoint/2010/main" val="69173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5226" y="87548"/>
            <a:ext cx="4652899" cy="669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приложение 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87293" y="124676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5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591175" cy="6321425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- Здравствуйте, дети! Здравствуйте, взрослые!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-</a:t>
            </a:r>
            <a:r>
              <a:rPr lang="ru-RU" sz="2800" dirty="0" smtClean="0"/>
              <a:t> Здравствуй, Красная Шапочка! Как здоровье твоей бабушки?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 Всё хорошо! И бабушка и мама здоровы. А вы знаете они у меня так похожи друг на друга!</a:t>
            </a:r>
          </a:p>
        </p:txBody>
      </p:sp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111" y="179263"/>
            <a:ext cx="4652899" cy="669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925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591175" cy="6321425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- Красная Шапочка мама и дочка всегда походи друг на друга. И ты на свою мамочку тоже очень похожа. И наши девочки похожи на своих мам. А ещё есть даже песня с такими словами: «Мама и дочка – они так похожи! Мама и дочка – две капельки солнца».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 Какие замечательные слова. Вот бы услышать эту песню.</a:t>
            </a:r>
            <a:br>
              <a:rPr lang="ru-RU" sz="2800" dirty="0" smtClean="0"/>
            </a:br>
            <a:r>
              <a:rPr lang="ru-RU" sz="2800" dirty="0" smtClean="0"/>
              <a:t>Ведущий: Нет ничего проще! Наши дети, как раз разучили эту песню к празднику.</a:t>
            </a:r>
          </a:p>
        </p:txBody>
      </p:sp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111" y="179263"/>
            <a:ext cx="4652899" cy="669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08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2775421"/>
              </p:ext>
            </p:extLst>
          </p:nvPr>
        </p:nvGraphicFramePr>
        <p:xfrm>
          <a:off x="3048000" y="1714500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8" name="Презентация" r:id="rId3" imgW="6094506" imgH="3427477" progId="PowerPoint.Show.12">
                  <p:embed/>
                </p:oleObj>
              </mc:Choice>
              <mc:Fallback>
                <p:oleObj name="Презентация" r:id="rId3" imgW="6094506" imgH="3427477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48000" y="1714500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8030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Картинки по запросу красивая картинка 8 марта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069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5544609"/>
              </p:ext>
            </p:extLst>
          </p:nvPr>
        </p:nvGraphicFramePr>
        <p:xfrm>
          <a:off x="3048000" y="1714500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67" name="Презентация" r:id="rId3" imgW="6094506" imgH="3427477" progId="PowerPoint.Show.12">
                  <p:embed/>
                </p:oleObj>
              </mc:Choice>
              <mc:Fallback>
                <p:oleObj name="Презентация" r:id="rId3" imgW="6094506" imgH="3427477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48000" y="1714500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4367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402" y="280189"/>
            <a:ext cx="11599523" cy="2843155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Раньше во многих странах женщины не имели права голоса, не могли </a:t>
            </a:r>
            <a:r>
              <a:rPr lang="ru-RU" dirty="0" smtClean="0"/>
              <a:t>учиться.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Девочкам </a:t>
            </a:r>
            <a:r>
              <a:rPr lang="ru-RU" dirty="0"/>
              <a:t>не позволяли ходить в школу. Конечно, их это </a:t>
            </a:r>
            <a:r>
              <a:rPr lang="ru-RU" dirty="0" smtClean="0"/>
              <a:t>огорчало!</a:t>
            </a:r>
            <a:endParaRPr lang="ru-RU" dirty="0"/>
          </a:p>
        </p:txBody>
      </p:sp>
      <p:sp>
        <p:nvSpPr>
          <p:cNvPr id="3" name="AutoShape 2" descr="Картинки по запросу грустная крестьянская девоч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75826"/>
            <a:ext cx="6051479" cy="3782174"/>
          </a:xfrm>
          <a:prstGeom prst="rect">
            <a:avLst/>
          </a:prstGeom>
        </p:spPr>
      </p:pic>
      <p:sp>
        <p:nvSpPr>
          <p:cNvPr id="6" name="AutoShape 4" descr="Картинки по запросу грустная крестьянская девочк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0522" y="3075826"/>
            <a:ext cx="6051478" cy="378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7537" y="280189"/>
            <a:ext cx="3537265" cy="628499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Потом </a:t>
            </a:r>
            <a:r>
              <a:rPr lang="ru-RU" dirty="0"/>
              <a:t>женщинам позволили </a:t>
            </a:r>
            <a:r>
              <a:rPr lang="ru-RU" dirty="0" smtClean="0"/>
              <a:t>работать.</a:t>
            </a:r>
            <a:br>
              <a:rPr lang="ru-RU" dirty="0" smtClean="0"/>
            </a:br>
            <a:r>
              <a:rPr lang="ru-RU" dirty="0" smtClean="0"/>
              <a:t>Но </a:t>
            </a:r>
            <a:r>
              <a:rPr lang="ru-RU" dirty="0"/>
              <a:t>условия труда были </a:t>
            </a:r>
            <a:r>
              <a:rPr lang="ru-RU" dirty="0" smtClean="0"/>
              <a:t>тяжёлыми, а денег платили мало. </a:t>
            </a:r>
            <a:endParaRPr lang="ru-RU" dirty="0"/>
          </a:p>
        </p:txBody>
      </p:sp>
      <p:pic>
        <p:nvPicPr>
          <p:cNvPr id="4098" name="Picture 2" descr="Картинки по запросу женщина на фабрик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224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81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ruslo.cz/images/news20120311/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575" y="-1"/>
            <a:ext cx="8353425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551" y="314325"/>
            <a:ext cx="3248024" cy="6162675"/>
          </a:xfrm>
        </p:spPr>
        <p:txBody>
          <a:bodyPr>
            <a:normAutofit/>
          </a:bodyPr>
          <a:lstStyle/>
          <a:p>
            <a:r>
              <a:rPr lang="ru-RU" dirty="0" smtClean="0"/>
              <a:t>Тогда </a:t>
            </a:r>
            <a:r>
              <a:rPr lang="ru-RU" dirty="0"/>
              <a:t>в </a:t>
            </a:r>
            <a:r>
              <a:rPr lang="ru-RU" dirty="0" smtClean="0"/>
              <a:t>Нью-Йорке, </a:t>
            </a:r>
            <a:r>
              <a:rPr lang="ru-RU" dirty="0"/>
              <a:t>более 150 лет тому </a:t>
            </a:r>
            <a:r>
              <a:rPr lang="ru-RU" dirty="0" smtClean="0"/>
              <a:t>назад, </a:t>
            </a:r>
            <a:r>
              <a:rPr lang="ru-RU" dirty="0"/>
              <a:t>работницы прошли «маршем пустых кастрюль». </a:t>
            </a:r>
          </a:p>
        </p:txBody>
      </p:sp>
    </p:spTree>
    <p:extLst>
      <p:ext uri="{BB962C8B-B14F-4D97-AF65-F5344CB8AC3E}">
        <p14:creationId xmlns:p14="http://schemas.microsoft.com/office/powerpoint/2010/main" val="312704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437</Words>
  <Application>Microsoft Office PowerPoint</Application>
  <PresentationFormat>Широкоэкранный</PresentationFormat>
  <Paragraphs>42</Paragraphs>
  <Slides>56</Slides>
  <Notes>0</Notes>
  <HiddenSlides>0</HiddenSlides>
  <MMClips>13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61" baseType="lpstr">
      <vt:lpstr>Arial</vt:lpstr>
      <vt:lpstr>Calibri</vt:lpstr>
      <vt:lpstr>Calibri Light</vt:lpstr>
      <vt:lpstr>Тема Office</vt:lpstr>
      <vt:lpstr>Презентация</vt:lpstr>
      <vt:lpstr>С праздником, бабушки, мамы, сестренки, тети, подружки и просто девчонки!</vt:lpstr>
      <vt:lpstr>Вокруг Суматоха и шум: скоро начнётся! где мой костюм? Витя и Женя, Берите флажки! Шепот, движенье, Споры, смешки… Что же за праздник готовится тут?</vt:lpstr>
      <vt:lpstr> Видно, почетные гости придут?!! Может, придут генералы? Нет!!! Может, придут адмиралы? Нет!!! Может, герой, облетевший весь свет??? Нет! Нет! Нет! Гадать понапрасну бросьте! Смотрите, вот они гости! Почетные, важные самые: Здравствуйте, милые наши девочки, бабушки, мамы!!</vt:lpstr>
      <vt:lpstr>Презентация PowerPoint</vt:lpstr>
      <vt:lpstr>Приветствуем вас, гости дорогие! Для всех детей вы самые родные. Смотрите, как глаза у них горят, С весенним праздником поздравить вас хотят!</vt:lpstr>
      <vt:lpstr>Презентация PowerPoint</vt:lpstr>
      <vt:lpstr>Раньше во многих странах женщины не имели права голоса, не могли учиться. Девочкам не позволяли ходить в школу. Конечно, их это огорчало!</vt:lpstr>
      <vt:lpstr>Потом женщинам позволили работать. Но условия труда были тяжёлыми, а денег платили мало. </vt:lpstr>
      <vt:lpstr>Тогда в Нью-Йорке, более 150 лет тому назад, работницы прошли «маршем пустых кастрюль». </vt:lpstr>
      <vt:lpstr>Они громко били в пустые кастрюли и требовали повышения зарплаты, улучшения условий работы и равные права для женщин и мужчин.</vt:lpstr>
      <vt:lpstr>Это так удивило всех, что событие стали называть Женским днём.</vt:lpstr>
      <vt:lpstr>Так 8 марта стал днём борьбы за женские права — Международным женским днём.</vt:lpstr>
      <vt:lpstr>Этот день был объявлен национальным выходным во многих странах. Поэтому мамы и бабушки в этот день могут немного отдохнуть,</vt:lpstr>
      <vt:lpstr>Пообщаться со своими детьми</vt:lpstr>
      <vt:lpstr>и сходить на праздничный концерт.</vt:lpstr>
      <vt:lpstr>С праздником, бабушки, мамы, сестренки, Тети, подружки и просто девчонки! Я Вам желаю всегда быть счастливыми, Сильными, добрыми, очень красивыми! Солнышко пусть вам всегда улыбается! Ваши мечты пусть скорее сбываются! Но, а себе я хочу пожелать: Радовать Вас и во всем помогать!</vt:lpstr>
      <vt:lpstr>Вокруг все стало очень ясным, Цветов сегодня не сочтем. Мы с ребятами, поздравляем вас с прекрасным Международным женским днем!</vt:lpstr>
      <vt:lpstr>Презентация PowerPoint</vt:lpstr>
      <vt:lpstr>Восьмое марта, праздник мам, Тук-тук! — стучится в двери к нам. Он только в тот приходит дом, Где помогают маме.</vt:lpstr>
      <vt:lpstr>Презентация PowerPoint</vt:lpstr>
      <vt:lpstr>Презентация PowerPoint</vt:lpstr>
      <vt:lpstr>Привет, Малыш……и! Сколько вас! А вот и я! Узнали, верно, вы меня! Я мимо Центра пролетал И вас в окошко увидал. Смотрю - здесь полон зал гостей, Так много собралось людей. Я самый веселый на свете- Поэтому нравлюсь я детям. Я прилетел на праздник к вам, Чтоб поздравить ваших бабушек, Девочек, педагогов и конечно мам!</vt:lpstr>
      <vt:lpstr>- Карлсончик! А что это у тебя в руках?  - Это книга. Я привёз её в подарок для наших милых дам!  - Ты будешь нам её читать?  - Ну…. Как вам сказать… Я то вообще больше люблю картинки рассматривать и варенье есть, так что читать вам придется самим.</vt:lpstr>
      <vt:lpstr>- Странную книгу ты нам подарил, Карлсончик! Она не открывается.  - Совсем забыл! Это же волшебная книга! Надо произнести заклинание и тогда она откроется.   Слушайте! Запоминайте! И повторяйте.  Бамбара, чуфара, лорики, ёрики, пикапу, трикапу, спорики, морики. Книга, откройся!</vt:lpstr>
      <vt:lpstr>Презентация PowerPoint</vt:lpstr>
      <vt:lpstr>Ребята, в этой книге собраны вопросы о сказочных героинях. Если мы сможем ответить на вопросы, то героиня сказки появится у нас на празднике.</vt:lpstr>
      <vt:lpstr>Она с бала королевского Однажды убегала И туфельку хрустальную Случайно потеряла.</vt:lpstr>
      <vt:lpstr>Презентация PowerPoint</vt:lpstr>
      <vt:lpstr>- Здравствуйте ребята! Здравствуйте взрослые!  - Здравствуй, Золушка!  - В честь праздника 8 марта я отложила все свои домашние дела и поспешила к вам на праздник. </vt:lpstr>
      <vt:lpstr>В прекрасный день 8 Марта Пускай волнуется душа, От комплиментов станет жарко И закружится голова. Пусть сердце наполняют радость, Гармония и красота, Из милых глаз уйдет усталость И не вернется никогда!</vt:lpstr>
      <vt:lpstr>Презентация PowerPoint</vt:lpstr>
      <vt:lpstr>- Бамбара, чуфара, лорики, ёрики, пикапу, трикапу, спорики, морики. Книга, откройся!</vt:lpstr>
      <vt:lpstr>Презентация PowerPoint</vt:lpstr>
      <vt:lpstr>Она Буратино учила писать, И ключ золотой помогала искать. Та девочка-кукла с большими глазами, Как неба лазурного высь, волосами, На милом лице — аккуратненький нос. Как имя ее? Отвечай на вопрос.</vt:lpstr>
      <vt:lpstr>Презентация PowerPoint</vt:lpstr>
      <vt:lpstr>Здравствуйте, дети! Здравствуйте, взрослые! На праздник я пришла поздравить вас и пожелать…  С Международным женским днем! Пусть будет много счастья в нём, И красоты, сюрпризов ярких, И комплиментов самых сладких.  Пусть сердце верит, любит, ждет, И счастье в светлый дом придет. По пустякам — не огорчаться, А жизнью, в целом, наслаждаться.</vt:lpstr>
      <vt:lpstr>- Здравствуй, Мальвина! Огромное спасибо тебе за эти добрые и теплые слова. А где же твой ученик – Буратино?  - Опять сбежал с урока. А я так хочу учить… А можно я вас поучу?  - Конечно, ведь ты находишься в Школе раннего развития детей «Лучик». Как солнечные лучики наши детки тянутся к знаниям и с удовольствием с тобой позанимаются. Правда, ребята?</vt:lpstr>
      <vt:lpstr>Игра называется «Подскажи словечко»  Не боюсь грозы ни грамма, Коль со мною рядом…(мама)  Нет в квартире грязи, хлама, Убрала всё чисто…(мама)  Борщ в тарелке вкусный самый, Так готовит только…(мама)</vt:lpstr>
      <vt:lpstr>Перед сном, надев пижаму, Почитать мы просим…(маму)   В школе сложная программа, Но всегда поможет …(мама)  Какие вы молодцы, ребята! Не то что некоторые! Сбегают с уроков, прогуливают…</vt:lpstr>
      <vt:lpstr>- Бамбара, чуфара, лорики, ёрики, пикапу, трикапу, спорики, морики. Книга, откройся!</vt:lpstr>
      <vt:lpstr>Презентация PowerPoint</vt:lpstr>
      <vt:lpstr>У девчонки-озорницы Весело торчат косицы И улыбка - до ушей! Рассмешит она любого: Хмурого, больного, злого. С нею жить нам веселей! Выдумщица, баловница, Юмористка-ученица, Носит лошадь на руках И была на всех морях. Драчунов приводит в трепет. Вы узнали? - Это Пеппи!</vt:lpstr>
      <vt:lpstr>Презентация PowerPoint</vt:lpstr>
      <vt:lpstr>- Это что за шум и гам! Ну-ка, быстро по местам!  Дети садятся на свои места.  - Моё почтение Вам! Это не шум и не гам, а праздничный балаган!</vt:lpstr>
      <vt:lpstr>8 Марта — вечный праздник. Он женский, светлый, он весенний. Пускай же будет он прекрасным, Пройдет с хорошим настроеньем.</vt:lpstr>
      <vt:lpstr>- Спасибо за поздравление, Пеппи. Но всё-таки не стоит наш праздник превращать в балаган.  - Но ведь праздник не бывает без песен, танцев веселых игры!  - Совершенно верно! И наши дети разучили к празднику замечательную игру! Приглашаю мам, бабушек и детей сыграть в игру «Воротики».  - А мне можно с вами поиграть? - Конечно можно! </vt:lpstr>
      <vt:lpstr>Презентация PowerPoint</vt:lpstr>
      <vt:lpstr>- Здорово поиграли!  - Я рада, что тебе понравилась игра, Пеппи. А теперь давайте все вместе волшебную книгу открывать. Карлсончик, говори волшебные слова.</vt:lpstr>
      <vt:lpstr>- Бамбара, чуфара, лорики, ёрики, пикапу, трикапу, спорики, морики. Книга, откройся!</vt:lpstr>
      <vt:lpstr>Презентация PowerPoint</vt:lpstr>
      <vt:lpstr>Лесом к бабушке идёт, Громко песенки поёт, Ей несёт для угощенья Пирожки, компот, печенье.</vt:lpstr>
      <vt:lpstr>Презентация PowerPoint</vt:lpstr>
      <vt:lpstr>- Здравствуйте, дети! Здравствуйте, взрослые!  - Здравствуй, Красная Шапочка! Как здоровье твоей бабушки?  - Всё хорошо! И бабушка и мама здоровы. А вы знаете они у меня так похожи друг на друга!</vt:lpstr>
      <vt:lpstr>- Красная Шапочка мама и дочка всегда походи друг на друга. И ты на свою мамочку тоже очень похожа. И наши девочки похожи на своих мам. А ещё есть даже песня с такими словами: «Мама и дочка – они так похожи! Мама и дочка – две капельки солнца».  - Какие замечательные слова. Вот бы услышать эту песню. Ведущий: Нет ничего проще! Наши дети, как раз разучили эту песню к празднику.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</dc:creator>
  <cp:lastModifiedBy>Алекс</cp:lastModifiedBy>
  <cp:revision>36</cp:revision>
  <dcterms:created xsi:type="dcterms:W3CDTF">2017-07-26T17:09:46Z</dcterms:created>
  <dcterms:modified xsi:type="dcterms:W3CDTF">2017-07-27T13:54:30Z</dcterms:modified>
</cp:coreProperties>
</file>