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6" r:id="rId2"/>
    <p:sldId id="297" r:id="rId3"/>
    <p:sldId id="283" r:id="rId4"/>
    <p:sldId id="282" r:id="rId5"/>
    <p:sldId id="284" r:id="rId6"/>
    <p:sldId id="285" r:id="rId7"/>
    <p:sldId id="286" r:id="rId8"/>
    <p:sldId id="287" r:id="rId9"/>
    <p:sldId id="288" r:id="rId10"/>
    <p:sldId id="289" r:id="rId11"/>
    <p:sldId id="272" r:id="rId12"/>
    <p:sldId id="280" r:id="rId13"/>
    <p:sldId id="278" r:id="rId14"/>
    <p:sldId id="275" r:id="rId15"/>
    <p:sldId id="276" r:id="rId16"/>
    <p:sldId id="277" r:id="rId17"/>
    <p:sldId id="293" r:id="rId18"/>
    <p:sldId id="291" r:id="rId19"/>
    <p:sldId id="292" r:id="rId20"/>
    <p:sldId id="294" r:id="rId21"/>
    <p:sldId id="29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84" y="-4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1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4.pn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4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4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4.pn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bezformata.ru/content/Images/000/044/136/image441369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865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6558089"/>
              </p:ext>
            </p:extLst>
          </p:nvPr>
        </p:nvGraphicFramePr>
        <p:xfrm>
          <a:off x="2286000" y="1714500"/>
          <a:ext cx="4570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Презентация" r:id="rId3" imgW="4570610" imgH="3427477" progId="PowerPoint.Show.12">
                  <p:embed/>
                </p:oleObj>
              </mc:Choice>
              <mc:Fallback>
                <p:oleObj name="Презентация" r:id="rId3" imgW="4570610" imgH="3427477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86000" y="1714500"/>
                        <a:ext cx="4570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11103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03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8724" y="0"/>
            <a:ext cx="9613068" cy="717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48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.mycdn.me/image?id=863614660734&amp;t=3&amp;plc=WEB&amp;tkn=*BAq30tgDZWJ6uoxkHhMEiAyjVy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7" y="-1899592"/>
            <a:ext cx="9721080" cy="912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097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i.mycdn.me/image?id=861350938238&amp;t=3&amp;plc=WEB&amp;tkn=*eSkmLhx7Mfty33undNawUaQ8dz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41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fotoprirodi.narod.ru/images/leto/leto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298" y="0"/>
            <a:ext cx="9191297" cy="6891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871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красивая картинка солнц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52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ril14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383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картинка 194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4402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Похожее изображени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19" y="0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10. kapitulyacia_german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731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1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 descr="ÐÐ°ÑÑÐ¸Ð½ÐºÐ¸ Ð¿Ð¾ Ð·Ð°Ð¿ÑÐ¾ÑÑ ÐºÐ°ÑÑÐ¸Ð½ÐºÐ° Ð²ÑÐ¿ÑÑÐºÐ½Ð¾Ð¹ 194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1548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ril13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9512" y="242646"/>
            <a:ext cx="8712968" cy="6534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743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ÐÐ°ÑÑÐ¸Ð½ÐºÐ¸ Ð¿Ð¾ Ð·Ð°Ð¿ÑÐ¾ÑÑ ÐºÐ°ÑÑÐ¸Ð½ÐºÐ° Ð´ÐµÐ½Ñ Ð¿Ð¾Ð±ÐµÐ´Ñ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47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3. Рио Рит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277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4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44" y="0"/>
            <a:ext cx="91542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4. Звук авиационного налет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418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2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артинки по запросу картинка левита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5. нач.войны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129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0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ртинки по запросу картинка 22 июня 194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7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6. минус - св.войн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036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6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Картинки по запросу картинка родина мать зове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2287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Картинки по запросу картинка на фрон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458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5466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7. До свидания, мальчики•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05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2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</TotalTime>
  <Words>0</Words>
  <Application>Microsoft Office PowerPoint</Application>
  <PresentationFormat>Экран (4:3)</PresentationFormat>
  <Paragraphs>0</Paragraphs>
  <Slides>21</Slides>
  <Notes>0</Notes>
  <HiddenSlides>0</HiddenSlides>
  <MMClips>8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Тема Office</vt:lpstr>
      <vt:lpstr>Презентация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Тата</dc:creator>
  <cp:lastModifiedBy>Надежда Пронская</cp:lastModifiedBy>
  <cp:revision>41</cp:revision>
  <dcterms:created xsi:type="dcterms:W3CDTF">2015-04-17T15:29:40Z</dcterms:created>
  <dcterms:modified xsi:type="dcterms:W3CDTF">2018-09-12T11:47:28Z</dcterms:modified>
</cp:coreProperties>
</file>