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8" r:id="rId2"/>
    <p:sldId id="274" r:id="rId3"/>
    <p:sldId id="277" r:id="rId4"/>
    <p:sldId id="280" r:id="rId5"/>
    <p:sldId id="284" r:id="rId6"/>
    <p:sldId id="281" r:id="rId7"/>
    <p:sldId id="293" r:id="rId8"/>
    <p:sldId id="329" r:id="rId9"/>
    <p:sldId id="330" r:id="rId10"/>
    <p:sldId id="332" r:id="rId11"/>
    <p:sldId id="333" r:id="rId12"/>
    <p:sldId id="321" r:id="rId13"/>
    <p:sldId id="322" r:id="rId14"/>
    <p:sldId id="300" r:id="rId15"/>
    <p:sldId id="336" r:id="rId16"/>
    <p:sldId id="334" r:id="rId17"/>
    <p:sldId id="305" r:id="rId18"/>
    <p:sldId id="326" r:id="rId19"/>
    <p:sldId id="335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EC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318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27C1C28-2B23-43F9-838D-325D590E1C4A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558353A-441C-4C96-9464-F849A8E700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687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FA78DD2-F8A8-4F20-8BFB-34F1E907B88A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FA78DD2-F8A8-4F20-8BFB-34F1E907B88A}" type="slidenum">
              <a:rPr lang="ru-RU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FA78DD2-F8A8-4F20-8BFB-34F1E907B88A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Мои документы\ФОН\Фоновые рисунки\21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285750"/>
            <a:ext cx="7358062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Администратор\Мои документы\КАРТИНКИ\ИНТЕР-КАРТ\школа\school012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10000"/>
          </a:blip>
          <a:srcRect/>
          <a:stretch>
            <a:fillRect/>
          </a:stretch>
        </p:blipFill>
        <p:spPr bwMode="auto">
          <a:xfrm>
            <a:off x="7454900" y="0"/>
            <a:ext cx="168910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C:\Documents and Settings\Администратор\Мои документы\КАРТИНКИ\ИНТЕР-КАРТ\школа\school220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643313"/>
            <a:ext cx="3455988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Скругленный прямоугольник 4"/>
          <p:cNvGrpSpPr>
            <a:grpSpLocks/>
          </p:cNvGrpSpPr>
          <p:nvPr/>
        </p:nvGrpSpPr>
        <p:grpSpPr bwMode="auto">
          <a:xfrm>
            <a:off x="6669088" y="4133850"/>
            <a:ext cx="1322387" cy="730250"/>
            <a:chOff x="4201" y="2604"/>
            <a:chExt cx="833" cy="460"/>
          </a:xfrm>
        </p:grpSpPr>
        <p:pic>
          <p:nvPicPr>
            <p:cNvPr id="6" name="Скругленный прямоугольник 4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01" y="2604"/>
              <a:ext cx="833" cy="460"/>
            </a:xfrm>
            <a:prstGeom prst="rect">
              <a:avLst/>
            </a:prstGeom>
            <a:noFill/>
          </p:spPr>
        </p:pic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 rot="19868082">
              <a:off x="4214" y="2772"/>
              <a:ext cx="666" cy="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8" name="TextBox 5"/>
          <p:cNvSpPr txBox="1"/>
          <p:nvPr/>
        </p:nvSpPr>
        <p:spPr>
          <a:xfrm>
            <a:off x="1285875" y="785813"/>
            <a:ext cx="6572250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chemeClr val="bg1"/>
                </a:solidFill>
                <a:latin typeface="Monotype Corsiva" pitchFamily="66" charset="0"/>
              </a:rPr>
              <a:t>1 сентября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dirty="0">
                <a:solidFill>
                  <a:srgbClr val="FFFF00"/>
                </a:solidFill>
                <a:latin typeface="Monotype Corsiva" pitchFamily="66" charset="0"/>
              </a:rPr>
              <a:t>День Знаний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3C39A-E605-4180-931E-66FA61D5667B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118B5-59EE-4C3A-AC02-FFCA4B89A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C35F5-3537-4292-A139-076C31E517FB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D8E9C-FF87-4979-92A4-CE4194C918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7B5A6-3679-4163-A7AA-71321E3BA5FF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6AF1B-B5F0-425C-92D6-FEE0479399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4D899-4ED3-40C5-8247-E9C54212C793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8B27D-3436-4423-8E98-859E2FA46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908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Мои документы\КАРТИНКИ\ИНТЕР-КАРТ\школа\school012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10000"/>
          </a:blip>
          <a:srcRect/>
          <a:stretch>
            <a:fillRect/>
          </a:stretch>
        </p:blipFill>
        <p:spPr bwMode="auto">
          <a:xfrm>
            <a:off x="7454900" y="0"/>
            <a:ext cx="168910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C:\Documents and Settings\Администратор\Мои документы\КАРТИНКИ\ИНТЕР-КАРТ\школа\school220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643313"/>
            <a:ext cx="3455988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6925C-F983-4254-A0DC-C113E56765F4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65A89-2B07-41E3-AB20-DB7333AF0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C783D-04D1-4E82-B90A-4207FCE0A33A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03124-9454-4247-BA1A-8489B4D7E5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1E6CD-9236-4A6D-8A1C-DB2C926C9AE3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549FE-BE60-4AA7-9EC2-A3C0ADD07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0EBCA-8266-41EE-813C-13CECF901AEC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12A1A-B645-4DB8-9247-81A77A612E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9FF72-E8BF-4A9B-BF2B-B7C6E7AD8DB2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A07EC-2B63-4995-8976-B89A6BC8B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8384A-DF71-4E16-AE58-367DFF80C0D4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D56A1-3D58-4B24-B648-28A35B514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27F25-CBD2-4FE4-BB01-327CEE6A8872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F45B6-763D-4687-B30E-ECCE8DD25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43335-7772-4DCD-BDA2-0356FD81D785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56FB3-918E-4EA5-BC21-543203F5E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22591F-4D42-441A-9F90-29B9428559B0}" type="datetimeFigureOut">
              <a:rPr lang="ru-RU"/>
              <a:pPr>
                <a:defRPr/>
              </a:pPr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6BC839-08DD-435D-9020-73D9372B20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  <a:alpha val="9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4" name="Picture 2" descr="C:\Documents and Settings\Администратор\Мои документы\КАРТИНКИ\ИНТЕР-КАРТ\школа\school0120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10000"/>
          </a:blip>
          <a:srcRect/>
          <a:stretch>
            <a:fillRect/>
          </a:stretch>
        </p:blipFill>
        <p:spPr bwMode="auto">
          <a:xfrm>
            <a:off x="7454900" y="0"/>
            <a:ext cx="1689100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357938" y="6500813"/>
            <a:ext cx="27860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http://musafirova.ucoz.ru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62" r:id="rId12"/>
  </p:sldLayoutIdLst>
  <p:transition spd="med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Disk%20E\&#1055;&#1088;&#1086;&#1085;&#1089;&#1082;&#1072;&#1103;\2018\&#1040;&#1055;&#1056;&#1045;&#1051;&#1068;\669971\pril\_&#1046;&#1091;&#1088;&#1072;&#1074;&#1083;&#1080;&#1082;&#1080;%20&#1057;&#1072;&#1076;&#1072;&#1082;&#1086;.wmv.mp4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57;&#1082;&#1086;&#1089;&#1072;&#1088;&#1077;&#1074;&#1099;\Desktop\1.09.2017%203&#1040;%20&#1059;&#1056;&#1054;&#1050;%20&#1052;&#1048;&#1056;&#1040;\'&#1043;&#1086;&#1088;&#1086;&#1076;%20&#1040;&#1085;&#1075;&#1077;&#1083;&#1086;&#1074;',%20&#1041;&#1077;&#1089;&#1083;&#1072;&#1085;.%20Beslan.%20North%20Ossetia-Alania,Russia..mp4" TargetMode="Externa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7;&#1082;&#1086;&#1089;&#1072;&#1088;&#1077;&#1074;&#1099;\Desktop\1.09.2017%203&#1040;%20&#1059;&#1056;&#1054;&#1050;%20&#1052;&#1048;&#1056;&#1040;\&#1044;&#1077;&#1090;&#1080;%20&#1044;&#1086;&#1085;&#1073;&#1072;&#1089;&#1089;&#1072;.mp4" TargetMode="Externa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7;&#1082;&#1086;&#1089;&#1072;&#1088;&#1077;&#1074;&#1099;\Desktop\1.09.2017%203&#1040;%20&#1059;&#1056;&#1054;&#1050;%20&#1052;&#1048;&#1056;&#1040;\&#1044;&#1077;&#1090;&#1080;%20&#1057;&#1080;&#1088;&#1080;&#1080;.%20&#1571;&#1591;&#1601;&#1575;&#1604;%20&#1587;&#1608;&#1585;&#1610;&#1575;.mp4" TargetMode="Externa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7;&#1082;&#1086;&#1089;&#1072;&#1088;&#1077;&#1074;&#1099;\Desktop\1.09.2017%203&#1040;%20&#1059;&#1056;&#1054;&#1050;%20&#1052;&#1048;&#1056;&#1040;\&#1052;&#1048;&#1056;%20&#1041;&#1077;&#1079;%20&#1042;&#1086;&#1081;&#1085;&#1099;.%20WORLD%20Without%20War..mp4" TargetMode="Externa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7;&#1082;&#1086;&#1089;&#1072;&#1088;&#1077;&#1074;&#1099;\Desktop\1.09.2017%203&#1040;%20&#1059;&#1056;&#1054;&#1050;%20&#1052;&#1048;&#1056;&#1040;\&#1055;&#1077;&#1089;&#1085;&#1103;%20&#1087;&#1088;&#1086;%20&#1064;&#1082;&#1086;&#1083;&#1091;.%20.mp4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pustunchik.ua/images/news/Novyna/2013/veresen/z-dnem-znan/1s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304130"/>
            <a:ext cx="2886064" cy="2164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http://www.topoboi.com/pic/201308/800x480/topoboi.com-98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0648"/>
            <a:ext cx="8496944" cy="6408712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27584" y="3501008"/>
            <a:ext cx="7776864" cy="2520280"/>
          </a:xfrm>
        </p:spPr>
        <p:txBody>
          <a:bodyPr/>
          <a:lstStyle/>
          <a:p>
            <a:pPr algn="r"/>
            <a: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УРОК   МИРА</a:t>
            </a:r>
            <a:b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8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800" b="1" dirty="0" err="1" smtClean="0"/>
              <a:t>Скосарева</a:t>
            </a:r>
            <a:r>
              <a:rPr lang="ru-RU" sz="2800" b="1" dirty="0" smtClean="0"/>
              <a:t> </a:t>
            </a:r>
            <a:r>
              <a:rPr lang="ru-RU" sz="2800" b="1" dirty="0" smtClean="0"/>
              <a:t>Елена Ивановна, </a:t>
            </a:r>
            <a:br>
              <a:rPr lang="ru-RU" sz="2800" b="1" dirty="0" smtClean="0"/>
            </a:br>
            <a:r>
              <a:rPr lang="ru-RU" sz="2800" b="1" dirty="0" smtClean="0"/>
              <a:t>Коваленко </a:t>
            </a:r>
            <a:r>
              <a:rPr lang="ru-RU" sz="2800" b="1" dirty="0" smtClean="0"/>
              <a:t>Светлана Александровна, </a:t>
            </a:r>
            <a: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9000" b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</a:br>
            <a:endParaRPr lang="ru-RU" sz="9000" b="1" i="1" dirty="0"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4" name="Picture 10" descr="http://image.tsn.ua/media/images2/585xX/Aug2010/248257.jpg"/>
          <p:cNvPicPr>
            <a:picLocks noChangeAspect="1" noChangeArrowheads="1"/>
          </p:cNvPicPr>
          <p:nvPr/>
        </p:nvPicPr>
        <p:blipFill>
          <a:blip r:embed="rId2" cstate="print"/>
          <a:srcRect l="3830" r="3969"/>
          <a:stretch>
            <a:fillRect/>
          </a:stretch>
        </p:blipFill>
        <p:spPr bwMode="auto">
          <a:xfrm>
            <a:off x="0" y="0"/>
            <a:ext cx="9144000" cy="6132421"/>
          </a:xfrm>
          <a:prstGeom prst="rect">
            <a:avLst/>
          </a:prstGeom>
          <a:noFill/>
        </p:spPr>
      </p:pic>
      <p:sp>
        <p:nvSpPr>
          <p:cNvPr id="47118" name="AutoShape 14" descr="http://copypast.ru/foto3/1550/survivors-of-the-hiroshima-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67544" y="6093296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ДО взрыва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148064" y="6021288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ПОСЛЕ взрыва</a:t>
            </a:r>
            <a:endParaRPr lang="ru-RU" sz="24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3" y="1628801"/>
            <a:ext cx="2376264" cy="338437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err="1"/>
              <a:t>Садако</a:t>
            </a:r>
            <a:r>
              <a:rPr lang="ru-RU" sz="4000" b="1" dirty="0"/>
              <a:t> </a:t>
            </a:r>
            <a:r>
              <a:rPr lang="ru-RU" sz="4000" b="1" dirty="0" err="1" smtClean="0"/>
              <a:t>Сасаки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dirty="0" smtClean="0"/>
              <a:t>(</a:t>
            </a:r>
            <a:r>
              <a:rPr lang="ru-RU" sz="4000" u="sng" dirty="0" smtClean="0"/>
              <a:t>яп. </a:t>
            </a:r>
            <a:r>
              <a:rPr lang="ja-JP" altLang="en-US" sz="4000" dirty="0" smtClean="0"/>
              <a:t>佐</a:t>
            </a:r>
            <a:r>
              <a:rPr lang="ja-JP" altLang="en-US" sz="4000" dirty="0"/>
              <a:t>々木 </a:t>
            </a:r>
            <a:r>
              <a:rPr lang="ja-JP" altLang="en-US" sz="4000" dirty="0" smtClean="0"/>
              <a:t>禎子</a:t>
            </a:r>
            <a:r>
              <a:rPr lang="ru-RU" sz="4000" dirty="0"/>
              <a:t> 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u="sng" dirty="0" smtClean="0"/>
              <a:t>7 января</a:t>
            </a:r>
            <a:r>
              <a:rPr lang="ru-RU" sz="3200" dirty="0"/>
              <a:t> </a:t>
            </a:r>
            <a:r>
              <a:rPr lang="ru-RU" sz="3200" u="sng" dirty="0" smtClean="0"/>
              <a:t>1943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- 25</a:t>
            </a:r>
            <a:r>
              <a:rPr lang="ru-RU" sz="3200" u="sng" dirty="0" smtClean="0"/>
              <a:t> </a:t>
            </a:r>
            <a:r>
              <a:rPr lang="ru-RU" sz="3200" u="sng" dirty="0"/>
              <a:t>октября</a:t>
            </a:r>
            <a:r>
              <a:rPr lang="ru-RU" sz="3200" dirty="0"/>
              <a:t> </a:t>
            </a:r>
            <a:r>
              <a:rPr lang="ru-RU" sz="3200" u="sng" dirty="0"/>
              <a:t>1955</a:t>
            </a:r>
            <a:r>
              <a:rPr lang="ru-RU" sz="3200" dirty="0"/>
              <a:t>) </a:t>
            </a:r>
            <a:r>
              <a:rPr lang="ru-RU" sz="3200" dirty="0" smtClean="0"/>
              <a:t> 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18435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12160" y="209550"/>
            <a:ext cx="2946103" cy="4371578"/>
          </a:xfrm>
        </p:spPr>
      </p:pic>
      <p:pic>
        <p:nvPicPr>
          <p:cNvPr id="18436" name="Рисунок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9239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6516216" y="4653136"/>
            <a:ext cx="2286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dirty="0"/>
              <a:t>японская девочка, жившая в городе </a:t>
            </a:r>
            <a:r>
              <a:rPr lang="ru-RU" u="sng" dirty="0"/>
              <a:t>Хиросима</a:t>
            </a:r>
            <a:endParaRPr lang="ru-RU" dirty="0"/>
          </a:p>
        </p:txBody>
      </p:sp>
      <p:pic>
        <p:nvPicPr>
          <p:cNvPr id="6" name="_Журавлики Садако.wmv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868144" y="5661248"/>
            <a:ext cx="3275856" cy="1196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C:\Documents and Settings\Раста\Рабочий стол\Презент\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14612" cy="34392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pic>
        <p:nvPicPr>
          <p:cNvPr id="17417" name="Picture 9" descr="C:\Documents and Settings\Раста\Рабочий стол\Презент\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88640"/>
            <a:ext cx="5544616" cy="30963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9" name="Picture 22" descr="http://kotomatrisi.ru/uploads/posts/2010-11/1290527223_beslan-foto-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93640" y="4365104"/>
            <a:ext cx="3250360" cy="2685356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92142"/>
            <a:ext cx="3995936" cy="4565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429000"/>
            <a:ext cx="8686800" cy="84124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Беслан.</a:t>
            </a:r>
            <a:b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сентября 2004 год.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 txBox="1">
            <a:spLocks noChangeArrowheads="1"/>
          </p:cNvSpPr>
          <p:nvPr/>
        </p:nvSpPr>
        <p:spPr bwMode="auto">
          <a:xfrm>
            <a:off x="0" y="5301208"/>
            <a:ext cx="385192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«Древо скорби»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Беслане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'Город Ангелов', Беслан. Beslan. North Ossetia-Alania,Russia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067944" y="5301208"/>
            <a:ext cx="1751856" cy="131389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мир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229494" cy="5031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2590800" y="6248400"/>
            <a:ext cx="3429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школа в Донбасе</a:t>
            </a:r>
          </a:p>
        </p:txBody>
      </p:sp>
      <p:pic>
        <p:nvPicPr>
          <p:cNvPr id="4" name="Picture 2" descr="мир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1307" y="2166926"/>
            <a:ext cx="6622693" cy="4691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мир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928670"/>
            <a:ext cx="7485586" cy="5326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www.br-kulturverein.de/wp-content/uploads/2016/04/donbas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Дети Донбасс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836363" y="5733256"/>
            <a:ext cx="1307637" cy="98072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ages.vfl.ru/ii/1436369478/cd9b02cc/92344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22657" cy="6858000"/>
          </a:xfrm>
          <a:prstGeom prst="rect">
            <a:avLst/>
          </a:prstGeom>
          <a:noFill/>
        </p:spPr>
      </p:pic>
      <p:sp>
        <p:nvSpPr>
          <p:cNvPr id="3" name="Заголовок 6"/>
          <p:cNvSpPr txBox="1">
            <a:spLocks/>
          </p:cNvSpPr>
          <p:nvPr/>
        </p:nvSpPr>
        <p:spPr>
          <a:xfrm>
            <a:off x="500034" y="0"/>
            <a:ext cx="8291264" cy="11475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Слушайте!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764704"/>
            <a:ext cx="43577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Мамы, папы, </a:t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взрослые люди! </a:t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Слушайте голос своих детей: </a:t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Ядерных взрывов вовек пусть не будет, </a:t>
            </a:r>
            <a:b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Путь войне преградите скорей!</a:t>
            </a:r>
          </a:p>
          <a:p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Дети Сирии. أطفال سوريا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096000" y="4572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30745" y="1826057"/>
            <a:ext cx="2294545" cy="538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200" dirty="0">
              <a:latin typeface="Franklin Gothic Medium" panose="020B06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42" y="501804"/>
            <a:ext cx="8274313" cy="5854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ages.vfl.ru/ii/1436369478/cd9b02cc/9234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2657" cy="6858000"/>
          </a:xfrm>
          <a:prstGeom prst="rect">
            <a:avLst/>
          </a:prstGeom>
          <a:noFill/>
        </p:spPr>
      </p:pic>
      <p:pic>
        <p:nvPicPr>
          <p:cNvPr id="100358" name="Picture 6" descr="http://sirius-centers.net/static/images/events/2015/01/11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20072" cy="57722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2780928"/>
            <a:ext cx="489813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Символ мира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C:\Users\Ася\Desktop\урок мира\t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669589"/>
            <a:ext cx="3299112" cy="218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ages.vfl.ru/ii/1436369478/cd9b02cc/9234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8657" y="0"/>
            <a:ext cx="9322657" cy="6858000"/>
          </a:xfrm>
          <a:prstGeom prst="rect">
            <a:avLst/>
          </a:prstGeom>
          <a:noFill/>
        </p:spPr>
      </p:pic>
      <p:sp>
        <p:nvSpPr>
          <p:cNvPr id="3" name="Заголовок 6"/>
          <p:cNvSpPr txBox="1">
            <a:spLocks/>
          </p:cNvSpPr>
          <p:nvPr/>
        </p:nvSpPr>
        <p:spPr>
          <a:xfrm>
            <a:off x="0" y="0"/>
            <a:ext cx="9144000" cy="112474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Пусть все дети растут в мире!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Пусть все дети будут счастливы!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Пусть все дети ходят в школу!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Пусть все дети будут всегда сытыми, обутыми и одетыми!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Пусть у каждого будут свои книжки и игрушки!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Пусть у всех детей всегда будет крыша над головой!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Пусть каждому ребенку вовремя будет оказана медицинская помощь!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Пусть у всех будут друзья на всей планете!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Пусть всегда будет солнце!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Пусть всегда будет небо!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Пусть всегда будет мама!.............................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2800" b="1" dirty="0" smtClean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://rodnoy.tv/wp-content/uploads/2015/11/12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3257600"/>
            <a:ext cx="5760640" cy="3600400"/>
          </a:xfrm>
          <a:prstGeom prst="rect">
            <a:avLst/>
          </a:prstGeom>
          <a:noFill/>
        </p:spPr>
      </p:pic>
      <p:pic>
        <p:nvPicPr>
          <p:cNvPr id="3082" name="Picture 10" descr="http://www.kulturologia.ru/files/u18476/184764409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139952" y="3212976"/>
            <a:ext cx="5544616" cy="3645024"/>
          </a:xfrm>
          <a:prstGeom prst="rect">
            <a:avLst/>
          </a:prstGeom>
          <a:noFill/>
        </p:spPr>
      </p:pic>
      <p:pic>
        <p:nvPicPr>
          <p:cNvPr id="3078" name="Picture 6" descr="http://www.1366x768.ru/children/148/children-wallpaper-www.1366x768.r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3" y="-1"/>
            <a:ext cx="6192688" cy="3481687"/>
          </a:xfrm>
          <a:prstGeom prst="rect">
            <a:avLst/>
          </a:prstGeom>
          <a:noFill/>
        </p:spPr>
      </p:pic>
      <p:pic>
        <p:nvPicPr>
          <p:cNvPr id="4098" name="Picture 2" descr="http://www.zastavki.com/pictures/640x480/2015/People___Children_Girl_eats_ripe_cherries_098024_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540568" y="0"/>
            <a:ext cx="4667333" cy="3500500"/>
          </a:xfrm>
          <a:prstGeom prst="rect">
            <a:avLst/>
          </a:prstGeom>
          <a:noFill/>
        </p:spPr>
      </p:pic>
      <p:pic>
        <p:nvPicPr>
          <p:cNvPr id="6" name="МИР Без Войны. WORLD Without War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3707904" y="3284984"/>
            <a:ext cx="755915" cy="56693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ages.vfl.ru/ii/1436369478/cd9b02cc/9234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2657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Слушайте!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357298"/>
            <a:ext cx="4572000" cy="30777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5400" b="1" dirty="0" smtClean="0">
                <a:solidFill>
                  <a:srgbClr val="FF0000"/>
                </a:solidFill>
              </a:rPr>
              <a:t>Нам нужен мир навеки! Навсегда!</a:t>
            </a:r>
          </a:p>
        </p:txBody>
      </p:sp>
      <p:pic>
        <p:nvPicPr>
          <p:cNvPr id="6" name="Picture 8" descr="http://t1.kn3.net/taringa/7/5/5/4/8/C/spike_Master/1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2114" y="3571852"/>
            <a:ext cx="4481886" cy="32861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nastol.com.ua/large/201112/135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7056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Comic Sans MS" pitchFamily="66" charset="0"/>
              </a:rPr>
              <a:t>1 сентября </a:t>
            </a:r>
          </a:p>
          <a:p>
            <a:pPr algn="ctr"/>
            <a:r>
              <a:rPr lang="ru-RU" sz="5400" dirty="0" smtClean="0">
                <a:solidFill>
                  <a:srgbClr val="C00000"/>
                </a:solidFill>
                <a:latin typeface="Comic Sans MS" pitchFamily="66" charset="0"/>
              </a:rPr>
              <a:t>День знаний!</a:t>
            </a:r>
            <a:endParaRPr lang="ru-RU" sz="5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6" name="Песня про Школу. 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0" y="5445224"/>
            <a:ext cx="1883701" cy="141277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t2.depositphotos.com/3047529/9614/i/950/depositphotos_96147280-stock-photo-peace-word-cloud-in-differen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Скосаревы\Desktop\1 сентября\Облако слов\25956395-peace-in-different-languages-word-cloud-collage-Stock-Phot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kladraz.ru/upload/blogs2/2016/2/7737_f761188ce12f92fb6ca8da9ea9c4463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images.vfl.ru/ii/1436369478/cd9b02cc/9234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2657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1785926"/>
            <a:ext cx="9358346" cy="13696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Что такое мир?</a:t>
            </a:r>
            <a:endParaRPr lang="ru-RU" sz="83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6510_globus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714356"/>
            <a:ext cx="2857520" cy="3429024"/>
          </a:xfrm>
          <a:prstGeom prst="rect">
            <a:avLst/>
          </a:prstGeom>
        </p:spPr>
      </p:pic>
      <p:pic>
        <p:nvPicPr>
          <p:cNvPr id="3" name="Picture 2" descr="http://images.vfl.ru/ii/1436369478/cd9b02cc/92344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22657" cy="6858000"/>
          </a:xfrm>
          <a:prstGeom prst="rect">
            <a:avLst/>
          </a:prstGeom>
          <a:noFill/>
        </p:spPr>
      </p:pic>
      <p:sp>
        <p:nvSpPr>
          <p:cNvPr id="15" name="Скругленный прямоугольник 14">
            <a:hlinkClick r:id="rId4" action="ppaction://hlinksldjump"/>
          </p:cNvPr>
          <p:cNvSpPr/>
          <p:nvPr/>
        </p:nvSpPr>
        <p:spPr>
          <a:xfrm>
            <a:off x="5572132" y="4357694"/>
            <a:ext cx="3205998" cy="8524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Голубь            мира</a:t>
            </a: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0" y="357166"/>
            <a:ext cx="9144000" cy="2671286"/>
          </a:xfrm>
          <a:prstGeom prst="verticalScroll">
            <a:avLst/>
          </a:prstGeom>
          <a:blipFill>
            <a:blip r:embed="rId5" cstate="print"/>
            <a:tile tx="0" ty="0" sx="100000" sy="100000" flip="none" algn="tl"/>
          </a:blipFill>
          <a:ln w="19050">
            <a:solidFill>
              <a:schemeClr val="bg2">
                <a:lumMod val="25000"/>
              </a:schemeClr>
            </a:solidFill>
          </a:ln>
        </p:spPr>
        <p:txBody>
          <a:bodyPr wrap="square">
            <a:spAutoFit/>
          </a:bodyPr>
          <a:lstStyle/>
          <a:p>
            <a:pPr lvl="1"/>
            <a:r>
              <a:rPr lang="ru-RU" sz="3200" dirty="0" smtClean="0"/>
              <a:t>1.   Вселенная в ее совокупности; система мироздания как целое.</a:t>
            </a:r>
          </a:p>
          <a:p>
            <a:pPr lvl="1"/>
            <a:r>
              <a:rPr lang="ru-RU" sz="3200" dirty="0" smtClean="0"/>
              <a:t>2.   Отдельная часть Вселенной; планета.</a:t>
            </a:r>
          </a:p>
          <a:p>
            <a:endParaRPr lang="ru-RU" sz="4000" dirty="0"/>
          </a:p>
        </p:txBody>
      </p:sp>
      <p:pic>
        <p:nvPicPr>
          <p:cNvPr id="64514" name="Picture 2" descr="http://ic.pics.livejournal.com/gogol/62389748/623861/623861_9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214686"/>
            <a:ext cx="4181464" cy="2783028"/>
          </a:xfrm>
          <a:prstGeom prst="rect">
            <a:avLst/>
          </a:prstGeom>
          <a:noFill/>
        </p:spPr>
      </p:pic>
      <p:pic>
        <p:nvPicPr>
          <p:cNvPr id="12" name="Рисунок 11" descr="Earth-the-universe-stars-435-650x406.jpg"/>
          <p:cNvPicPr>
            <a:picLocks noChangeAspect="1"/>
          </p:cNvPicPr>
          <p:nvPr/>
        </p:nvPicPr>
        <p:blipFill>
          <a:blip r:embed="rId7" cstate="print"/>
          <a:srcRect l="13538" r="11923" b="12068"/>
          <a:stretch>
            <a:fillRect/>
          </a:stretch>
        </p:blipFill>
        <p:spPr>
          <a:xfrm>
            <a:off x="5286380" y="4071942"/>
            <a:ext cx="3490256" cy="257176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ages.vfl.ru/ii/1436369478/cd9b02cc/9234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2657" cy="6858000"/>
          </a:xfrm>
          <a:prstGeom prst="rect">
            <a:avLst/>
          </a:prstGeom>
          <a:noFill/>
        </p:spPr>
      </p:pic>
      <p:sp>
        <p:nvSpPr>
          <p:cNvPr id="3" name="Вертикальный свиток 2"/>
          <p:cNvSpPr/>
          <p:nvPr/>
        </p:nvSpPr>
        <p:spPr>
          <a:xfrm>
            <a:off x="0" y="214290"/>
            <a:ext cx="9144000" cy="2671286"/>
          </a:xfrm>
          <a:prstGeom prst="verticalScroll">
            <a:avLst/>
          </a:prstGeom>
          <a:blipFill>
            <a:blip r:embed="rId3" cstate="print"/>
            <a:tile tx="0" ty="0" sx="100000" sy="100000" flip="none" algn="tl"/>
          </a:blipFill>
          <a:ln w="19050">
            <a:solidFill>
              <a:schemeClr val="bg2">
                <a:lumMod val="25000"/>
              </a:schemeClr>
            </a:solidFill>
          </a:ln>
        </p:spPr>
        <p:txBody>
          <a:bodyPr wrap="square">
            <a:spAutoFit/>
          </a:bodyPr>
          <a:lstStyle/>
          <a:p>
            <a:pPr lvl="1"/>
            <a:r>
              <a:rPr lang="ru-RU" sz="3200" dirty="0" smtClean="0"/>
              <a:t>3.   Дружеские отношения между кем-либо, отсутствие разногласий, вражды; согласие.</a:t>
            </a:r>
          </a:p>
          <a:p>
            <a:pPr lvl="1"/>
            <a:r>
              <a:rPr lang="ru-RU" sz="3200" dirty="0" smtClean="0"/>
              <a:t>4. Тишина, покой, спокойствие.  </a:t>
            </a:r>
          </a:p>
          <a:p>
            <a:endParaRPr lang="ru-RU" sz="4000" dirty="0"/>
          </a:p>
        </p:txBody>
      </p:sp>
      <p:pic>
        <p:nvPicPr>
          <p:cNvPr id="62466" name="Picture 2" descr="https://arhivurokov.ru/videouroki/html/2017/01/06/v_586ff96dedf8a/99676203_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286125"/>
            <a:ext cx="4700713" cy="2571768"/>
          </a:xfrm>
          <a:prstGeom prst="rect">
            <a:avLst/>
          </a:prstGeom>
          <a:noFill/>
        </p:spPr>
      </p:pic>
      <p:pic>
        <p:nvPicPr>
          <p:cNvPr id="62468" name="Picture 4" descr="http://www.dobro.org.ru/wp-content/uploads/2014/02/Diversit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3286124"/>
            <a:ext cx="2714644" cy="272015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ages.vfl.ru/ii/1436369478/cd9b02cc/9234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2657" cy="6858000"/>
          </a:xfrm>
          <a:prstGeom prst="rect">
            <a:avLst/>
          </a:prstGeom>
          <a:noFill/>
        </p:spPr>
      </p:pic>
      <p:sp>
        <p:nvSpPr>
          <p:cNvPr id="3" name="Вертикальный свиток 2"/>
          <p:cNvSpPr/>
          <p:nvPr/>
        </p:nvSpPr>
        <p:spPr>
          <a:xfrm>
            <a:off x="0" y="214290"/>
            <a:ext cx="9358346" cy="3875246"/>
          </a:xfrm>
          <a:prstGeom prst="verticalScroll">
            <a:avLst/>
          </a:prstGeom>
          <a:blipFill>
            <a:blip r:embed="rId3" cstate="print"/>
            <a:tile tx="0" ty="0" sx="100000" sy="100000" flip="none" algn="tl"/>
          </a:blipFill>
          <a:ln w="19050">
            <a:solidFill>
              <a:schemeClr val="bg2">
                <a:lumMod val="25000"/>
              </a:schemeClr>
            </a:solidFill>
          </a:ln>
        </p:spPr>
        <p:txBody>
          <a:bodyPr wrap="square">
            <a:spAutoFit/>
          </a:bodyPr>
          <a:lstStyle/>
          <a:p>
            <a:pPr lvl="1"/>
            <a:r>
              <a:rPr lang="ru-RU" sz="3200" dirty="0" smtClean="0"/>
              <a:t>5.  Отсутствие войны, вооруженных действий между государствами или народами.</a:t>
            </a:r>
          </a:p>
          <a:p>
            <a:pPr lvl="1"/>
            <a:r>
              <a:rPr lang="ru-RU" sz="3200" dirty="0" smtClean="0"/>
              <a:t>6.   Соглашение между воюющими сторонами о прекращении войны.</a:t>
            </a:r>
          </a:p>
          <a:p>
            <a:endParaRPr lang="ru-RU" sz="4000" dirty="0"/>
          </a:p>
        </p:txBody>
      </p:sp>
      <p:pic>
        <p:nvPicPr>
          <p:cNvPr id="66564" name="Picture 4" descr="http://clubamericalatina.com/upload/forum/f47af7bb7705b3a5a219cccd1e9dfb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214818"/>
            <a:ext cx="4591152" cy="2428868"/>
          </a:xfrm>
          <a:prstGeom prst="rect">
            <a:avLst/>
          </a:prstGeom>
          <a:noFill/>
        </p:spPr>
      </p:pic>
      <p:pic>
        <p:nvPicPr>
          <p:cNvPr id="66566" name="Picture 6" descr="http://armedia.am/static/news/b/2015/10/249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4500570"/>
            <a:ext cx="3429024" cy="212877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4" y="1706807"/>
            <a:ext cx="184731" cy="10669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600"/>
              </a:lnSpc>
            </a:pPr>
            <a:endParaRPr lang="ru-RU" sz="8000" b="1" dirty="0">
              <a:ln w="19050">
                <a:solidFill>
                  <a:schemeClr val="bg1"/>
                </a:solidFill>
              </a:ln>
              <a:gradFill flip="none" rotWithShape="1">
                <a:gsLst>
                  <a:gs pos="60000">
                    <a:srgbClr val="0C40AA"/>
                  </a:gs>
                  <a:gs pos="100000">
                    <a:srgbClr val="72A0DB"/>
                  </a:gs>
                </a:gsLst>
                <a:lin ang="8100000" scaled="1"/>
                <a:tileRect/>
              </a:gra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Franklin Gothic Demi" panose="020B07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4904" y="458024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Impact" pitchFamily="34" charset="0"/>
              </a:rPr>
              <a:t>1 сентября 1939 года</a:t>
            </a:r>
            <a:br>
              <a:rPr lang="ru-RU" b="1" dirty="0" smtClean="0">
                <a:solidFill>
                  <a:srgbClr val="FF0000"/>
                </a:solidFill>
                <a:latin typeface="Impact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Impact" pitchFamily="34" charset="0"/>
              </a:rPr>
              <a:t> начало второй мировой войны</a:t>
            </a:r>
            <a:endParaRPr lang="ru-RU" b="1" dirty="0">
              <a:solidFill>
                <a:srgbClr val="FF0000"/>
              </a:solidFill>
              <a:latin typeface="Impact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720576" y="2453267"/>
            <a:ext cx="2794774" cy="37236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61" y="1839951"/>
            <a:ext cx="5025715" cy="4583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467" y="1839951"/>
            <a:ext cx="3529360" cy="264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376" y="4486971"/>
            <a:ext cx="3505451" cy="2057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4914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4" y="1706807"/>
            <a:ext cx="184731" cy="10669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600"/>
              </a:lnSpc>
            </a:pPr>
            <a:endParaRPr lang="ru-RU" sz="8000" b="1" dirty="0">
              <a:ln w="19050">
                <a:solidFill>
                  <a:schemeClr val="bg1"/>
                </a:solidFill>
              </a:ln>
              <a:gradFill flip="none" rotWithShape="1">
                <a:gsLst>
                  <a:gs pos="60000">
                    <a:srgbClr val="0C40AA"/>
                  </a:gs>
                  <a:gs pos="100000">
                    <a:srgbClr val="72A0DB"/>
                  </a:gs>
                </a:gsLst>
                <a:lin ang="8100000" scaled="1"/>
                <a:tileRect/>
              </a:gra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Franklin Gothic Demi" panose="020B0703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Взрыв атомной бомбы в Японии 6 августа 1945 года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12" y="1706807"/>
            <a:ext cx="8294088" cy="4721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39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 сентября - День Знаний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 сентября - День Знаний!</Template>
  <TotalTime>759</TotalTime>
  <Words>163</Words>
  <Application>Microsoft Office PowerPoint</Application>
  <PresentationFormat>Экран (4:3)</PresentationFormat>
  <Paragraphs>42</Paragraphs>
  <Slides>19</Slides>
  <Notes>3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1 сентября - День Знаний!</vt:lpstr>
      <vt:lpstr>     УРОК   МИРА  Скосарева Елена Ивановна,  Коваленко Светлана Александровна,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 сентября 1939 года  начало второй мировой войны</vt:lpstr>
      <vt:lpstr>Взрыв атомной бомбы в Японии 6 августа 1945 года</vt:lpstr>
      <vt:lpstr>Презентация PowerPoint</vt:lpstr>
      <vt:lpstr>Садако Сасаки (яп. 佐々木 禎子  7 января 1943 - 25 октября 1955)   </vt:lpstr>
      <vt:lpstr>   Беслан.          1 сентября 2004 год.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Надежда Пронская</cp:lastModifiedBy>
  <cp:revision>57</cp:revision>
  <dcterms:created xsi:type="dcterms:W3CDTF">2013-12-12T11:51:32Z</dcterms:created>
  <dcterms:modified xsi:type="dcterms:W3CDTF">2018-04-23T12:58:47Z</dcterms:modified>
</cp:coreProperties>
</file>