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052736"/>
            <a:ext cx="8229600" cy="2376264"/>
          </a:xfrm>
        </p:spPr>
        <p:txBody>
          <a:bodyPr>
            <a:normAutofit/>
          </a:bodyPr>
          <a:lstStyle/>
          <a:p>
            <a:r>
              <a:rPr lang="ru-RU" dirty="0" smtClean="0"/>
              <a:t>Урок «Решение задач с помощью уравнений</a:t>
            </a:r>
            <a:r>
              <a:rPr lang="ru-RU" dirty="0" smtClean="0"/>
              <a:t>».</a:t>
            </a:r>
            <a:br>
              <a:rPr lang="ru-RU" dirty="0" smtClean="0"/>
            </a:br>
            <a:r>
              <a:rPr lang="ru-RU" dirty="0" smtClean="0"/>
              <a:t>7 </a:t>
            </a:r>
            <a:r>
              <a:rPr lang="ru-RU" dirty="0" smtClean="0"/>
              <a:t>класс.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223250"/>
          </a:xfrm>
        </p:spPr>
        <p:txBody>
          <a:bodyPr/>
          <a:lstStyle/>
          <a:p>
            <a:r>
              <a:rPr lang="ru-RU" dirty="0" smtClean="0"/>
              <a:t>Автор Холина Елена Евгеньевна, МБУ школа № 28 г.о. Тольятти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Решение уравнения: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/>
              <a:t>х</a:t>
            </a:r>
            <a:r>
              <a:rPr lang="ru-RU" dirty="0" smtClean="0"/>
              <a:t> + (х + 6) + (х + 6 + 10) = 70;</a:t>
            </a:r>
          </a:p>
          <a:p>
            <a:pPr marL="137160" indent="0">
              <a:buNone/>
            </a:pPr>
            <a:r>
              <a:rPr lang="ru-RU" dirty="0" smtClean="0"/>
              <a:t>3х + 22 = 70;</a:t>
            </a:r>
          </a:p>
          <a:p>
            <a:pPr marL="137160" indent="0">
              <a:buNone/>
            </a:pPr>
            <a:r>
              <a:rPr lang="ru-RU" dirty="0" smtClean="0"/>
              <a:t>3х = 48;</a:t>
            </a:r>
          </a:p>
          <a:p>
            <a:pPr marL="137160" indent="0">
              <a:buNone/>
            </a:pPr>
            <a:r>
              <a:rPr lang="ru-RU" dirty="0"/>
              <a:t>х</a:t>
            </a:r>
            <a:r>
              <a:rPr lang="ru-RU" dirty="0" smtClean="0"/>
              <a:t> = 16.</a:t>
            </a:r>
          </a:p>
          <a:p>
            <a:pPr marL="137160" indent="0">
              <a:buNone/>
            </a:pPr>
            <a:r>
              <a:rPr lang="ru-RU" dirty="0" smtClean="0"/>
              <a:t>Если х = 16, то х + 6 = 22, х + 6 + 10 = 32.</a:t>
            </a:r>
          </a:p>
          <a:p>
            <a:pPr marL="137160" indent="0">
              <a:buNone/>
            </a:pPr>
            <a:r>
              <a:rPr lang="ru-RU" dirty="0" smtClean="0"/>
              <a:t>Ответ: первая школа получила 16 компьютеров, вторая школа получила 22 компьютера, а третья школа – 32 компьютера.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6932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Задача 2 (на движение):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4864"/>
          </a:xfrm>
        </p:spPr>
        <p:txBody>
          <a:bodyPr/>
          <a:lstStyle/>
          <a:p>
            <a:r>
              <a:rPr lang="ru-RU" dirty="0"/>
              <a:t>За 9 ч по течению реки теплоход проходит тот же путь, что за 11 ч против течения. Найдите собственную скорость теплохода, если скорость течения реки 2 км/ч.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933056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Решение: 9 часов, ( х + 2) км</a:t>
            </a:r>
            <a:r>
              <a:rPr lang="en-US" sz="2800" dirty="0" smtClean="0"/>
              <a:t>/</a:t>
            </a:r>
            <a:r>
              <a:rPr lang="ru-RU" sz="2800" dirty="0" smtClean="0"/>
              <a:t>ч.</a:t>
            </a:r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11 часов, (х - 2) км</a:t>
            </a:r>
            <a:r>
              <a:rPr lang="en-US" sz="2800" dirty="0" smtClean="0"/>
              <a:t>/</a:t>
            </a:r>
            <a:r>
              <a:rPr lang="ru-RU" sz="2800" dirty="0" smtClean="0"/>
              <a:t>ч.</a:t>
            </a:r>
          </a:p>
          <a:p>
            <a:r>
              <a:rPr lang="ru-RU" sz="2800" dirty="0" smtClean="0"/>
              <a:t>Составим уравнение: 9 (х + 2) = 11 (х - 2).</a:t>
            </a: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79712" y="4840997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979712" y="450912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5508104" y="522920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979712" y="47971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596336" y="47971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8403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1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Решение уравнения: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64904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9 (х + 2) = 11 (х - 2);</a:t>
            </a:r>
          </a:p>
          <a:p>
            <a:pPr marL="137160" indent="0">
              <a:buNone/>
            </a:pPr>
            <a:r>
              <a:rPr lang="ru-RU" dirty="0" smtClean="0"/>
              <a:t>9х + 18 = 11х - 22;</a:t>
            </a:r>
          </a:p>
          <a:p>
            <a:pPr marL="137160" indent="0">
              <a:buNone/>
            </a:pPr>
            <a:r>
              <a:rPr lang="ru-RU" dirty="0" smtClean="0"/>
              <a:t>2х = 40;</a:t>
            </a:r>
          </a:p>
          <a:p>
            <a:pPr marL="137160" indent="0">
              <a:buNone/>
            </a:pPr>
            <a:r>
              <a:rPr lang="ru-RU" dirty="0"/>
              <a:t>х</a:t>
            </a:r>
            <a:r>
              <a:rPr lang="ru-RU" dirty="0" smtClean="0"/>
              <a:t> = 20.</a:t>
            </a:r>
          </a:p>
          <a:p>
            <a:pPr marL="137160" indent="0">
              <a:buNone/>
            </a:pPr>
            <a:r>
              <a:rPr lang="ru-RU" dirty="0" smtClean="0"/>
              <a:t>Ответ: собственная скорость теплохода 20 км</a:t>
            </a:r>
            <a:r>
              <a:rPr lang="en-US" dirty="0" smtClean="0"/>
              <a:t>/</a:t>
            </a:r>
            <a:r>
              <a:rPr lang="ru-RU" dirty="0" smtClean="0"/>
              <a:t>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797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Ответьте на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Что понравилось на уроке?</a:t>
            </a:r>
          </a:p>
          <a:p>
            <a:r>
              <a:rPr lang="ru-RU" sz="4400" dirty="0" smtClean="0"/>
              <a:t>Что не понравилось на уроке?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8478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 из Интернета: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/>
          <a:lstStyle/>
          <a:p>
            <a:r>
              <a:rPr lang="ru-RU" dirty="0"/>
              <a:t>https://xn--80aa2aegbj2f.xn--p1ai/publications/igry-na-trave/%D1%88%D0%BA%D0%BE%D0%BB%D0%B0%D0%BC%D0%B0%D0%BC.%D1%80%D1%84/publications/igry-na-trave/</a:t>
            </a:r>
          </a:p>
        </p:txBody>
      </p:sp>
    </p:spTree>
    <p:extLst>
      <p:ext uri="{BB962C8B-B14F-4D97-AF65-F5344CB8AC3E}">
        <p14:creationId xmlns:p14="http://schemas.microsoft.com/office/powerpoint/2010/main" xmlns="" val="30874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Составьте уравнение по условию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156673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/>
              <a:t>В </a:t>
            </a:r>
            <a:r>
              <a:rPr lang="ru-RU" dirty="0" smtClean="0"/>
              <a:t>первой бригаде на 5 рабочих больше, чем во второй. Сколько рабочих в каждой бригаде, если всего в двух бригадах 77 человек?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05064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Ответ: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Если </a:t>
            </a:r>
            <a:r>
              <a:rPr lang="en-US" sz="2400" dirty="0" smtClean="0"/>
              <a:t>x </a:t>
            </a:r>
            <a:r>
              <a:rPr lang="ru-RU" sz="2400" dirty="0" smtClean="0"/>
              <a:t>человек в </a:t>
            </a:r>
            <a:r>
              <a:rPr lang="en-US" sz="2400" dirty="0" smtClean="0"/>
              <a:t>I</a:t>
            </a:r>
            <a:r>
              <a:rPr lang="ru-RU" sz="2400" dirty="0" smtClean="0"/>
              <a:t> бригаде, то </a:t>
            </a:r>
            <a:r>
              <a:rPr lang="en-US" sz="2400" dirty="0" smtClean="0"/>
              <a:t>x + ( x – 5 ) = 77.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Если </a:t>
            </a:r>
            <a:r>
              <a:rPr lang="en-US" sz="2400" dirty="0" smtClean="0"/>
              <a:t>x</a:t>
            </a:r>
            <a:r>
              <a:rPr lang="ru-RU" sz="2400" dirty="0" smtClean="0"/>
              <a:t> человек во </a:t>
            </a:r>
            <a:r>
              <a:rPr lang="en-US" sz="2400" dirty="0" smtClean="0"/>
              <a:t>II</a:t>
            </a:r>
            <a:r>
              <a:rPr lang="ru-RU" sz="2400" dirty="0" smtClean="0"/>
              <a:t> бригаде, то </a:t>
            </a:r>
            <a:r>
              <a:rPr lang="en-US" sz="2400" dirty="0" smtClean="0"/>
              <a:t>x + ( x + 5 ) = 77.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Составьте уравнение по условию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156673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 Длина прямоугольника в 2 раза больше ширины, а его периметр равен 138 см. Найдите размеры прямоугольника.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05064"/>
            <a:ext cx="7992888" cy="11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Ответ: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Если </a:t>
            </a:r>
            <a:r>
              <a:rPr lang="en-US" sz="2400" dirty="0" smtClean="0"/>
              <a:t>x </a:t>
            </a:r>
            <a:r>
              <a:rPr lang="ru-RU" sz="2400" dirty="0" smtClean="0"/>
              <a:t>см ширина, то </a:t>
            </a:r>
            <a:r>
              <a:rPr lang="en-US" sz="2400" dirty="0" smtClean="0"/>
              <a:t>(x + 2x) ∙ 2 = 138.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Решите уравнение: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630635"/>
          </a:xfrm>
        </p:spPr>
        <p:txBody>
          <a:bodyPr/>
          <a:lstStyle/>
          <a:p>
            <a:pPr marL="533400" indent="-533400">
              <a:buNone/>
            </a:pPr>
            <a:r>
              <a:rPr lang="ru-RU" dirty="0" smtClean="0"/>
              <a:t>  1. 5 – 2х =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2636912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Ответ: 2,5.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371703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2 . </a:t>
            </a:r>
            <a:r>
              <a:rPr lang="en-US" sz="3200" dirty="0" smtClean="0"/>
              <a:t>x</a:t>
            </a:r>
            <a:r>
              <a:rPr lang="ru-RU" sz="3200" dirty="0" smtClean="0"/>
              <a:t> – 8 = -4х - 9 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494116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Ответ:  -0,2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Исправьте ошибки в алгоритме: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582963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Обозначают все неизвестные числа буквой и, используя условие задачи, составляют уравнение</a:t>
            </a:r>
            <a:r>
              <a:rPr lang="ru-RU" dirty="0" smtClean="0"/>
              <a:t>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Решают это уравнение.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Записывают полученный результат в ответ задачи.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610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Исправьте ошибки в алгоритме: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582963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Обозначают </a:t>
            </a:r>
            <a:r>
              <a:rPr lang="ru-RU" u="sng" dirty="0" smtClean="0">
                <a:solidFill>
                  <a:srgbClr val="FFFF00"/>
                </a:solidFill>
              </a:rPr>
              <a:t>некоторое</a:t>
            </a:r>
            <a:r>
              <a:rPr lang="ru-RU" dirty="0" smtClean="0"/>
              <a:t> неизвестн</a:t>
            </a:r>
            <a:r>
              <a:rPr lang="ru-RU" u="sng" dirty="0" smtClean="0">
                <a:solidFill>
                  <a:srgbClr val="FFFF00"/>
                </a:solidFill>
              </a:rPr>
              <a:t>о</a:t>
            </a:r>
            <a:r>
              <a:rPr lang="ru-RU" dirty="0" smtClean="0"/>
              <a:t>е числ</a:t>
            </a:r>
            <a:r>
              <a:rPr lang="ru-RU" u="sng" dirty="0" smtClean="0">
                <a:solidFill>
                  <a:srgbClr val="FFFF00"/>
                </a:solidFill>
              </a:rPr>
              <a:t>о</a:t>
            </a:r>
            <a:r>
              <a:rPr lang="ru-RU" u="sng" dirty="0" smtClean="0"/>
              <a:t> </a:t>
            </a:r>
            <a:r>
              <a:rPr lang="ru-RU" dirty="0" smtClean="0"/>
              <a:t>буквой и, используя условие задачи, составляют уравнение.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Решают это уравнение.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Записывают полученный результат в ответ задачи.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Исправьте ошибки в алгоритме: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510955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Обозначают </a:t>
            </a:r>
            <a:r>
              <a:rPr lang="ru-RU" u="sng" dirty="0" smtClean="0">
                <a:solidFill>
                  <a:srgbClr val="FFFF00"/>
                </a:solidFill>
              </a:rPr>
              <a:t>некоторое</a:t>
            </a:r>
            <a:r>
              <a:rPr lang="ru-RU" dirty="0" smtClean="0"/>
              <a:t> неизвестн</a:t>
            </a:r>
            <a:r>
              <a:rPr lang="ru-RU" u="sng" dirty="0" smtClean="0">
                <a:solidFill>
                  <a:srgbClr val="FFFF00"/>
                </a:solidFill>
              </a:rPr>
              <a:t>о</a:t>
            </a:r>
            <a:r>
              <a:rPr lang="ru-RU" dirty="0" smtClean="0"/>
              <a:t>е числ</a:t>
            </a:r>
            <a:r>
              <a:rPr lang="ru-RU" u="sng" dirty="0" smtClean="0">
                <a:solidFill>
                  <a:srgbClr val="FFFF00"/>
                </a:solidFill>
              </a:rPr>
              <a:t>о</a:t>
            </a:r>
            <a:r>
              <a:rPr lang="ru-RU" dirty="0" smtClean="0"/>
              <a:t> буквой и, используя условие задачи, составляют уравнение.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dirty="0" smtClean="0"/>
              <a:t>Решают это уравнение.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ru-RU" u="sng" dirty="0" smtClean="0">
                <a:solidFill>
                  <a:srgbClr val="FFFF00"/>
                </a:solidFill>
              </a:rPr>
              <a:t>Истолковывают</a:t>
            </a:r>
            <a:r>
              <a:rPr lang="ru-RU" dirty="0" smtClean="0"/>
              <a:t> полученный результат </a:t>
            </a:r>
            <a:r>
              <a:rPr lang="ru-RU" u="sng" dirty="0" smtClean="0">
                <a:solidFill>
                  <a:srgbClr val="FFFF00"/>
                </a:solidFill>
              </a:rPr>
              <a:t>в соответствии с условием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задачи.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Физкультминутка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47732" y="1600200"/>
            <a:ext cx="5248536" cy="4708525"/>
          </a:xfrm>
        </p:spPr>
      </p:pic>
    </p:spTree>
    <p:extLst>
      <p:ext uri="{BB962C8B-B14F-4D97-AF65-F5344CB8AC3E}">
        <p14:creationId xmlns:p14="http://schemas.microsoft.com/office/powerpoint/2010/main" xmlns="" val="408899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Задача 1: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4864"/>
          </a:xfrm>
        </p:spPr>
        <p:txBody>
          <a:bodyPr/>
          <a:lstStyle/>
          <a:p>
            <a:r>
              <a:rPr lang="ru-RU" dirty="0"/>
              <a:t>Три школы получили 70 компьютеров. Вторая школа получила на 6 компьютеров больше первой, а третья – на 10 компьютеров больше второй. Сколько компьютеров получила каждая школа?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933056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Решение: </a:t>
            </a:r>
            <a:endParaRPr lang="ru-RU" sz="2800" dirty="0" smtClean="0"/>
          </a:p>
          <a:p>
            <a:r>
              <a:rPr lang="ru-RU" sz="2800" dirty="0" smtClean="0"/>
              <a:t>Пусть в первой школе </a:t>
            </a:r>
            <a:r>
              <a:rPr lang="ru-RU" sz="2800" dirty="0" err="1" smtClean="0"/>
              <a:t>х</a:t>
            </a:r>
            <a:r>
              <a:rPr lang="ru-RU" sz="2800" dirty="0" smtClean="0"/>
              <a:t> компьютеров, во второй школе (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2800" dirty="0" smtClean="0"/>
              <a:t>+ </a:t>
            </a:r>
            <a:r>
              <a:rPr lang="ru-RU" sz="2800" dirty="0" smtClean="0"/>
              <a:t>6) компьютеров, а в третьей школе (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2800" dirty="0" smtClean="0"/>
              <a:t>+ 6 + </a:t>
            </a:r>
            <a:r>
              <a:rPr lang="ru-RU" sz="2800" dirty="0" smtClean="0"/>
              <a:t>10) </a:t>
            </a:r>
            <a:r>
              <a:rPr lang="ru-RU" sz="2800" dirty="0" smtClean="0"/>
              <a:t>компьютеров.</a:t>
            </a:r>
          </a:p>
          <a:p>
            <a:r>
              <a:rPr lang="ru-RU" sz="2800" dirty="0" smtClean="0"/>
              <a:t>Составим уравнение: х + (х + 6) + (х + 6 + 10) = 70.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71995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251</TotalTime>
  <Words>524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Урок «Решение задач с помощью уравнений». 7 класс.</vt:lpstr>
      <vt:lpstr>Составьте уравнение по условию задачи:</vt:lpstr>
      <vt:lpstr>Составьте уравнение по условию задачи:</vt:lpstr>
      <vt:lpstr>Решите уравнение:</vt:lpstr>
      <vt:lpstr>Исправьте ошибки в алгоритме:</vt:lpstr>
      <vt:lpstr>Исправьте ошибки в алгоритме:</vt:lpstr>
      <vt:lpstr>Исправьте ошибки в алгоритме:</vt:lpstr>
      <vt:lpstr>Физкультминутка</vt:lpstr>
      <vt:lpstr>Задача 1:</vt:lpstr>
      <vt:lpstr>Решение уравнения:</vt:lpstr>
      <vt:lpstr>Задача 2 (на движение):</vt:lpstr>
      <vt:lpstr>Решение уравнения:</vt:lpstr>
      <vt:lpstr>Ответьте на вопросы</vt:lpstr>
      <vt:lpstr>Источник из Интернета: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39</cp:revision>
  <dcterms:created xsi:type="dcterms:W3CDTF">2018-03-26T18:20:07Z</dcterms:created>
  <dcterms:modified xsi:type="dcterms:W3CDTF">2018-03-27T17:03:26Z</dcterms:modified>
</cp:coreProperties>
</file>